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6858000" cy="9144000"/>
  <p:embeddedFontLst>
    <p:embeddedFont>
      <p:font typeface="Amatic SC"/>
      <p:regular r:id="rId44"/>
      <p:bold r:id="rId45"/>
    </p:embeddedFont>
    <p:embeddedFont>
      <p:font typeface="Source Code Pro"/>
      <p:regular r:id="rId46"/>
      <p:bold r:id="rId47"/>
    </p:embeddedFont>
    <p:embeddedFont>
      <p:font typeface="Average"/>
      <p:regular r:id="rId48"/>
    </p:embeddedFont>
    <p:embeddedFont>
      <p:font typeface="Oswald"/>
      <p:regular r:id="rId49"/>
      <p:bold r:id="rId50"/>
    </p:embeddedFont>
    <p:embeddedFont>
      <p:font typeface="Century Gothic"/>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AmaticSC-regular.fntdata"/><Relationship Id="rId43" Type="http://schemas.openxmlformats.org/officeDocument/2006/relationships/slide" Target="slides/slide36.xml"/><Relationship Id="rId46" Type="http://schemas.openxmlformats.org/officeDocument/2006/relationships/font" Target="fonts/SourceCodePro-regular.fntdata"/><Relationship Id="rId45" Type="http://schemas.openxmlformats.org/officeDocument/2006/relationships/font" Target="fonts/AmaticSC-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Average-regular.fntdata"/><Relationship Id="rId47" Type="http://schemas.openxmlformats.org/officeDocument/2006/relationships/font" Target="fonts/SourceCodePro-bold.fntdata"/><Relationship Id="rId49" Type="http://schemas.openxmlformats.org/officeDocument/2006/relationships/font" Target="fonts/Oswal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CenturyGothic-regular.fntdata"/><Relationship Id="rId50" Type="http://schemas.openxmlformats.org/officeDocument/2006/relationships/font" Target="fonts/Oswald-bold.fntdata"/><Relationship Id="rId53" Type="http://schemas.openxmlformats.org/officeDocument/2006/relationships/font" Target="fonts/CenturyGothic-italic.fntdata"/><Relationship Id="rId52" Type="http://schemas.openxmlformats.org/officeDocument/2006/relationships/font" Target="fonts/CenturyGothic-bold.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CenturyGothic-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3e61154228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e61154228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3e61154228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e61154228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3ea305a73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ea305a73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3ea305a73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ea305a73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3ea305a73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ea305a73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3ea305a732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ea305a73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3ea305a732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ea305a732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3ea305a732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ea305a732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3ea305a732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ea305a732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3ea305a732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ea305a732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3e61154228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e61154228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3ea305a732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ea305a732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3ea305a732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ea305a732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3ea305a732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ea305a732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3ea305a732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ea305a732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ea305a732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ea305a732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3ea305a732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ea305a732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40147acb0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40147acb0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3ea305a73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ea305a73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401207ec3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401207ec3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401207ec3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401207ec3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3e61154228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e61154228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401207ec3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01207ec3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401207ec3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401207ec3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3ea305a73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ea305a73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401207ec3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401207ec3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3ea305a73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ea305a73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400e28dd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400e28dd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401207ec3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401207ec3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3e61154228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e61154228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3e61154228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e61154228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3e61154228_0_24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e61154228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3ea305a73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ea305a73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3e61154228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e61154228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3e61154228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e61154228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3" name="Shape 103"/>
        <p:cNvGrpSpPr/>
        <p:nvPr/>
      </p:nvGrpSpPr>
      <p:grpSpPr>
        <a:xfrm>
          <a:off x="0" y="0"/>
          <a:ext cx="0" cy="0"/>
          <a:chOff x="0" y="0"/>
          <a:chExt cx="0" cy="0"/>
        </a:xfrm>
      </p:grpSpPr>
      <p:sp>
        <p:nvSpPr>
          <p:cNvPr id="104" name="Google Shape;104;p14"/>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2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5" name="Google Shape;105;p14"/>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2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6" name="Google Shape;106;p14"/>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FEFEFE"/>
                </a:solidFill>
                <a:latin typeface="Century Gothic"/>
                <a:ea typeface="Century Gothic"/>
                <a:cs typeface="Century Gothic"/>
                <a:sym typeface="Century Gothic"/>
              </a:defRPr>
            </a:lvl1pPr>
            <a:lvl2pPr indent="0" lvl="1" marL="0" marR="0" rtl="0" algn="l">
              <a:spcBef>
                <a:spcPts val="0"/>
              </a:spcBef>
              <a:buNone/>
              <a:defRPr b="0" i="0" sz="1200" u="none" cap="none" strike="noStrike">
                <a:solidFill>
                  <a:srgbClr val="FEFEFE"/>
                </a:solidFill>
                <a:latin typeface="Century Gothic"/>
                <a:ea typeface="Century Gothic"/>
                <a:cs typeface="Century Gothic"/>
                <a:sym typeface="Century Gothic"/>
              </a:defRPr>
            </a:lvl2pPr>
            <a:lvl3pPr indent="0" lvl="2" marL="0" marR="0" rtl="0" algn="l">
              <a:spcBef>
                <a:spcPts val="0"/>
              </a:spcBef>
              <a:buNone/>
              <a:defRPr b="0" i="0" sz="1200" u="none" cap="none" strike="noStrike">
                <a:solidFill>
                  <a:srgbClr val="FEFEFE"/>
                </a:solidFill>
                <a:latin typeface="Century Gothic"/>
                <a:ea typeface="Century Gothic"/>
                <a:cs typeface="Century Gothic"/>
                <a:sym typeface="Century Gothic"/>
              </a:defRPr>
            </a:lvl3pPr>
            <a:lvl4pPr indent="0" lvl="3" marL="0" marR="0" rtl="0" algn="l">
              <a:spcBef>
                <a:spcPts val="0"/>
              </a:spcBef>
              <a:buNone/>
              <a:defRPr b="0" i="0" sz="1200" u="none" cap="none" strike="noStrike">
                <a:solidFill>
                  <a:srgbClr val="FEFEFE"/>
                </a:solidFill>
                <a:latin typeface="Century Gothic"/>
                <a:ea typeface="Century Gothic"/>
                <a:cs typeface="Century Gothic"/>
                <a:sym typeface="Century Gothic"/>
              </a:defRPr>
            </a:lvl4pPr>
            <a:lvl5pPr indent="0" lvl="4" marL="0" marR="0" rtl="0" algn="l">
              <a:spcBef>
                <a:spcPts val="0"/>
              </a:spcBef>
              <a:buNone/>
              <a:defRPr b="0" i="0" sz="1200" u="none" cap="none" strike="noStrike">
                <a:solidFill>
                  <a:srgbClr val="FEFEFE"/>
                </a:solidFill>
                <a:latin typeface="Century Gothic"/>
                <a:ea typeface="Century Gothic"/>
                <a:cs typeface="Century Gothic"/>
                <a:sym typeface="Century Gothic"/>
              </a:defRPr>
            </a:lvl5pPr>
            <a:lvl6pPr indent="0" lvl="5" marL="0" marR="0" rtl="0" algn="l">
              <a:spcBef>
                <a:spcPts val="0"/>
              </a:spcBef>
              <a:buNone/>
              <a:defRPr b="0" i="0" sz="1200" u="none" cap="none" strike="noStrike">
                <a:solidFill>
                  <a:srgbClr val="FEFEFE"/>
                </a:solidFill>
                <a:latin typeface="Century Gothic"/>
                <a:ea typeface="Century Gothic"/>
                <a:cs typeface="Century Gothic"/>
                <a:sym typeface="Century Gothic"/>
              </a:defRPr>
            </a:lvl6pPr>
            <a:lvl7pPr indent="0" lvl="6" marL="0" marR="0" rtl="0" algn="l">
              <a:spcBef>
                <a:spcPts val="0"/>
              </a:spcBef>
              <a:buNone/>
              <a:defRPr b="0" i="0" sz="1200" u="none" cap="none" strike="noStrike">
                <a:solidFill>
                  <a:srgbClr val="FEFEFE"/>
                </a:solidFill>
                <a:latin typeface="Century Gothic"/>
                <a:ea typeface="Century Gothic"/>
                <a:cs typeface="Century Gothic"/>
                <a:sym typeface="Century Gothic"/>
              </a:defRPr>
            </a:lvl7pPr>
            <a:lvl8pPr indent="0" lvl="7" marL="0" marR="0" rtl="0" algn="l">
              <a:spcBef>
                <a:spcPts val="0"/>
              </a:spcBef>
              <a:buNone/>
              <a:defRPr b="0" i="0" sz="1200" u="none" cap="none" strike="noStrike">
                <a:solidFill>
                  <a:srgbClr val="FEFEFE"/>
                </a:solidFill>
                <a:latin typeface="Century Gothic"/>
                <a:ea typeface="Century Gothic"/>
                <a:cs typeface="Century Gothic"/>
                <a:sym typeface="Century Gothic"/>
              </a:defRPr>
            </a:lvl8pPr>
            <a:lvl9pPr indent="0" lvl="8" marL="0" marR="0" rtl="0" algn="l">
              <a:spcBef>
                <a:spcPts val="0"/>
              </a:spcBef>
              <a:buNone/>
              <a:defRPr b="0" i="0" sz="1200" u="none" cap="none" strike="noStrike">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7" name="Shape 107"/>
        <p:cNvGrpSpPr/>
        <p:nvPr/>
      </p:nvGrpSpPr>
      <p:grpSpPr>
        <a:xfrm>
          <a:off x="0" y="0"/>
          <a:ext cx="0" cy="0"/>
          <a:chOff x="0" y="0"/>
          <a:chExt cx="0" cy="0"/>
        </a:xfrm>
      </p:grpSpPr>
      <p:sp>
        <p:nvSpPr>
          <p:cNvPr id="108" name="Google Shape;108;p15"/>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9" name="Google Shape;109;p15"/>
          <p:cNvSpPr txBox="1"/>
          <p:nvPr>
            <p:ph idx="1" type="body"/>
          </p:nvPr>
        </p:nvSpPr>
        <p:spPr>
          <a:xfrm>
            <a:off x="1043492" y="1742739"/>
            <a:ext cx="6777300" cy="26319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110" name="Google Shape;110;p15"/>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1" name="Google Shape;111;p15"/>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2" name="Google Shape;112;p15"/>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2 Content over Text" type="twoObjOverTx">
  <p:cSld name="TWO_OBJECTS_OVER_TEXT">
    <p:spTree>
      <p:nvGrpSpPr>
        <p:cNvPr id="113" name="Shape 113"/>
        <p:cNvGrpSpPr/>
        <p:nvPr/>
      </p:nvGrpSpPr>
      <p:grpSpPr>
        <a:xfrm>
          <a:off x="0" y="0"/>
          <a:ext cx="0" cy="0"/>
          <a:chOff x="0" y="0"/>
          <a:chExt cx="0" cy="0"/>
        </a:xfrm>
      </p:grpSpPr>
      <p:sp>
        <p:nvSpPr>
          <p:cNvPr id="114" name="Google Shape;114;p16"/>
          <p:cNvSpPr txBox="1"/>
          <p:nvPr>
            <p:ph type="title"/>
          </p:nvPr>
        </p:nvSpPr>
        <p:spPr>
          <a:xfrm>
            <a:off x="685800" y="457200"/>
            <a:ext cx="77724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5" name="Google Shape;115;p16"/>
          <p:cNvSpPr txBox="1"/>
          <p:nvPr>
            <p:ph idx="1" type="body"/>
          </p:nvPr>
        </p:nvSpPr>
        <p:spPr>
          <a:xfrm>
            <a:off x="685800" y="1485900"/>
            <a:ext cx="3810000" cy="14859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116" name="Google Shape;116;p16"/>
          <p:cNvSpPr txBox="1"/>
          <p:nvPr>
            <p:ph idx="2" type="body"/>
          </p:nvPr>
        </p:nvSpPr>
        <p:spPr>
          <a:xfrm>
            <a:off x="4648200" y="1485900"/>
            <a:ext cx="3810000" cy="14859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117" name="Google Shape;117;p16"/>
          <p:cNvSpPr txBox="1"/>
          <p:nvPr>
            <p:ph idx="3" type="body"/>
          </p:nvPr>
        </p:nvSpPr>
        <p:spPr>
          <a:xfrm>
            <a:off x="685800" y="3086100"/>
            <a:ext cx="7772400" cy="14859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118" name="Google Shape;118;p16"/>
          <p:cNvSpPr txBox="1"/>
          <p:nvPr>
            <p:ph idx="10" type="dt"/>
          </p:nvPr>
        </p:nvSpPr>
        <p:spPr>
          <a:xfrm>
            <a:off x="685800" y="4686300"/>
            <a:ext cx="1905000" cy="342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9" name="Google Shape;119;p16"/>
          <p:cNvSpPr txBox="1"/>
          <p:nvPr>
            <p:ph idx="11" type="ftr"/>
          </p:nvPr>
        </p:nvSpPr>
        <p:spPr>
          <a:xfrm>
            <a:off x="3124200" y="4686300"/>
            <a:ext cx="2895600" cy="342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20" name="Google Shape;120;p16"/>
          <p:cNvSpPr txBox="1"/>
          <p:nvPr>
            <p:ph idx="12" type="sldNum"/>
          </p:nvPr>
        </p:nvSpPr>
        <p:spPr>
          <a:xfrm>
            <a:off x="6553200" y="4686300"/>
            <a:ext cx="1905000" cy="342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121" name="Shape 121"/>
        <p:cNvGrpSpPr/>
        <p:nvPr/>
      </p:nvGrpSpPr>
      <p:grpSpPr>
        <a:xfrm>
          <a:off x="0" y="0"/>
          <a:ext cx="0" cy="0"/>
          <a:chOff x="0" y="0"/>
          <a:chExt cx="0" cy="0"/>
        </a:xfrm>
      </p:grpSpPr>
      <p:grpSp>
        <p:nvGrpSpPr>
          <p:cNvPr id="122" name="Google Shape;122;p17"/>
          <p:cNvGrpSpPr/>
          <p:nvPr/>
        </p:nvGrpSpPr>
        <p:grpSpPr>
          <a:xfrm>
            <a:off x="-645041" y="0"/>
            <a:ext cx="10458613" cy="5337692"/>
            <a:chOff x="-645041" y="0"/>
            <a:chExt cx="10458613" cy="7116923"/>
          </a:xfrm>
        </p:grpSpPr>
        <p:grpSp>
          <p:nvGrpSpPr>
            <p:cNvPr id="123" name="Google Shape;123;p17"/>
            <p:cNvGrpSpPr/>
            <p:nvPr/>
          </p:nvGrpSpPr>
          <p:grpSpPr>
            <a:xfrm>
              <a:off x="0" y="0"/>
              <a:ext cx="9144000" cy="6858000"/>
              <a:chOff x="0" y="0"/>
              <a:chExt cx="9144000" cy="6858000"/>
            </a:xfrm>
          </p:grpSpPr>
          <p:grpSp>
            <p:nvGrpSpPr>
              <p:cNvPr id="124" name="Google Shape;124;p17"/>
              <p:cNvGrpSpPr/>
              <p:nvPr/>
            </p:nvGrpSpPr>
            <p:grpSpPr>
              <a:xfrm>
                <a:off x="0" y="0"/>
                <a:ext cx="2514600" cy="6858000"/>
                <a:chOff x="0" y="0"/>
                <a:chExt cx="2514600" cy="6858000"/>
              </a:xfrm>
            </p:grpSpPr>
            <p:sp>
              <p:nvSpPr>
                <p:cNvPr id="125" name="Google Shape;125;p17"/>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6" name="Google Shape;126;p17"/>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7" name="Google Shape;127;p17"/>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128" name="Google Shape;128;p17"/>
              <p:cNvGrpSpPr/>
              <p:nvPr/>
            </p:nvGrpSpPr>
            <p:grpSpPr>
              <a:xfrm>
                <a:off x="422910" y="0"/>
                <a:ext cx="2514600" cy="6858000"/>
                <a:chOff x="0" y="0"/>
                <a:chExt cx="2514600" cy="6858000"/>
              </a:xfrm>
            </p:grpSpPr>
            <p:sp>
              <p:nvSpPr>
                <p:cNvPr id="129" name="Google Shape;129;p17"/>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0" name="Google Shape;130;p17"/>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1" name="Google Shape;131;p17"/>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132" name="Google Shape;132;p17"/>
              <p:cNvGrpSpPr/>
              <p:nvPr/>
            </p:nvGrpSpPr>
            <p:grpSpPr>
              <a:xfrm rot="10800000">
                <a:off x="6629400" y="0"/>
                <a:ext cx="2514600" cy="6858000"/>
                <a:chOff x="0" y="0"/>
                <a:chExt cx="2514600" cy="6858000"/>
              </a:xfrm>
            </p:grpSpPr>
            <p:sp>
              <p:nvSpPr>
                <p:cNvPr id="133" name="Google Shape;133;p17"/>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4" name="Google Shape;134;p17"/>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5" name="Google Shape;135;p17"/>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136" name="Google Shape;136;p17"/>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7" name="Google Shape;137;p17"/>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38" name="Google Shape;138;p17"/>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139" name="Google Shape;139;p17"/>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0" name="Google Shape;140;p17"/>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1" name="Google Shape;141;p17"/>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2" name="Google Shape;142;p17"/>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3" name="Google Shape;143;p17"/>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4" name="Google Shape;144;p17"/>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5" name="Google Shape;145;p17"/>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6" name="Google Shape;146;p17"/>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7" name="Google Shape;147;p17"/>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8" name="Google Shape;148;p17"/>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49" name="Google Shape;149;p17"/>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0" name="Google Shape;150;p17"/>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1" name="Google Shape;151;p17"/>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2" name="Google Shape;152;p17"/>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3" name="Google Shape;153;p17"/>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4" name="Google Shape;154;p17"/>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5" name="Google Shape;155;p17"/>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6" name="Google Shape;156;p17"/>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7" name="Google Shape;157;p17"/>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8" name="Google Shape;158;p17"/>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9" name="Google Shape;159;p17"/>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0" name="Google Shape;160;p17"/>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161" name="Google Shape;161;p17"/>
          <p:cNvSpPr/>
          <p:nvPr/>
        </p:nvSpPr>
        <p:spPr>
          <a:xfrm>
            <a:off x="4561242" y="-16133"/>
            <a:ext cx="3679200" cy="47037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2" name="Google Shape;162;p17"/>
          <p:cNvSpPr/>
          <p:nvPr/>
        </p:nvSpPr>
        <p:spPr>
          <a:xfrm>
            <a:off x="4649096" y="-16132"/>
            <a:ext cx="3505200" cy="46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3" name="Google Shape;163;p17"/>
          <p:cNvSpPr/>
          <p:nvPr/>
        </p:nvSpPr>
        <p:spPr>
          <a:xfrm>
            <a:off x="905571" y="451412"/>
            <a:ext cx="3562200" cy="4236300"/>
          </a:xfrm>
          <a:prstGeom prst="rect">
            <a:avLst/>
          </a:prstGeom>
          <a:solidFill>
            <a:srgbClr val="FFFFFF"/>
          </a:solidFill>
          <a:ln cap="flat" cmpd="sng" w="9525">
            <a:solidFill>
              <a:srgbClr val="1E1E1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4" name="Google Shape;164;p17"/>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65" name="Google Shape;165;p17"/>
          <p:cNvSpPr txBox="1"/>
          <p:nvPr>
            <p:ph type="title"/>
          </p:nvPr>
        </p:nvSpPr>
        <p:spPr>
          <a:xfrm>
            <a:off x="4734424" y="1995678"/>
            <a:ext cx="3300900" cy="109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66" name="Google Shape;166;p17"/>
          <p:cNvSpPr/>
          <p:nvPr>
            <p:ph idx="2" type="pic"/>
          </p:nvPr>
        </p:nvSpPr>
        <p:spPr>
          <a:xfrm>
            <a:off x="1005208" y="520346"/>
            <a:ext cx="3359700" cy="41010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accent1"/>
              </a:buClr>
              <a:buSzPts val="2432"/>
              <a:buFont typeface="Noto Sans Symbols"/>
              <a:buNone/>
              <a:defRPr b="0" i="0" sz="3200" u="none" cap="none" strike="noStrike">
                <a:solidFill>
                  <a:schemeClr val="accent1"/>
                </a:solidFill>
                <a:latin typeface="Century Gothic"/>
                <a:ea typeface="Century Gothic"/>
                <a:cs typeface="Century Gothic"/>
                <a:sym typeface="Century Gothic"/>
              </a:defRPr>
            </a:lvl1pPr>
            <a:lvl2pPr lvl="1" marR="0" rtl="0" algn="l">
              <a:spcBef>
                <a:spcPts val="560"/>
              </a:spcBef>
              <a:spcAft>
                <a:spcPts val="0"/>
              </a:spcAft>
              <a:buClr>
                <a:schemeClr val="accent1"/>
              </a:buClr>
              <a:buSzPts val="2128"/>
              <a:buFont typeface="Noto Sans Symbols"/>
              <a:buNone/>
              <a:defRPr b="0" i="0" sz="2800" u="none" cap="none" strike="noStrike">
                <a:solidFill>
                  <a:schemeClr val="dk2"/>
                </a:solidFill>
                <a:latin typeface="Century Gothic"/>
                <a:ea typeface="Century Gothic"/>
                <a:cs typeface="Century Gothic"/>
                <a:sym typeface="Century Gothic"/>
              </a:defRPr>
            </a:lvl2pPr>
            <a:lvl3pPr lvl="2" marR="0" rtl="0" algn="l">
              <a:spcBef>
                <a:spcPts val="480"/>
              </a:spcBef>
              <a:spcAft>
                <a:spcPts val="0"/>
              </a:spcAft>
              <a:buClr>
                <a:schemeClr val="accent1"/>
              </a:buClr>
              <a:buSzPts val="1824"/>
              <a:buFont typeface="Noto Sans Symbols"/>
              <a:buNone/>
              <a:defRPr b="0" i="0" sz="2400" u="none" cap="none" strike="noStrike">
                <a:solidFill>
                  <a:schemeClr val="dk2"/>
                </a:solidFill>
                <a:latin typeface="Century Gothic"/>
                <a:ea typeface="Century Gothic"/>
                <a:cs typeface="Century Gothic"/>
                <a:sym typeface="Century Gothic"/>
              </a:defRPr>
            </a:lvl3pPr>
            <a:lvl4pPr lvl="3"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4pPr>
            <a:lvl5pPr lvl="4"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5pPr>
            <a:lvl6pPr lvl="5"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6pPr>
            <a:lvl7pPr lvl="6"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7pPr>
            <a:lvl8pPr lvl="7"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8pPr>
            <a:lvl9pPr lvl="8" marR="0" rtl="0" algn="l">
              <a:spcBef>
                <a:spcPts val="400"/>
              </a:spcBef>
              <a:spcAft>
                <a:spcPts val="0"/>
              </a:spcAft>
              <a:buClr>
                <a:schemeClr val="accent1"/>
              </a:buClr>
              <a:buSzPts val="1520"/>
              <a:buFont typeface="Noto Sans Symbols"/>
              <a:buNone/>
              <a:defRPr b="0" i="0" sz="2000" u="none" cap="none" strike="noStrike">
                <a:solidFill>
                  <a:schemeClr val="dk2"/>
                </a:solidFill>
                <a:latin typeface="Century Gothic"/>
                <a:ea typeface="Century Gothic"/>
                <a:cs typeface="Century Gothic"/>
                <a:sym typeface="Century Gothic"/>
              </a:defRPr>
            </a:lvl9pPr>
          </a:lstStyle>
          <a:p/>
        </p:txBody>
      </p:sp>
      <p:sp>
        <p:nvSpPr>
          <p:cNvPr id="167" name="Google Shape;167;p17"/>
          <p:cNvSpPr txBox="1"/>
          <p:nvPr>
            <p:ph idx="1" type="body"/>
          </p:nvPr>
        </p:nvSpPr>
        <p:spPr>
          <a:xfrm>
            <a:off x="4734630" y="3099816"/>
            <a:ext cx="3300600" cy="1139700"/>
          </a:xfrm>
          <a:prstGeom prst="rect">
            <a:avLst/>
          </a:prstGeom>
          <a:noFill/>
          <a:ln>
            <a:noFill/>
          </a:ln>
        </p:spPr>
        <p:txBody>
          <a:bodyPr anchorCtr="0" anchor="t" bIns="91425" lIns="91425" spcFirstLastPara="1" rIns="91425" wrap="square" tIns="91425"/>
          <a:lstStyle>
            <a:lvl1pPr indent="-228600" lvl="0" marL="457200" marR="0" rtl="0" algn="l">
              <a:spcBef>
                <a:spcPts val="320"/>
              </a:spcBef>
              <a:spcAft>
                <a:spcPts val="0"/>
              </a:spcAft>
              <a:buClr>
                <a:schemeClr val="accent1"/>
              </a:buClr>
              <a:buSzPts val="1216"/>
              <a:buFont typeface="Noto Sans Symbols"/>
              <a:buNone/>
              <a:defRPr b="0" i="0" sz="1600" u="none" cap="none" strike="noStrike">
                <a:solidFill>
                  <a:srgbClr val="424242"/>
                </a:solidFill>
                <a:latin typeface="Century Gothic"/>
                <a:ea typeface="Century Gothic"/>
                <a:cs typeface="Century Gothic"/>
                <a:sym typeface="Century Gothic"/>
              </a:defRPr>
            </a:lvl1pPr>
            <a:lvl2pPr indent="-228600" lvl="1" marL="914400" marR="0" rtl="0" algn="l">
              <a:spcBef>
                <a:spcPts val="240"/>
              </a:spcBef>
              <a:spcAft>
                <a:spcPts val="0"/>
              </a:spcAft>
              <a:buClr>
                <a:schemeClr val="accent1"/>
              </a:buClr>
              <a:buSzPts val="912"/>
              <a:buFont typeface="Noto Sans Symbols"/>
              <a:buNone/>
              <a:defRPr b="0" i="0" sz="1200" u="none" cap="none" strike="noStrike">
                <a:solidFill>
                  <a:schemeClr val="dk2"/>
                </a:solidFill>
                <a:latin typeface="Century Gothic"/>
                <a:ea typeface="Century Gothic"/>
                <a:cs typeface="Century Gothic"/>
                <a:sym typeface="Century Gothic"/>
              </a:defRPr>
            </a:lvl2pPr>
            <a:lvl3pPr indent="-228600" lvl="2" marL="1371600" marR="0" rtl="0" algn="l">
              <a:spcBef>
                <a:spcPts val="200"/>
              </a:spcBef>
              <a:spcAft>
                <a:spcPts val="0"/>
              </a:spcAft>
              <a:buClr>
                <a:schemeClr val="accent1"/>
              </a:buClr>
              <a:buSzPts val="760"/>
              <a:buFont typeface="Noto Sans Symbols"/>
              <a:buNone/>
              <a:defRPr b="0" i="0" sz="1000" u="none" cap="none" strike="noStrike">
                <a:solidFill>
                  <a:schemeClr val="dk2"/>
                </a:solidFill>
                <a:latin typeface="Century Gothic"/>
                <a:ea typeface="Century Gothic"/>
                <a:cs typeface="Century Gothic"/>
                <a:sym typeface="Century Gothic"/>
              </a:defRPr>
            </a:lvl3pPr>
            <a:lvl4pPr indent="-228600" lvl="3" marL="1828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4pPr>
            <a:lvl5pPr indent="-228600" lvl="4" marL="22860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5pPr>
            <a:lvl6pPr indent="-228600" lvl="5" marL="27432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6pPr>
            <a:lvl7pPr indent="-228600" lvl="6" marL="32004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7pPr>
            <a:lvl8pPr indent="-228600" lvl="7" marL="36576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8pPr>
            <a:lvl9pPr indent="-228600" lvl="8" marL="4114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9pPr>
          </a:lstStyle>
          <a:p/>
        </p:txBody>
      </p:sp>
      <p:sp>
        <p:nvSpPr>
          <p:cNvPr id="168" name="Google Shape;168;p17"/>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9" name="Google Shape;169;p17"/>
          <p:cNvSpPr txBox="1"/>
          <p:nvPr>
            <p:ph idx="11" type="ftr"/>
          </p:nvPr>
        </p:nvSpPr>
        <p:spPr>
          <a:xfrm>
            <a:off x="4641448" y="4293626"/>
            <a:ext cx="34938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0" name="Google Shape;170;p17"/>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71" name="Shape 171"/>
        <p:cNvGrpSpPr/>
        <p:nvPr/>
      </p:nvGrpSpPr>
      <p:grpSpPr>
        <a:xfrm>
          <a:off x="0" y="0"/>
          <a:ext cx="0" cy="0"/>
          <a:chOff x="0" y="0"/>
          <a:chExt cx="0" cy="0"/>
        </a:xfrm>
      </p:grpSpPr>
      <p:sp>
        <p:nvSpPr>
          <p:cNvPr id="172" name="Google Shape;172;p18"/>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73" name="Google Shape;173;p18"/>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4" name="Google Shape;174;p18"/>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5" name="Google Shape;175;p18"/>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18"/>
          <p:cNvSpPr txBox="1"/>
          <p:nvPr>
            <p:ph idx="1" type="body"/>
          </p:nvPr>
        </p:nvSpPr>
        <p:spPr>
          <a:xfrm>
            <a:off x="1042416" y="1735074"/>
            <a:ext cx="3420000" cy="26196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177" name="Google Shape;177;p18"/>
          <p:cNvSpPr txBox="1"/>
          <p:nvPr>
            <p:ph idx="2" type="body"/>
          </p:nvPr>
        </p:nvSpPr>
        <p:spPr>
          <a:xfrm>
            <a:off x="4645152" y="1735073"/>
            <a:ext cx="3420000" cy="26196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78" name="Shape 178"/>
        <p:cNvGrpSpPr/>
        <p:nvPr/>
      </p:nvGrpSpPr>
      <p:grpSpPr>
        <a:xfrm>
          <a:off x="0" y="0"/>
          <a:ext cx="0" cy="0"/>
          <a:chOff x="0" y="0"/>
          <a:chExt cx="0" cy="0"/>
        </a:xfrm>
      </p:grpSpPr>
      <p:sp>
        <p:nvSpPr>
          <p:cNvPr id="179" name="Google Shape;179;p19"/>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80" name="Google Shape;180;p19"/>
          <p:cNvSpPr txBox="1"/>
          <p:nvPr>
            <p:ph idx="1" type="body"/>
          </p:nvPr>
        </p:nvSpPr>
        <p:spPr>
          <a:xfrm>
            <a:off x="1412111" y="1737007"/>
            <a:ext cx="3057000" cy="4800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accent1"/>
              </a:buClr>
              <a:buSzPts val="1824"/>
              <a:buFont typeface="Noto Sans Symbols"/>
              <a:buNone/>
              <a:defRPr b="1" i="0" sz="2400" u="none" cap="none" strike="noStrike">
                <a:solidFill>
                  <a:schemeClr val="accent1"/>
                </a:solidFill>
                <a:latin typeface="Century Gothic"/>
                <a:ea typeface="Century Gothic"/>
                <a:cs typeface="Century Gothic"/>
                <a:sym typeface="Century Gothic"/>
              </a:defRPr>
            </a:lvl1pPr>
            <a:lvl2pPr indent="-228600" lvl="1" marL="914400" marR="0" rtl="0" algn="l">
              <a:spcBef>
                <a:spcPts val="400"/>
              </a:spcBef>
              <a:spcAft>
                <a:spcPts val="0"/>
              </a:spcAft>
              <a:buClr>
                <a:schemeClr val="accent1"/>
              </a:buClr>
              <a:buSzPts val="1520"/>
              <a:buFont typeface="Noto Sans Symbols"/>
              <a:buNone/>
              <a:defRPr b="1" i="0" sz="2000" u="none" cap="none" strike="noStrike">
                <a:solidFill>
                  <a:schemeClr val="dk2"/>
                </a:solidFill>
                <a:latin typeface="Century Gothic"/>
                <a:ea typeface="Century Gothic"/>
                <a:cs typeface="Century Gothic"/>
                <a:sym typeface="Century Gothic"/>
              </a:defRPr>
            </a:lvl2pPr>
            <a:lvl3pPr indent="-228600" lvl="2" marL="1371600" marR="0" rtl="0" algn="l">
              <a:spcBef>
                <a:spcPts val="360"/>
              </a:spcBef>
              <a:spcAft>
                <a:spcPts val="0"/>
              </a:spcAft>
              <a:buClr>
                <a:schemeClr val="accent1"/>
              </a:buClr>
              <a:buSzPts val="1368"/>
              <a:buFont typeface="Noto Sans Symbols"/>
              <a:buNone/>
              <a:defRPr b="1" i="0" sz="1800" u="none" cap="none" strike="noStrike">
                <a:solidFill>
                  <a:schemeClr val="dk2"/>
                </a:solidFill>
                <a:latin typeface="Century Gothic"/>
                <a:ea typeface="Century Gothic"/>
                <a:cs typeface="Century Gothic"/>
                <a:sym typeface="Century Gothic"/>
              </a:defRPr>
            </a:lvl3pPr>
            <a:lvl4pPr indent="-228600" lvl="3" marL="1828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4pPr>
            <a:lvl5pPr indent="-228600" lvl="4" marL="22860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5pPr>
            <a:lvl6pPr indent="-228600" lvl="5" marL="27432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6pPr>
            <a:lvl7pPr indent="-228600" lvl="6" marL="32004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7pPr>
            <a:lvl8pPr indent="-228600" lvl="7" marL="36576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8pPr>
            <a:lvl9pPr indent="-228600" lvl="8" marL="4114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9pPr>
          </a:lstStyle>
          <a:p/>
        </p:txBody>
      </p:sp>
      <p:sp>
        <p:nvSpPr>
          <p:cNvPr id="181" name="Google Shape;181;p19"/>
          <p:cNvSpPr txBox="1"/>
          <p:nvPr>
            <p:ph idx="2" type="body"/>
          </p:nvPr>
        </p:nvSpPr>
        <p:spPr>
          <a:xfrm>
            <a:off x="1041721" y="2231020"/>
            <a:ext cx="3420000" cy="21270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25119" lvl="1" marL="914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2pPr>
            <a:lvl3pPr indent="-315467" lvl="2" marL="13716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3pPr>
            <a:lvl4pPr indent="-305816" lvl="3" marL="1828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305816" lvl="5" marL="27432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6pPr>
            <a:lvl7pPr indent="-305816" lvl="6" marL="32004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7pPr>
            <a:lvl8pPr indent="-305815" lvl="7" marL="36576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8pPr>
            <a:lvl9pPr indent="-305815" lvl="8" marL="4114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9pPr>
          </a:lstStyle>
          <a:p/>
        </p:txBody>
      </p:sp>
      <p:sp>
        <p:nvSpPr>
          <p:cNvPr id="182" name="Google Shape;182;p19"/>
          <p:cNvSpPr txBox="1"/>
          <p:nvPr>
            <p:ph idx="3" type="body"/>
          </p:nvPr>
        </p:nvSpPr>
        <p:spPr>
          <a:xfrm>
            <a:off x="5011837" y="1737007"/>
            <a:ext cx="3055800" cy="480000"/>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accent1"/>
              </a:buClr>
              <a:buSzPts val="1824"/>
              <a:buFont typeface="Noto Sans Symbols"/>
              <a:buNone/>
              <a:defRPr b="1" i="0" sz="2400" u="none" cap="none" strike="noStrike">
                <a:solidFill>
                  <a:schemeClr val="accent1"/>
                </a:solidFill>
                <a:latin typeface="Century Gothic"/>
                <a:ea typeface="Century Gothic"/>
                <a:cs typeface="Century Gothic"/>
                <a:sym typeface="Century Gothic"/>
              </a:defRPr>
            </a:lvl1pPr>
            <a:lvl2pPr indent="-228600" lvl="1" marL="914400" marR="0" rtl="0" algn="l">
              <a:spcBef>
                <a:spcPts val="400"/>
              </a:spcBef>
              <a:spcAft>
                <a:spcPts val="0"/>
              </a:spcAft>
              <a:buClr>
                <a:schemeClr val="accent1"/>
              </a:buClr>
              <a:buSzPts val="1520"/>
              <a:buFont typeface="Noto Sans Symbols"/>
              <a:buNone/>
              <a:defRPr b="1" i="0" sz="2000" u="none" cap="none" strike="noStrike">
                <a:solidFill>
                  <a:schemeClr val="dk2"/>
                </a:solidFill>
                <a:latin typeface="Century Gothic"/>
                <a:ea typeface="Century Gothic"/>
                <a:cs typeface="Century Gothic"/>
                <a:sym typeface="Century Gothic"/>
              </a:defRPr>
            </a:lvl2pPr>
            <a:lvl3pPr indent="-228600" lvl="2" marL="1371600" marR="0" rtl="0" algn="l">
              <a:spcBef>
                <a:spcPts val="360"/>
              </a:spcBef>
              <a:spcAft>
                <a:spcPts val="0"/>
              </a:spcAft>
              <a:buClr>
                <a:schemeClr val="accent1"/>
              </a:buClr>
              <a:buSzPts val="1368"/>
              <a:buFont typeface="Noto Sans Symbols"/>
              <a:buNone/>
              <a:defRPr b="1" i="0" sz="1800" u="none" cap="none" strike="noStrike">
                <a:solidFill>
                  <a:schemeClr val="dk2"/>
                </a:solidFill>
                <a:latin typeface="Century Gothic"/>
                <a:ea typeface="Century Gothic"/>
                <a:cs typeface="Century Gothic"/>
                <a:sym typeface="Century Gothic"/>
              </a:defRPr>
            </a:lvl3pPr>
            <a:lvl4pPr indent="-228600" lvl="3" marL="1828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4pPr>
            <a:lvl5pPr indent="-228600" lvl="4" marL="22860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5pPr>
            <a:lvl6pPr indent="-228600" lvl="5" marL="27432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6pPr>
            <a:lvl7pPr indent="-228600" lvl="6" marL="32004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7pPr>
            <a:lvl8pPr indent="-228600" lvl="7" marL="36576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8pPr>
            <a:lvl9pPr indent="-228600" lvl="8" marL="4114800" marR="0" rtl="0" algn="l">
              <a:spcBef>
                <a:spcPts val="320"/>
              </a:spcBef>
              <a:spcAft>
                <a:spcPts val="0"/>
              </a:spcAft>
              <a:buClr>
                <a:schemeClr val="accent1"/>
              </a:buClr>
              <a:buSzPts val="1216"/>
              <a:buFont typeface="Noto Sans Symbols"/>
              <a:buNone/>
              <a:defRPr b="1" i="0" sz="1600" u="none" cap="none" strike="noStrike">
                <a:solidFill>
                  <a:schemeClr val="dk2"/>
                </a:solidFill>
                <a:latin typeface="Century Gothic"/>
                <a:ea typeface="Century Gothic"/>
                <a:cs typeface="Century Gothic"/>
                <a:sym typeface="Century Gothic"/>
              </a:defRPr>
            </a:lvl9pPr>
          </a:lstStyle>
          <a:p/>
        </p:txBody>
      </p:sp>
      <p:sp>
        <p:nvSpPr>
          <p:cNvPr id="183" name="Google Shape;183;p19"/>
          <p:cNvSpPr txBox="1"/>
          <p:nvPr>
            <p:ph idx="4" type="body"/>
          </p:nvPr>
        </p:nvSpPr>
        <p:spPr>
          <a:xfrm>
            <a:off x="4645152" y="2231020"/>
            <a:ext cx="3420000" cy="21270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25119" lvl="1" marL="914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2pPr>
            <a:lvl3pPr indent="-315467" lvl="2" marL="13716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3pPr>
            <a:lvl4pPr indent="-305816" lvl="3" marL="1828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305816" lvl="5" marL="27432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6pPr>
            <a:lvl7pPr indent="-305816" lvl="6" marL="32004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7pPr>
            <a:lvl8pPr indent="-305815" lvl="7" marL="36576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8pPr>
            <a:lvl9pPr indent="-305815" lvl="8" marL="41148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9pPr>
          </a:lstStyle>
          <a:p/>
        </p:txBody>
      </p:sp>
      <p:sp>
        <p:nvSpPr>
          <p:cNvPr id="184" name="Google Shape;184;p19"/>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85" name="Google Shape;185;p19"/>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86" name="Google Shape;186;p19"/>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187" name="Shape 187"/>
        <p:cNvGrpSpPr/>
        <p:nvPr/>
      </p:nvGrpSpPr>
      <p:grpSpPr>
        <a:xfrm>
          <a:off x="0" y="0"/>
          <a:ext cx="0" cy="0"/>
          <a:chOff x="0" y="0"/>
          <a:chExt cx="0" cy="0"/>
        </a:xfrm>
      </p:grpSpPr>
      <p:grpSp>
        <p:nvGrpSpPr>
          <p:cNvPr id="188" name="Google Shape;188;p20"/>
          <p:cNvGrpSpPr/>
          <p:nvPr/>
        </p:nvGrpSpPr>
        <p:grpSpPr>
          <a:xfrm>
            <a:off x="-645041" y="0"/>
            <a:ext cx="10458613" cy="5337692"/>
            <a:chOff x="-645041" y="0"/>
            <a:chExt cx="10458613" cy="7116923"/>
          </a:xfrm>
        </p:grpSpPr>
        <p:grpSp>
          <p:nvGrpSpPr>
            <p:cNvPr id="189" name="Google Shape;189;p20"/>
            <p:cNvGrpSpPr/>
            <p:nvPr/>
          </p:nvGrpSpPr>
          <p:grpSpPr>
            <a:xfrm>
              <a:off x="0" y="0"/>
              <a:ext cx="9144000" cy="6858000"/>
              <a:chOff x="0" y="0"/>
              <a:chExt cx="9144000" cy="6858000"/>
            </a:xfrm>
          </p:grpSpPr>
          <p:grpSp>
            <p:nvGrpSpPr>
              <p:cNvPr id="190" name="Google Shape;190;p20"/>
              <p:cNvGrpSpPr/>
              <p:nvPr/>
            </p:nvGrpSpPr>
            <p:grpSpPr>
              <a:xfrm>
                <a:off x="0" y="0"/>
                <a:ext cx="2514600" cy="6858000"/>
                <a:chOff x="0" y="0"/>
                <a:chExt cx="2514600" cy="6858000"/>
              </a:xfrm>
            </p:grpSpPr>
            <p:sp>
              <p:nvSpPr>
                <p:cNvPr id="191" name="Google Shape;191;p20"/>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2" name="Google Shape;192;p20"/>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3" name="Google Shape;193;p20"/>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194" name="Google Shape;194;p20"/>
              <p:cNvGrpSpPr/>
              <p:nvPr/>
            </p:nvGrpSpPr>
            <p:grpSpPr>
              <a:xfrm>
                <a:off x="422910" y="0"/>
                <a:ext cx="2514600" cy="6858000"/>
                <a:chOff x="0" y="0"/>
                <a:chExt cx="2514600" cy="6858000"/>
              </a:xfrm>
            </p:grpSpPr>
            <p:sp>
              <p:nvSpPr>
                <p:cNvPr id="195" name="Google Shape;195;p20"/>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6" name="Google Shape;196;p20"/>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7" name="Google Shape;197;p20"/>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198" name="Google Shape;198;p20"/>
              <p:cNvGrpSpPr/>
              <p:nvPr/>
            </p:nvGrpSpPr>
            <p:grpSpPr>
              <a:xfrm rot="10800000">
                <a:off x="6629400" y="0"/>
                <a:ext cx="2514600" cy="6858000"/>
                <a:chOff x="0" y="0"/>
                <a:chExt cx="2514600" cy="6858000"/>
              </a:xfrm>
            </p:grpSpPr>
            <p:sp>
              <p:nvSpPr>
                <p:cNvPr id="199" name="Google Shape;199;p20"/>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0" name="Google Shape;200;p20"/>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1" name="Google Shape;201;p20"/>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02" name="Google Shape;202;p20"/>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3" name="Google Shape;203;p20"/>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4" name="Google Shape;204;p20"/>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05" name="Google Shape;205;p20"/>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6" name="Google Shape;206;p20"/>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7" name="Google Shape;207;p20"/>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8" name="Google Shape;208;p20"/>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09" name="Google Shape;209;p20"/>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0" name="Google Shape;210;p20"/>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1" name="Google Shape;211;p20"/>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2" name="Google Shape;212;p20"/>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3" name="Google Shape;213;p20"/>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4" name="Google Shape;214;p20"/>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5" name="Google Shape;215;p20"/>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6" name="Google Shape;216;p20"/>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7" name="Google Shape;217;p20"/>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8" name="Google Shape;218;p20"/>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9" name="Google Shape;219;p20"/>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0" name="Google Shape;220;p20"/>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1" name="Google Shape;221;p20"/>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2" name="Google Shape;222;p20"/>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3" name="Google Shape;223;p20"/>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4" name="Google Shape;224;p20"/>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5" name="Google Shape;225;p20"/>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6" name="Google Shape;226;p20"/>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27" name="Google Shape;227;p20"/>
          <p:cNvSpPr/>
          <p:nvPr/>
        </p:nvSpPr>
        <p:spPr>
          <a:xfrm>
            <a:off x="4561242" y="-16133"/>
            <a:ext cx="3679200" cy="47037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8" name="Google Shape;228;p20"/>
          <p:cNvSpPr/>
          <p:nvPr/>
        </p:nvSpPr>
        <p:spPr>
          <a:xfrm>
            <a:off x="4649096" y="-16132"/>
            <a:ext cx="3505200" cy="46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9" name="Google Shape;229;p20"/>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30" name="Google Shape;230;p20"/>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231" name="Google Shape;231;p20"/>
          <p:cNvSpPr/>
          <p:nvPr/>
        </p:nvSpPr>
        <p:spPr>
          <a:xfrm>
            <a:off x="905571" y="451412"/>
            <a:ext cx="3562200" cy="42363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2" name="Google Shape;232;p20"/>
          <p:cNvSpPr txBox="1"/>
          <p:nvPr>
            <p:ph idx="1" type="body"/>
          </p:nvPr>
        </p:nvSpPr>
        <p:spPr>
          <a:xfrm>
            <a:off x="1145894" y="642395"/>
            <a:ext cx="3090300" cy="38631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325120" lvl="5" marL="27432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6pPr>
            <a:lvl7pPr indent="-325120" lvl="6" marL="32004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7pPr>
            <a:lvl8pPr indent="-325120" lvl="7" marL="3657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8pPr>
            <a:lvl9pPr indent="-325120" lvl="8" marL="41148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9pPr>
          </a:lstStyle>
          <a:p/>
        </p:txBody>
      </p:sp>
      <p:sp>
        <p:nvSpPr>
          <p:cNvPr id="233" name="Google Shape;233;p20"/>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4" name="Google Shape;234;p20"/>
          <p:cNvSpPr txBox="1"/>
          <p:nvPr>
            <p:ph idx="11" type="ftr"/>
          </p:nvPr>
        </p:nvSpPr>
        <p:spPr>
          <a:xfrm>
            <a:off x="4641448" y="4293626"/>
            <a:ext cx="34938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35" name="Google Shape;235;p20"/>
          <p:cNvSpPr txBox="1"/>
          <p:nvPr>
            <p:ph type="title"/>
          </p:nvPr>
        </p:nvSpPr>
        <p:spPr>
          <a:xfrm>
            <a:off x="4739833" y="1993075"/>
            <a:ext cx="3304500" cy="109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6" name="Google Shape;236;p20"/>
          <p:cNvSpPr txBox="1"/>
          <p:nvPr>
            <p:ph idx="2" type="body"/>
          </p:nvPr>
        </p:nvSpPr>
        <p:spPr>
          <a:xfrm>
            <a:off x="4736592" y="3102746"/>
            <a:ext cx="3298800" cy="1138500"/>
          </a:xfrm>
          <a:prstGeom prst="rect">
            <a:avLst/>
          </a:prstGeom>
          <a:noFill/>
          <a:ln>
            <a:noFill/>
          </a:ln>
        </p:spPr>
        <p:txBody>
          <a:bodyPr anchorCtr="0" anchor="t" bIns="91425" lIns="91425" spcFirstLastPara="1" rIns="91425" wrap="square" tIns="91425"/>
          <a:lstStyle>
            <a:lvl1pPr indent="-228600" lvl="0" marL="457200" marR="0" rtl="0" algn="l">
              <a:spcBef>
                <a:spcPts val="320"/>
              </a:spcBef>
              <a:spcAft>
                <a:spcPts val="0"/>
              </a:spcAft>
              <a:buClr>
                <a:schemeClr val="accent1"/>
              </a:buClr>
              <a:buSzPts val="1216"/>
              <a:buFont typeface="Noto Sans Symbols"/>
              <a:buNone/>
              <a:defRPr b="0" i="0" sz="1600" u="none" cap="none" strike="noStrike">
                <a:solidFill>
                  <a:srgbClr val="424242"/>
                </a:solidFill>
                <a:latin typeface="Century Gothic"/>
                <a:ea typeface="Century Gothic"/>
                <a:cs typeface="Century Gothic"/>
                <a:sym typeface="Century Gothic"/>
              </a:defRPr>
            </a:lvl1pPr>
            <a:lvl2pPr indent="-228600" lvl="1" marL="914400" marR="0" rtl="0" algn="l">
              <a:spcBef>
                <a:spcPts val="240"/>
              </a:spcBef>
              <a:spcAft>
                <a:spcPts val="0"/>
              </a:spcAft>
              <a:buClr>
                <a:schemeClr val="accent1"/>
              </a:buClr>
              <a:buSzPts val="912"/>
              <a:buFont typeface="Noto Sans Symbols"/>
              <a:buNone/>
              <a:defRPr b="0" i="0" sz="1200" u="none" cap="none" strike="noStrike">
                <a:solidFill>
                  <a:schemeClr val="dk2"/>
                </a:solidFill>
                <a:latin typeface="Century Gothic"/>
                <a:ea typeface="Century Gothic"/>
                <a:cs typeface="Century Gothic"/>
                <a:sym typeface="Century Gothic"/>
              </a:defRPr>
            </a:lvl2pPr>
            <a:lvl3pPr indent="-228600" lvl="2" marL="1371600" marR="0" rtl="0" algn="l">
              <a:spcBef>
                <a:spcPts val="200"/>
              </a:spcBef>
              <a:spcAft>
                <a:spcPts val="0"/>
              </a:spcAft>
              <a:buClr>
                <a:schemeClr val="accent1"/>
              </a:buClr>
              <a:buSzPts val="760"/>
              <a:buFont typeface="Noto Sans Symbols"/>
              <a:buNone/>
              <a:defRPr b="0" i="0" sz="1000" u="none" cap="none" strike="noStrike">
                <a:solidFill>
                  <a:schemeClr val="dk2"/>
                </a:solidFill>
                <a:latin typeface="Century Gothic"/>
                <a:ea typeface="Century Gothic"/>
                <a:cs typeface="Century Gothic"/>
                <a:sym typeface="Century Gothic"/>
              </a:defRPr>
            </a:lvl3pPr>
            <a:lvl4pPr indent="-228600" lvl="3" marL="1828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4pPr>
            <a:lvl5pPr indent="-228600" lvl="4" marL="22860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5pPr>
            <a:lvl6pPr indent="-228600" lvl="5" marL="27432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6pPr>
            <a:lvl7pPr indent="-228600" lvl="6" marL="32004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7pPr>
            <a:lvl8pPr indent="-228600" lvl="7" marL="36576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8pPr>
            <a:lvl9pPr indent="-228600" lvl="8" marL="4114800" marR="0" rtl="0" algn="l">
              <a:spcBef>
                <a:spcPts val="180"/>
              </a:spcBef>
              <a:spcAft>
                <a:spcPts val="0"/>
              </a:spcAft>
              <a:buClr>
                <a:schemeClr val="accent1"/>
              </a:buClr>
              <a:buSzPts val="684"/>
              <a:buFont typeface="Noto Sans Symbols"/>
              <a:buNone/>
              <a:defRPr b="0" i="0" sz="900" u="none" cap="none" strike="noStrike">
                <a:solidFill>
                  <a:schemeClr val="dk2"/>
                </a:solidFill>
                <a:latin typeface="Century Gothic"/>
                <a:ea typeface="Century Gothic"/>
                <a:cs typeface="Century Gothic"/>
                <a:sym typeface="Century Gothic"/>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7" name="Shape 237"/>
        <p:cNvGrpSpPr/>
        <p:nvPr/>
      </p:nvGrpSpPr>
      <p:grpSpPr>
        <a:xfrm>
          <a:off x="0" y="0"/>
          <a:ext cx="0" cy="0"/>
          <a:chOff x="0" y="0"/>
          <a:chExt cx="0" cy="0"/>
        </a:xfrm>
      </p:grpSpPr>
      <p:sp>
        <p:nvSpPr>
          <p:cNvPr id="238" name="Google Shape;238;p21"/>
          <p:cNvSpPr txBox="1"/>
          <p:nvPr>
            <p:ph type="title"/>
          </p:nvPr>
        </p:nvSpPr>
        <p:spPr>
          <a:xfrm>
            <a:off x="1258645" y="2175622"/>
            <a:ext cx="6637500" cy="10215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9" name="Google Shape;239;p21"/>
          <p:cNvSpPr txBox="1"/>
          <p:nvPr>
            <p:ph idx="1" type="body"/>
          </p:nvPr>
        </p:nvSpPr>
        <p:spPr>
          <a:xfrm>
            <a:off x="1258645" y="3200400"/>
            <a:ext cx="6637500" cy="1140300"/>
          </a:xfrm>
          <a:prstGeom prst="rect">
            <a:avLst/>
          </a:prstGeom>
          <a:noFill/>
          <a:ln>
            <a:noFill/>
          </a:ln>
        </p:spPr>
        <p:txBody>
          <a:bodyPr anchorCtr="0" anchor="t" bIns="91425" lIns="91425" spcFirstLastPara="1" rIns="91425" wrap="square" tIns="91425"/>
          <a:lstStyle>
            <a:lvl1pPr indent="-228600" lvl="0" marL="457200" marR="0" rtl="0" algn="l">
              <a:spcBef>
                <a:spcPts val="400"/>
              </a:spcBef>
              <a:spcAft>
                <a:spcPts val="0"/>
              </a:spcAft>
              <a:buClr>
                <a:schemeClr val="accent1"/>
              </a:buClr>
              <a:buSzPts val="1520"/>
              <a:buFont typeface="Noto Sans Symbols"/>
              <a:buNone/>
              <a:defRPr b="0" i="0" sz="2000" u="none" cap="none" strike="noStrike">
                <a:solidFill>
                  <a:srgbClr val="888888"/>
                </a:solidFill>
                <a:latin typeface="Century Gothic"/>
                <a:ea typeface="Century Gothic"/>
                <a:cs typeface="Century Gothic"/>
                <a:sym typeface="Century Gothic"/>
              </a:defRPr>
            </a:lvl1pPr>
            <a:lvl2pPr indent="-228600" lvl="1" marL="914400" marR="0" rtl="0" algn="l">
              <a:spcBef>
                <a:spcPts val="360"/>
              </a:spcBef>
              <a:spcAft>
                <a:spcPts val="0"/>
              </a:spcAft>
              <a:buClr>
                <a:schemeClr val="accent1"/>
              </a:buClr>
              <a:buSzPts val="1368"/>
              <a:buFont typeface="Noto Sans Symbols"/>
              <a:buNone/>
              <a:defRPr b="0" i="0" sz="1800" u="none" cap="none" strike="noStrike">
                <a:solidFill>
                  <a:srgbClr val="888888"/>
                </a:solidFill>
                <a:latin typeface="Century Gothic"/>
                <a:ea typeface="Century Gothic"/>
                <a:cs typeface="Century Gothic"/>
                <a:sym typeface="Century Gothic"/>
              </a:defRPr>
            </a:lvl2pPr>
            <a:lvl3pPr indent="-228600" lvl="2" marL="1371600" marR="0" rtl="0" algn="l">
              <a:spcBef>
                <a:spcPts val="320"/>
              </a:spcBef>
              <a:spcAft>
                <a:spcPts val="0"/>
              </a:spcAft>
              <a:buClr>
                <a:schemeClr val="accent1"/>
              </a:buClr>
              <a:buSzPts val="1216"/>
              <a:buFont typeface="Noto Sans Symbols"/>
              <a:buNone/>
              <a:defRPr b="0" i="0" sz="1600" u="none" cap="none" strike="noStrike">
                <a:solidFill>
                  <a:srgbClr val="888888"/>
                </a:solidFill>
                <a:latin typeface="Century Gothic"/>
                <a:ea typeface="Century Gothic"/>
                <a:cs typeface="Century Gothic"/>
                <a:sym typeface="Century Gothic"/>
              </a:defRPr>
            </a:lvl3pPr>
            <a:lvl4pPr indent="-228600" lvl="3" marL="18288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4pPr>
            <a:lvl5pPr indent="-228600" lvl="4" marL="22860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5pPr>
            <a:lvl6pPr indent="-228600" lvl="5" marL="27432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6pPr>
            <a:lvl7pPr indent="-228600" lvl="6" marL="32004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7pPr>
            <a:lvl8pPr indent="-228600" lvl="7" marL="36576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8pPr>
            <a:lvl9pPr indent="-228600" lvl="8" marL="4114800" marR="0" rtl="0" algn="l">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240" name="Google Shape;240;p21"/>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41" name="Google Shape;241;p21"/>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42" name="Google Shape;242;p21"/>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43" name="Shape 243"/>
        <p:cNvGrpSpPr/>
        <p:nvPr/>
      </p:nvGrpSpPr>
      <p:grpSpPr>
        <a:xfrm>
          <a:off x="0" y="0"/>
          <a:ext cx="0" cy="0"/>
          <a:chOff x="0" y="0"/>
          <a:chExt cx="0" cy="0"/>
        </a:xfrm>
      </p:grpSpPr>
      <p:sp>
        <p:nvSpPr>
          <p:cNvPr id="244" name="Google Shape;244;p22"/>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45" name="Google Shape;245;p22"/>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46" name="Google Shape;246;p22"/>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47" name="Google Shape;247;p22"/>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4 Content" type="fourObj">
  <p:cSld name="FOUR_OBJECTS">
    <p:spTree>
      <p:nvGrpSpPr>
        <p:cNvPr id="248" name="Shape 248"/>
        <p:cNvGrpSpPr/>
        <p:nvPr/>
      </p:nvGrpSpPr>
      <p:grpSpPr>
        <a:xfrm>
          <a:off x="0" y="0"/>
          <a:ext cx="0" cy="0"/>
          <a:chOff x="0" y="0"/>
          <a:chExt cx="0" cy="0"/>
        </a:xfrm>
      </p:grpSpPr>
      <p:sp>
        <p:nvSpPr>
          <p:cNvPr id="249" name="Google Shape;249;p23"/>
          <p:cNvSpPr txBox="1"/>
          <p:nvPr>
            <p:ph type="title"/>
          </p:nvPr>
        </p:nvSpPr>
        <p:spPr>
          <a:xfrm>
            <a:off x="685800" y="342900"/>
            <a:ext cx="7772400" cy="971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50" name="Google Shape;250;p23"/>
          <p:cNvSpPr txBox="1"/>
          <p:nvPr>
            <p:ph idx="1" type="body"/>
          </p:nvPr>
        </p:nvSpPr>
        <p:spPr>
          <a:xfrm>
            <a:off x="685800" y="1485900"/>
            <a:ext cx="3810000" cy="14574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51" name="Google Shape;251;p23"/>
          <p:cNvSpPr txBox="1"/>
          <p:nvPr>
            <p:ph idx="2" type="body"/>
          </p:nvPr>
        </p:nvSpPr>
        <p:spPr>
          <a:xfrm>
            <a:off x="4648200" y="1485900"/>
            <a:ext cx="3810000" cy="14574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52" name="Google Shape;252;p23"/>
          <p:cNvSpPr txBox="1"/>
          <p:nvPr>
            <p:ph idx="3" type="body"/>
          </p:nvPr>
        </p:nvSpPr>
        <p:spPr>
          <a:xfrm>
            <a:off x="685800" y="3057525"/>
            <a:ext cx="3810000" cy="14574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53" name="Google Shape;253;p23"/>
          <p:cNvSpPr txBox="1"/>
          <p:nvPr>
            <p:ph idx="4" type="body"/>
          </p:nvPr>
        </p:nvSpPr>
        <p:spPr>
          <a:xfrm>
            <a:off x="4648200" y="3057525"/>
            <a:ext cx="3810000" cy="14574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254" name="Google Shape;254;p23"/>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55" name="Google Shape;255;p23"/>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56" name="Google Shape;256;p23"/>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57" name="Shape 257"/>
        <p:cNvGrpSpPr/>
        <p:nvPr/>
      </p:nvGrpSpPr>
      <p:grpSpPr>
        <a:xfrm>
          <a:off x="0" y="0"/>
          <a:ext cx="0" cy="0"/>
          <a:chOff x="0" y="0"/>
          <a:chExt cx="0" cy="0"/>
        </a:xfrm>
      </p:grpSpPr>
      <p:grpSp>
        <p:nvGrpSpPr>
          <p:cNvPr id="258" name="Google Shape;258;p24"/>
          <p:cNvGrpSpPr/>
          <p:nvPr/>
        </p:nvGrpSpPr>
        <p:grpSpPr>
          <a:xfrm>
            <a:off x="-645041" y="0"/>
            <a:ext cx="10458613" cy="5337692"/>
            <a:chOff x="-645041" y="0"/>
            <a:chExt cx="10458613" cy="7116923"/>
          </a:xfrm>
        </p:grpSpPr>
        <p:grpSp>
          <p:nvGrpSpPr>
            <p:cNvPr id="259" name="Google Shape;259;p24"/>
            <p:cNvGrpSpPr/>
            <p:nvPr/>
          </p:nvGrpSpPr>
          <p:grpSpPr>
            <a:xfrm>
              <a:off x="0" y="0"/>
              <a:ext cx="9144000" cy="6858000"/>
              <a:chOff x="0" y="0"/>
              <a:chExt cx="9144000" cy="6858000"/>
            </a:xfrm>
          </p:grpSpPr>
          <p:grpSp>
            <p:nvGrpSpPr>
              <p:cNvPr id="260" name="Google Shape;260;p24"/>
              <p:cNvGrpSpPr/>
              <p:nvPr/>
            </p:nvGrpSpPr>
            <p:grpSpPr>
              <a:xfrm>
                <a:off x="0" y="0"/>
                <a:ext cx="2514600" cy="6858000"/>
                <a:chOff x="0" y="0"/>
                <a:chExt cx="2514600" cy="6858000"/>
              </a:xfrm>
            </p:grpSpPr>
            <p:sp>
              <p:nvSpPr>
                <p:cNvPr id="261" name="Google Shape;261;p24"/>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2" name="Google Shape;262;p24"/>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3" name="Google Shape;263;p24"/>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264" name="Google Shape;264;p24"/>
              <p:cNvGrpSpPr/>
              <p:nvPr/>
            </p:nvGrpSpPr>
            <p:grpSpPr>
              <a:xfrm>
                <a:off x="422910" y="0"/>
                <a:ext cx="2514600" cy="6858000"/>
                <a:chOff x="0" y="0"/>
                <a:chExt cx="2514600" cy="6858000"/>
              </a:xfrm>
            </p:grpSpPr>
            <p:sp>
              <p:nvSpPr>
                <p:cNvPr id="265" name="Google Shape;265;p24"/>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6" name="Google Shape;266;p24"/>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7" name="Google Shape;267;p24"/>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grpSp>
            <p:nvGrpSpPr>
              <p:cNvPr id="268" name="Google Shape;268;p24"/>
              <p:cNvGrpSpPr/>
              <p:nvPr/>
            </p:nvGrpSpPr>
            <p:grpSpPr>
              <a:xfrm rot="10800000">
                <a:off x="6629400" y="0"/>
                <a:ext cx="2514600" cy="6858000"/>
                <a:chOff x="0" y="0"/>
                <a:chExt cx="2514600" cy="6858000"/>
              </a:xfrm>
            </p:grpSpPr>
            <p:sp>
              <p:nvSpPr>
                <p:cNvPr id="269" name="Google Shape;269;p24"/>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0" name="Google Shape;270;p24"/>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1" name="Google Shape;271;p24"/>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72" name="Google Shape;272;p24"/>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3" name="Google Shape;273;p24"/>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4" name="Google Shape;274;p24"/>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75" name="Google Shape;275;p24"/>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76" name="Google Shape;276;p24"/>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77" name="Google Shape;277;p24"/>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78" name="Google Shape;278;p24"/>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79" name="Google Shape;279;p24"/>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80" name="Google Shape;280;p24"/>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1" name="Google Shape;281;p24"/>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2" name="Google Shape;282;p24"/>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3" name="Google Shape;283;p24"/>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4" name="Google Shape;284;p24"/>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5" name="Google Shape;285;p24"/>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6" name="Google Shape;286;p24"/>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7" name="Google Shape;287;p24"/>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8" name="Google Shape;288;p24"/>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9" name="Google Shape;289;p24"/>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0" name="Google Shape;290;p24"/>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1" name="Google Shape;291;p24"/>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2" name="Google Shape;292;p24"/>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3" name="Google Shape;293;p24"/>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4" name="Google Shape;294;p24"/>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5" name="Google Shape;295;p24"/>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6" name="Google Shape;296;p24"/>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297" name="Google Shape;297;p24"/>
          <p:cNvSpPr/>
          <p:nvPr/>
        </p:nvSpPr>
        <p:spPr>
          <a:xfrm>
            <a:off x="4561242" y="-16133"/>
            <a:ext cx="3679200" cy="47037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8" name="Google Shape;298;p24"/>
          <p:cNvSpPr/>
          <p:nvPr/>
        </p:nvSpPr>
        <p:spPr>
          <a:xfrm>
            <a:off x="4649096" y="-16133"/>
            <a:ext cx="3505200" cy="1734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9" name="Google Shape;299;p24"/>
          <p:cNvSpPr txBox="1"/>
          <p:nvPr>
            <p:ph type="ctrTitle"/>
          </p:nvPr>
        </p:nvSpPr>
        <p:spPr>
          <a:xfrm>
            <a:off x="4733365" y="2031357"/>
            <a:ext cx="3313500" cy="12765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3600"/>
              <a:buFont typeface="Century Gothic"/>
              <a:buNone/>
              <a:defRPr b="0" i="0" sz="36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00" name="Google Shape;300;p24"/>
          <p:cNvSpPr txBox="1"/>
          <p:nvPr>
            <p:ph idx="1" type="subTitle"/>
          </p:nvPr>
        </p:nvSpPr>
        <p:spPr>
          <a:xfrm>
            <a:off x="4733365" y="3315810"/>
            <a:ext cx="3309900" cy="945600"/>
          </a:xfrm>
          <a:prstGeom prst="rect">
            <a:avLst/>
          </a:prstGeom>
          <a:noFill/>
          <a:ln>
            <a:noFill/>
          </a:ln>
        </p:spPr>
        <p:txBody>
          <a:bodyPr anchorCtr="0" anchor="t" bIns="91425" lIns="91425" spcFirstLastPara="1" rIns="91425" wrap="square" tIns="91425"/>
          <a:lstStyle>
            <a:lvl1pPr lvl="0" marR="0" rtl="0" algn="l">
              <a:spcBef>
                <a:spcPts val="360"/>
              </a:spcBef>
              <a:spcAft>
                <a:spcPts val="0"/>
              </a:spcAft>
              <a:buClr>
                <a:schemeClr val="accent1"/>
              </a:buClr>
              <a:buSzPts val="1368"/>
              <a:buFont typeface="Noto Sans Symbols"/>
              <a:buNone/>
              <a:defRPr b="0" i="0" sz="1800" u="none" cap="none" strike="noStrike">
                <a:solidFill>
                  <a:srgbClr val="424242"/>
                </a:solidFill>
                <a:latin typeface="Century Gothic"/>
                <a:ea typeface="Century Gothic"/>
                <a:cs typeface="Century Gothic"/>
                <a:sym typeface="Century Gothic"/>
              </a:defRPr>
            </a:lvl1pPr>
            <a:lvl2pPr lvl="1" marR="0" rtl="0" algn="ctr">
              <a:spcBef>
                <a:spcPts val="440"/>
              </a:spcBef>
              <a:spcAft>
                <a:spcPts val="0"/>
              </a:spcAft>
              <a:buClr>
                <a:schemeClr val="accent1"/>
              </a:buClr>
              <a:buSzPts val="1672"/>
              <a:buFont typeface="Noto Sans Symbols"/>
              <a:buNone/>
              <a:defRPr b="0" i="0" sz="2200" u="none" cap="none" strike="noStrike">
                <a:solidFill>
                  <a:srgbClr val="888888"/>
                </a:solidFill>
                <a:latin typeface="Century Gothic"/>
                <a:ea typeface="Century Gothic"/>
                <a:cs typeface="Century Gothic"/>
                <a:sym typeface="Century Gothic"/>
              </a:defRPr>
            </a:lvl2pPr>
            <a:lvl3pPr lvl="2" marR="0" rtl="0" algn="ctr">
              <a:spcBef>
                <a:spcPts val="400"/>
              </a:spcBef>
              <a:spcAft>
                <a:spcPts val="0"/>
              </a:spcAft>
              <a:buClr>
                <a:schemeClr val="accent1"/>
              </a:buClr>
              <a:buSzPts val="1520"/>
              <a:buFont typeface="Noto Sans Symbols"/>
              <a:buNone/>
              <a:defRPr b="0" i="0" sz="2000" u="none" cap="none" strike="noStrike">
                <a:solidFill>
                  <a:srgbClr val="888888"/>
                </a:solidFill>
                <a:latin typeface="Century Gothic"/>
                <a:ea typeface="Century Gothic"/>
                <a:cs typeface="Century Gothic"/>
                <a:sym typeface="Century Gothic"/>
              </a:defRPr>
            </a:lvl3pPr>
            <a:lvl4pPr lvl="3" marR="0" rtl="0" algn="ctr">
              <a:spcBef>
                <a:spcPts val="360"/>
              </a:spcBef>
              <a:spcAft>
                <a:spcPts val="0"/>
              </a:spcAft>
              <a:buClr>
                <a:schemeClr val="accent1"/>
              </a:buClr>
              <a:buSzPts val="1368"/>
              <a:buFont typeface="Noto Sans Symbols"/>
              <a:buNone/>
              <a:defRPr b="0" i="0" sz="1800" u="none" cap="none" strike="noStrike">
                <a:solidFill>
                  <a:srgbClr val="888888"/>
                </a:solidFill>
                <a:latin typeface="Century Gothic"/>
                <a:ea typeface="Century Gothic"/>
                <a:cs typeface="Century Gothic"/>
                <a:sym typeface="Century Gothic"/>
              </a:defRPr>
            </a:lvl4pPr>
            <a:lvl5pPr lvl="4" marR="0" rtl="0" algn="ctr">
              <a:spcBef>
                <a:spcPts val="320"/>
              </a:spcBef>
              <a:spcAft>
                <a:spcPts val="0"/>
              </a:spcAft>
              <a:buClr>
                <a:schemeClr val="accent1"/>
              </a:buClr>
              <a:buSzPts val="1216"/>
              <a:buFont typeface="Noto Sans Symbols"/>
              <a:buNone/>
              <a:defRPr b="0" i="0" sz="1600" u="none" cap="none" strike="noStrike">
                <a:solidFill>
                  <a:srgbClr val="888888"/>
                </a:solidFill>
                <a:latin typeface="Century Gothic"/>
                <a:ea typeface="Century Gothic"/>
                <a:cs typeface="Century Gothic"/>
                <a:sym typeface="Century Gothic"/>
              </a:defRPr>
            </a:lvl5pPr>
            <a:lvl6pPr lvl="5"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6pPr>
            <a:lvl7pPr lvl="6"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7pPr>
            <a:lvl8pPr lvl="7"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8pPr>
            <a:lvl9pPr lvl="8" marR="0" rtl="0" algn="ctr">
              <a:spcBef>
                <a:spcPts val="280"/>
              </a:spcBef>
              <a:spcAft>
                <a:spcPts val="0"/>
              </a:spcAft>
              <a:buClr>
                <a:schemeClr val="accent1"/>
              </a:buClr>
              <a:buSzPts val="1064"/>
              <a:buFont typeface="Noto Sans Symbols"/>
              <a:buNone/>
              <a:defRPr b="0" i="0" sz="1400" u="none" cap="none" strike="noStrike">
                <a:solidFill>
                  <a:srgbClr val="888888"/>
                </a:solidFill>
                <a:latin typeface="Century Gothic"/>
                <a:ea typeface="Century Gothic"/>
                <a:cs typeface="Century Gothic"/>
                <a:sym typeface="Century Gothic"/>
              </a:defRPr>
            </a:lvl9pPr>
          </a:lstStyle>
          <a:p/>
        </p:txBody>
      </p:sp>
      <p:sp>
        <p:nvSpPr>
          <p:cNvPr id="301" name="Google Shape;301;p24"/>
          <p:cNvSpPr txBox="1"/>
          <p:nvPr>
            <p:ph idx="10" type="dt"/>
          </p:nvPr>
        </p:nvSpPr>
        <p:spPr>
          <a:xfrm>
            <a:off x="4738744" y="1137621"/>
            <a:ext cx="2133600" cy="5631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sz="24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02" name="Google Shape;302;p24"/>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3" name="Google Shape;303;p24"/>
          <p:cNvSpPr txBox="1"/>
          <p:nvPr>
            <p:ph idx="11" type="ftr"/>
          </p:nvPr>
        </p:nvSpPr>
        <p:spPr>
          <a:xfrm>
            <a:off x="5303520" y="4289975"/>
            <a:ext cx="28317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04" name="Google Shape;304;p24"/>
          <p:cNvSpPr txBox="1"/>
          <p:nvPr>
            <p:ph idx="12" type="sldNum"/>
          </p:nvPr>
        </p:nvSpPr>
        <p:spPr>
          <a:xfrm>
            <a:off x="4649096" y="4289975"/>
            <a:ext cx="6438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chemeClr val="accent1"/>
                </a:solidFill>
                <a:latin typeface="Century Gothic"/>
                <a:ea typeface="Century Gothic"/>
                <a:cs typeface="Century Gothic"/>
                <a:sym typeface="Century Gothic"/>
              </a:defRPr>
            </a:lvl1pPr>
            <a:lvl2pPr indent="0" lvl="1" marL="0" marR="0" rtl="0" algn="l">
              <a:spcBef>
                <a:spcPts val="0"/>
              </a:spcBef>
              <a:buNone/>
              <a:defRPr sz="1200">
                <a:solidFill>
                  <a:schemeClr val="accent1"/>
                </a:solidFill>
                <a:latin typeface="Century Gothic"/>
                <a:ea typeface="Century Gothic"/>
                <a:cs typeface="Century Gothic"/>
                <a:sym typeface="Century Gothic"/>
              </a:defRPr>
            </a:lvl2pPr>
            <a:lvl3pPr indent="0" lvl="2" marL="0" marR="0" rtl="0" algn="l">
              <a:spcBef>
                <a:spcPts val="0"/>
              </a:spcBef>
              <a:buNone/>
              <a:defRPr sz="1200">
                <a:solidFill>
                  <a:schemeClr val="accent1"/>
                </a:solidFill>
                <a:latin typeface="Century Gothic"/>
                <a:ea typeface="Century Gothic"/>
                <a:cs typeface="Century Gothic"/>
                <a:sym typeface="Century Gothic"/>
              </a:defRPr>
            </a:lvl3pPr>
            <a:lvl4pPr indent="0" lvl="3" marL="0" marR="0" rtl="0" algn="l">
              <a:spcBef>
                <a:spcPts val="0"/>
              </a:spcBef>
              <a:buNone/>
              <a:defRPr sz="1200">
                <a:solidFill>
                  <a:schemeClr val="accent1"/>
                </a:solidFill>
                <a:latin typeface="Century Gothic"/>
                <a:ea typeface="Century Gothic"/>
                <a:cs typeface="Century Gothic"/>
                <a:sym typeface="Century Gothic"/>
              </a:defRPr>
            </a:lvl4pPr>
            <a:lvl5pPr indent="0" lvl="4" marL="0" marR="0" rtl="0" algn="l">
              <a:spcBef>
                <a:spcPts val="0"/>
              </a:spcBef>
              <a:buNone/>
              <a:defRPr sz="1200">
                <a:solidFill>
                  <a:schemeClr val="accent1"/>
                </a:solidFill>
                <a:latin typeface="Century Gothic"/>
                <a:ea typeface="Century Gothic"/>
                <a:cs typeface="Century Gothic"/>
                <a:sym typeface="Century Gothic"/>
              </a:defRPr>
            </a:lvl5pPr>
            <a:lvl6pPr indent="0" lvl="5" marL="0" marR="0" rtl="0" algn="l">
              <a:spcBef>
                <a:spcPts val="0"/>
              </a:spcBef>
              <a:buNone/>
              <a:defRPr sz="1200">
                <a:solidFill>
                  <a:schemeClr val="accent1"/>
                </a:solidFill>
                <a:latin typeface="Century Gothic"/>
                <a:ea typeface="Century Gothic"/>
                <a:cs typeface="Century Gothic"/>
                <a:sym typeface="Century Gothic"/>
              </a:defRPr>
            </a:lvl6pPr>
            <a:lvl7pPr indent="0" lvl="6" marL="0" marR="0" rtl="0" algn="l">
              <a:spcBef>
                <a:spcPts val="0"/>
              </a:spcBef>
              <a:buNone/>
              <a:defRPr sz="1200">
                <a:solidFill>
                  <a:schemeClr val="accent1"/>
                </a:solidFill>
                <a:latin typeface="Century Gothic"/>
                <a:ea typeface="Century Gothic"/>
                <a:cs typeface="Century Gothic"/>
                <a:sym typeface="Century Gothic"/>
              </a:defRPr>
            </a:lvl7pPr>
            <a:lvl8pPr indent="0" lvl="7" marL="0" marR="0" rtl="0" algn="l">
              <a:spcBef>
                <a:spcPts val="0"/>
              </a:spcBef>
              <a:buNone/>
              <a:defRPr sz="1200">
                <a:solidFill>
                  <a:schemeClr val="accent1"/>
                </a:solidFill>
                <a:latin typeface="Century Gothic"/>
                <a:ea typeface="Century Gothic"/>
                <a:cs typeface="Century Gothic"/>
                <a:sym typeface="Century Gothic"/>
              </a:defRPr>
            </a:lvl8pPr>
            <a:lvl9pPr indent="0" lvl="8" marL="0" marR="0" rtl="0" algn="l">
              <a:spcBef>
                <a:spcPts val="0"/>
              </a:spcBef>
              <a:buNone/>
              <a:defRPr sz="1200">
                <a:solidFill>
                  <a:schemeClr val="accent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
        <p:nvSpPr>
          <p:cNvPr id="305" name="Google Shape;305;p24"/>
          <p:cNvSpPr/>
          <p:nvPr/>
        </p:nvSpPr>
        <p:spPr>
          <a:xfrm>
            <a:off x="4650889" y="4566213"/>
            <a:ext cx="3505200" cy="6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06" name="Shape 306"/>
        <p:cNvGrpSpPr/>
        <p:nvPr/>
      </p:nvGrpSpPr>
      <p:grpSpPr>
        <a:xfrm>
          <a:off x="0" y="0"/>
          <a:ext cx="0" cy="0"/>
          <a:chOff x="0" y="0"/>
          <a:chExt cx="0" cy="0"/>
        </a:xfrm>
      </p:grpSpPr>
      <p:sp>
        <p:nvSpPr>
          <p:cNvPr id="307" name="Google Shape;307;p25"/>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08" name="Google Shape;308;p25"/>
          <p:cNvSpPr txBox="1"/>
          <p:nvPr>
            <p:ph idx="1" type="body"/>
          </p:nvPr>
        </p:nvSpPr>
        <p:spPr>
          <a:xfrm rot="5400000">
            <a:off x="3116209" y="-329961"/>
            <a:ext cx="2631900" cy="67773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09" name="Google Shape;309;p25"/>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10" name="Google Shape;310;p25"/>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11" name="Google Shape;311;p25"/>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12" name="Shape 312"/>
        <p:cNvGrpSpPr/>
        <p:nvPr/>
      </p:nvGrpSpPr>
      <p:grpSpPr>
        <a:xfrm>
          <a:off x="0" y="0"/>
          <a:ext cx="0" cy="0"/>
          <a:chOff x="0" y="0"/>
          <a:chExt cx="0" cy="0"/>
        </a:xfrm>
      </p:grpSpPr>
      <p:sp>
        <p:nvSpPr>
          <p:cNvPr id="313" name="Google Shape;313;p26"/>
          <p:cNvSpPr txBox="1"/>
          <p:nvPr>
            <p:ph type="title"/>
          </p:nvPr>
        </p:nvSpPr>
        <p:spPr>
          <a:xfrm rot="5400000">
            <a:off x="5579153" y="1822910"/>
            <a:ext cx="3585000" cy="1484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14" name="Google Shape;314;p26"/>
          <p:cNvSpPr txBox="1"/>
          <p:nvPr>
            <p:ph idx="1" type="body"/>
          </p:nvPr>
        </p:nvSpPr>
        <p:spPr>
          <a:xfrm rot="5400000">
            <a:off x="1972650" y="-146740"/>
            <a:ext cx="3585000" cy="54237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315" name="Google Shape;315;p26"/>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16" name="Google Shape;316;p26"/>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sz="12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17" name="Google Shape;317;p26"/>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1200">
                <a:solidFill>
                  <a:srgbClr val="FEFEFE"/>
                </a:solidFill>
                <a:latin typeface="Century Gothic"/>
                <a:ea typeface="Century Gothic"/>
                <a:cs typeface="Century Gothic"/>
                <a:sym typeface="Century Gothic"/>
              </a:defRPr>
            </a:lvl1pPr>
            <a:lvl2pPr indent="0" lvl="1" marL="0" marR="0" rtl="0" algn="l">
              <a:spcBef>
                <a:spcPts val="0"/>
              </a:spcBef>
              <a:buNone/>
              <a:defRPr sz="1200">
                <a:solidFill>
                  <a:srgbClr val="FEFEFE"/>
                </a:solidFill>
                <a:latin typeface="Century Gothic"/>
                <a:ea typeface="Century Gothic"/>
                <a:cs typeface="Century Gothic"/>
                <a:sym typeface="Century Gothic"/>
              </a:defRPr>
            </a:lvl2pPr>
            <a:lvl3pPr indent="0" lvl="2" marL="0" marR="0" rtl="0" algn="l">
              <a:spcBef>
                <a:spcPts val="0"/>
              </a:spcBef>
              <a:buNone/>
              <a:defRPr sz="1200">
                <a:solidFill>
                  <a:srgbClr val="FEFEFE"/>
                </a:solidFill>
                <a:latin typeface="Century Gothic"/>
                <a:ea typeface="Century Gothic"/>
                <a:cs typeface="Century Gothic"/>
                <a:sym typeface="Century Gothic"/>
              </a:defRPr>
            </a:lvl3pPr>
            <a:lvl4pPr indent="0" lvl="3" marL="0" marR="0" rtl="0" algn="l">
              <a:spcBef>
                <a:spcPts val="0"/>
              </a:spcBef>
              <a:buNone/>
              <a:defRPr sz="1200">
                <a:solidFill>
                  <a:srgbClr val="FEFEFE"/>
                </a:solidFill>
                <a:latin typeface="Century Gothic"/>
                <a:ea typeface="Century Gothic"/>
                <a:cs typeface="Century Gothic"/>
                <a:sym typeface="Century Gothic"/>
              </a:defRPr>
            </a:lvl4pPr>
            <a:lvl5pPr indent="0" lvl="4" marL="0" marR="0" rtl="0" algn="l">
              <a:spcBef>
                <a:spcPts val="0"/>
              </a:spcBef>
              <a:buNone/>
              <a:defRPr sz="1200">
                <a:solidFill>
                  <a:srgbClr val="FEFEFE"/>
                </a:solidFill>
                <a:latin typeface="Century Gothic"/>
                <a:ea typeface="Century Gothic"/>
                <a:cs typeface="Century Gothic"/>
                <a:sym typeface="Century Gothic"/>
              </a:defRPr>
            </a:lvl5pPr>
            <a:lvl6pPr indent="0" lvl="5" marL="0" marR="0" rtl="0" algn="l">
              <a:spcBef>
                <a:spcPts val="0"/>
              </a:spcBef>
              <a:buNone/>
              <a:defRPr sz="1200">
                <a:solidFill>
                  <a:srgbClr val="FEFEFE"/>
                </a:solidFill>
                <a:latin typeface="Century Gothic"/>
                <a:ea typeface="Century Gothic"/>
                <a:cs typeface="Century Gothic"/>
                <a:sym typeface="Century Gothic"/>
              </a:defRPr>
            </a:lvl6pPr>
            <a:lvl7pPr indent="0" lvl="6" marL="0" marR="0" rtl="0" algn="l">
              <a:spcBef>
                <a:spcPts val="0"/>
              </a:spcBef>
              <a:buNone/>
              <a:defRPr sz="1200">
                <a:solidFill>
                  <a:srgbClr val="FEFEFE"/>
                </a:solidFill>
                <a:latin typeface="Century Gothic"/>
                <a:ea typeface="Century Gothic"/>
                <a:cs typeface="Century Gothic"/>
                <a:sym typeface="Century Gothic"/>
              </a:defRPr>
            </a:lvl7pPr>
            <a:lvl8pPr indent="0" lvl="7" marL="0" marR="0" rtl="0" algn="l">
              <a:spcBef>
                <a:spcPts val="0"/>
              </a:spcBef>
              <a:buNone/>
              <a:defRPr sz="1200">
                <a:solidFill>
                  <a:srgbClr val="FEFEFE"/>
                </a:solidFill>
                <a:latin typeface="Century Gothic"/>
                <a:ea typeface="Century Gothic"/>
                <a:cs typeface="Century Gothic"/>
                <a:sym typeface="Century Gothic"/>
              </a:defRPr>
            </a:lvl8pPr>
            <a:lvl9pPr indent="0" lvl="8" marL="0" marR="0" rtl="0" algn="l">
              <a:spcBef>
                <a:spcPts val="0"/>
              </a:spcBef>
              <a:buNone/>
              <a:defRPr sz="1200">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322" name="Shape 322"/>
        <p:cNvGrpSpPr/>
        <p:nvPr/>
      </p:nvGrpSpPr>
      <p:grpSpPr>
        <a:xfrm>
          <a:off x="0" y="0"/>
          <a:ext cx="0" cy="0"/>
          <a:chOff x="0" y="0"/>
          <a:chExt cx="0" cy="0"/>
        </a:xfrm>
      </p:grpSpPr>
      <p:sp>
        <p:nvSpPr>
          <p:cNvPr id="323" name="Google Shape;323;p28"/>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325" name="Google Shape;325;p28"/>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326" name="Google Shape;32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327" name="Shape 327"/>
        <p:cNvGrpSpPr/>
        <p:nvPr/>
      </p:nvGrpSpPr>
      <p:grpSpPr>
        <a:xfrm>
          <a:off x="0" y="0"/>
          <a:ext cx="0" cy="0"/>
          <a:chOff x="0" y="0"/>
          <a:chExt cx="0" cy="0"/>
        </a:xfrm>
      </p:grpSpPr>
      <p:sp>
        <p:nvSpPr>
          <p:cNvPr id="328" name="Google Shape;328;p29"/>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29" name="Google Shape;32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30" name="Shape 330"/>
        <p:cNvGrpSpPr/>
        <p:nvPr/>
      </p:nvGrpSpPr>
      <p:grpSpPr>
        <a:xfrm>
          <a:off x="0" y="0"/>
          <a:ext cx="0" cy="0"/>
          <a:chOff x="0" y="0"/>
          <a:chExt cx="0" cy="0"/>
        </a:xfrm>
      </p:grpSpPr>
      <p:sp>
        <p:nvSpPr>
          <p:cNvPr id="331" name="Google Shape;331;p30"/>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32" name="Google Shape;332;p30"/>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33" name="Google Shape;333;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34" name="Shape 334"/>
        <p:cNvGrpSpPr/>
        <p:nvPr/>
      </p:nvGrpSpPr>
      <p:grpSpPr>
        <a:xfrm>
          <a:off x="0" y="0"/>
          <a:ext cx="0" cy="0"/>
          <a:chOff x="0" y="0"/>
          <a:chExt cx="0" cy="0"/>
        </a:xfrm>
      </p:grpSpPr>
      <p:sp>
        <p:nvSpPr>
          <p:cNvPr id="335" name="Google Shape;335;p31"/>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36" name="Google Shape;336;p31"/>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7" name="Google Shape;337;p31"/>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8" name="Google Shape;33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39" name="Shape 339"/>
        <p:cNvGrpSpPr/>
        <p:nvPr/>
      </p:nvGrpSpPr>
      <p:grpSpPr>
        <a:xfrm>
          <a:off x="0" y="0"/>
          <a:ext cx="0" cy="0"/>
          <a:chOff x="0" y="0"/>
          <a:chExt cx="0" cy="0"/>
        </a:xfrm>
      </p:grpSpPr>
      <p:sp>
        <p:nvSpPr>
          <p:cNvPr id="340" name="Google Shape;340;p32"/>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341" name="Google Shape;341;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2" name="Shape 342"/>
        <p:cNvGrpSpPr/>
        <p:nvPr/>
      </p:nvGrpSpPr>
      <p:grpSpPr>
        <a:xfrm>
          <a:off x="0" y="0"/>
          <a:ext cx="0" cy="0"/>
          <a:chOff x="0" y="0"/>
          <a:chExt cx="0" cy="0"/>
        </a:xfrm>
      </p:grpSpPr>
      <p:sp>
        <p:nvSpPr>
          <p:cNvPr id="343" name="Google Shape;343;p33"/>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44" name="Google Shape;344;p33"/>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5" name="Google Shape;34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46" name="Shape 346"/>
        <p:cNvGrpSpPr/>
        <p:nvPr/>
      </p:nvGrpSpPr>
      <p:grpSpPr>
        <a:xfrm>
          <a:off x="0" y="0"/>
          <a:ext cx="0" cy="0"/>
          <a:chOff x="0" y="0"/>
          <a:chExt cx="0" cy="0"/>
        </a:xfrm>
      </p:grpSpPr>
      <p:sp>
        <p:nvSpPr>
          <p:cNvPr id="347" name="Google Shape;347;p34"/>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48" name="Google Shape;348;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49" name="Shape 349"/>
        <p:cNvGrpSpPr/>
        <p:nvPr/>
      </p:nvGrpSpPr>
      <p:grpSpPr>
        <a:xfrm>
          <a:off x="0" y="0"/>
          <a:ext cx="0" cy="0"/>
          <a:chOff x="0" y="0"/>
          <a:chExt cx="0" cy="0"/>
        </a:xfrm>
      </p:grpSpPr>
      <p:sp>
        <p:nvSpPr>
          <p:cNvPr id="350" name="Google Shape;350;p35"/>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1" name="Google Shape;351;p35"/>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52" name="Google Shape;352;p35"/>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353" name="Google Shape;353;p35"/>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54" name="Google Shape;354;p35"/>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355" name="Google Shape;355;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56" name="Shape 356"/>
        <p:cNvGrpSpPr/>
        <p:nvPr/>
      </p:nvGrpSpPr>
      <p:grpSpPr>
        <a:xfrm>
          <a:off x="0" y="0"/>
          <a:ext cx="0" cy="0"/>
          <a:chOff x="0" y="0"/>
          <a:chExt cx="0" cy="0"/>
        </a:xfrm>
      </p:grpSpPr>
      <p:sp>
        <p:nvSpPr>
          <p:cNvPr id="357" name="Google Shape;357;p36"/>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358" name="Google Shape;358;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359" name="Shape 359"/>
        <p:cNvGrpSpPr/>
        <p:nvPr/>
      </p:nvGrpSpPr>
      <p:grpSpPr>
        <a:xfrm>
          <a:off x="0" y="0"/>
          <a:ext cx="0" cy="0"/>
          <a:chOff x="0" y="0"/>
          <a:chExt cx="0" cy="0"/>
        </a:xfrm>
      </p:grpSpPr>
      <p:sp>
        <p:nvSpPr>
          <p:cNvPr id="360" name="Google Shape;360;p37"/>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361" name="Google Shape;361;p37"/>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362" name="Google Shape;362;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63" name="Shape 363"/>
        <p:cNvGrpSpPr/>
        <p:nvPr/>
      </p:nvGrpSpPr>
      <p:grpSpPr>
        <a:xfrm>
          <a:off x="0" y="0"/>
          <a:ext cx="0" cy="0"/>
          <a:chOff x="0" y="0"/>
          <a:chExt cx="0" cy="0"/>
        </a:xfrm>
      </p:grpSpPr>
      <p:sp>
        <p:nvSpPr>
          <p:cNvPr id="364" name="Google Shape;364;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C1F15E"/>
            </a:gs>
            <a:gs pos="62000">
              <a:srgbClr val="90BA3F"/>
            </a:gs>
            <a:gs pos="100000">
              <a:srgbClr val="7FA03E"/>
            </a:gs>
          </a:gsLst>
          <a:lin ang="5400012" scaled="0"/>
        </a:gradFill>
      </p:bgPr>
    </p:bg>
    <p:spTree>
      <p:nvGrpSpPr>
        <p:cNvPr id="55" name="Shape 55"/>
        <p:cNvGrpSpPr/>
        <p:nvPr/>
      </p:nvGrpSpPr>
      <p:grpSpPr>
        <a:xfrm>
          <a:off x="0" y="0"/>
          <a:ext cx="0" cy="0"/>
          <a:chOff x="0" y="0"/>
          <a:chExt cx="0" cy="0"/>
        </a:xfrm>
      </p:grpSpPr>
      <p:grpSp>
        <p:nvGrpSpPr>
          <p:cNvPr id="56" name="Google Shape;56;p13"/>
          <p:cNvGrpSpPr/>
          <p:nvPr/>
        </p:nvGrpSpPr>
        <p:grpSpPr>
          <a:xfrm>
            <a:off x="-567437" y="0"/>
            <a:ext cx="10458613" cy="5337692"/>
            <a:chOff x="-645041" y="0"/>
            <a:chExt cx="10458613" cy="7116923"/>
          </a:xfrm>
        </p:grpSpPr>
        <p:grpSp>
          <p:nvGrpSpPr>
            <p:cNvPr id="57" name="Google Shape;57;p13"/>
            <p:cNvGrpSpPr/>
            <p:nvPr/>
          </p:nvGrpSpPr>
          <p:grpSpPr>
            <a:xfrm>
              <a:off x="0" y="0"/>
              <a:ext cx="9144000" cy="6858000"/>
              <a:chOff x="0" y="0"/>
              <a:chExt cx="9144000" cy="6858000"/>
            </a:xfrm>
          </p:grpSpPr>
          <p:grpSp>
            <p:nvGrpSpPr>
              <p:cNvPr id="58" name="Google Shape;58;p13"/>
              <p:cNvGrpSpPr/>
              <p:nvPr/>
            </p:nvGrpSpPr>
            <p:grpSpPr>
              <a:xfrm>
                <a:off x="0" y="0"/>
                <a:ext cx="2514600" cy="6858000"/>
                <a:chOff x="0" y="0"/>
                <a:chExt cx="2514600" cy="6858000"/>
              </a:xfrm>
            </p:grpSpPr>
            <p:sp>
              <p:nvSpPr>
                <p:cNvPr id="59" name="Google Shape;59;p13"/>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60" name="Google Shape;60;p13"/>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61" name="Google Shape;61;p13"/>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grpSp>
            <p:nvGrpSpPr>
              <p:cNvPr id="62" name="Google Shape;62;p13"/>
              <p:cNvGrpSpPr/>
              <p:nvPr/>
            </p:nvGrpSpPr>
            <p:grpSpPr>
              <a:xfrm>
                <a:off x="422910" y="0"/>
                <a:ext cx="2514600" cy="6858000"/>
                <a:chOff x="0" y="0"/>
                <a:chExt cx="2514600" cy="6858000"/>
              </a:xfrm>
            </p:grpSpPr>
            <p:sp>
              <p:nvSpPr>
                <p:cNvPr id="63" name="Google Shape;63;p13"/>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64" name="Google Shape;64;p13"/>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65" name="Google Shape;65;p13"/>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grpSp>
            <p:nvGrpSpPr>
              <p:cNvPr id="66" name="Google Shape;66;p13"/>
              <p:cNvGrpSpPr/>
              <p:nvPr/>
            </p:nvGrpSpPr>
            <p:grpSpPr>
              <a:xfrm rot="10800000">
                <a:off x="6629400" y="0"/>
                <a:ext cx="2514600" cy="6858000"/>
                <a:chOff x="0" y="0"/>
                <a:chExt cx="2514600" cy="6858000"/>
              </a:xfrm>
            </p:grpSpPr>
            <p:sp>
              <p:nvSpPr>
                <p:cNvPr id="67" name="Google Shape;67;p13"/>
                <p:cNvSpPr/>
                <p:nvPr/>
              </p:nvSpPr>
              <p:spPr>
                <a:xfrm>
                  <a:off x="914400" y="0"/>
                  <a:ext cx="1600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68" name="Google Shape;68;p13"/>
                <p:cNvSpPr/>
                <p:nvPr/>
              </p:nvSpPr>
              <p:spPr>
                <a:xfrm>
                  <a:off x="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69" name="Google Shape;69;p13"/>
                <p:cNvSpPr/>
                <p:nvPr/>
              </p:nvSpPr>
              <p:spPr>
                <a:xfrm>
                  <a:off x="2286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sp>
            <p:nvSpPr>
              <p:cNvPr id="70" name="Google Shape;70;p13"/>
              <p:cNvSpPr/>
              <p:nvPr/>
            </p:nvSpPr>
            <p:spPr>
              <a:xfrm>
                <a:off x="3810000" y="0"/>
                <a:ext cx="28194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71" name="Google Shape;71;p13"/>
              <p:cNvSpPr/>
              <p:nvPr/>
            </p:nvSpPr>
            <p:spPr>
              <a:xfrm>
                <a:off x="2895600" y="0"/>
                <a:ext cx="4572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72" name="Google Shape;72;p13"/>
              <p:cNvSpPr/>
              <p:nvPr/>
            </p:nvSpPr>
            <p:spPr>
              <a:xfrm>
                <a:off x="3124200" y="0"/>
                <a:ext cx="762000" cy="6858000"/>
              </a:xfrm>
              <a:prstGeom prst="rect">
                <a:avLst/>
              </a:prstGeom>
              <a:solidFill>
                <a:schemeClr val="lt1">
                  <a:alpha val="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sp>
          <p:nvSpPr>
            <p:cNvPr id="73" name="Google Shape;73;p13"/>
            <p:cNvSpPr/>
            <p:nvPr/>
          </p:nvSpPr>
          <p:spPr>
            <a:xfrm>
              <a:off x="-11875" y="5035138"/>
              <a:ext cx="9144000" cy="1175700"/>
            </a:xfrm>
            <a:custGeom>
              <a:rect b="b" l="l" r="r" t="t"/>
              <a:pathLst>
                <a:path extrusionOk="0" h="120000" w="120000">
                  <a:moveTo>
                    <a:pt x="0" y="113939"/>
                  </a:moveTo>
                  <a:cubicBezTo>
                    <a:pt x="6480" y="116969"/>
                    <a:pt x="12961" y="120000"/>
                    <a:pt x="21974" y="118787"/>
                  </a:cubicBezTo>
                  <a:cubicBezTo>
                    <a:pt x="30986" y="117575"/>
                    <a:pt x="42051" y="116161"/>
                    <a:pt x="54077" y="106666"/>
                  </a:cubicBezTo>
                  <a:cubicBezTo>
                    <a:pt x="66103" y="97171"/>
                    <a:pt x="83142" y="79595"/>
                    <a:pt x="94129" y="61818"/>
                  </a:cubicBezTo>
                  <a:cubicBezTo>
                    <a:pt x="105116" y="44040"/>
                    <a:pt x="116363" y="15757"/>
                    <a:pt x="120000" y="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74" name="Google Shape;74;p13"/>
            <p:cNvSpPr/>
            <p:nvPr/>
          </p:nvSpPr>
          <p:spPr>
            <a:xfrm>
              <a:off x="-11875" y="3467595"/>
              <a:ext cx="9144000" cy="890700"/>
            </a:xfrm>
            <a:custGeom>
              <a:rect b="b" l="l" r="r" t="t"/>
              <a:pathLst>
                <a:path extrusionOk="0" h="120000" w="120000">
                  <a:moveTo>
                    <a:pt x="0" y="120000"/>
                  </a:moveTo>
                  <a:cubicBezTo>
                    <a:pt x="3454" y="101199"/>
                    <a:pt x="6909" y="82399"/>
                    <a:pt x="13714" y="63999"/>
                  </a:cubicBezTo>
                  <a:cubicBezTo>
                    <a:pt x="20519" y="45600"/>
                    <a:pt x="30181" y="18666"/>
                    <a:pt x="40831" y="9600"/>
                  </a:cubicBezTo>
                  <a:cubicBezTo>
                    <a:pt x="51480" y="533"/>
                    <a:pt x="64415" y="0"/>
                    <a:pt x="77610" y="9600"/>
                  </a:cubicBezTo>
                  <a:cubicBezTo>
                    <a:pt x="90805" y="19200"/>
                    <a:pt x="112805" y="57600"/>
                    <a:pt x="120000" y="672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75" name="Google Shape;75;p13"/>
            <p:cNvSpPr/>
            <p:nvPr/>
          </p:nvSpPr>
          <p:spPr>
            <a:xfrm>
              <a:off x="-23751" y="5640779"/>
              <a:ext cx="3004500" cy="1211400"/>
            </a:xfrm>
            <a:custGeom>
              <a:rect b="b" l="l" r="r" t="t"/>
              <a:pathLst>
                <a:path extrusionOk="0" h="120000" w="120000">
                  <a:moveTo>
                    <a:pt x="0" y="0"/>
                  </a:moveTo>
                  <a:cubicBezTo>
                    <a:pt x="44071" y="49705"/>
                    <a:pt x="88142" y="99411"/>
                    <a:pt x="120000" y="120000"/>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76" name="Google Shape;76;p13"/>
            <p:cNvSpPr/>
            <p:nvPr/>
          </p:nvSpPr>
          <p:spPr>
            <a:xfrm>
              <a:off x="-11875" y="5284519"/>
              <a:ext cx="9144000" cy="1478400"/>
            </a:xfrm>
            <a:custGeom>
              <a:rect b="b" l="l" r="r" t="t"/>
              <a:pathLst>
                <a:path extrusionOk="0" h="120000" w="120000">
                  <a:moveTo>
                    <a:pt x="0" y="0"/>
                  </a:moveTo>
                  <a:cubicBezTo>
                    <a:pt x="3753" y="8112"/>
                    <a:pt x="7506" y="16224"/>
                    <a:pt x="14493" y="27951"/>
                  </a:cubicBezTo>
                  <a:cubicBezTo>
                    <a:pt x="21480" y="39678"/>
                    <a:pt x="31922" y="57670"/>
                    <a:pt x="41922" y="70361"/>
                  </a:cubicBezTo>
                  <a:cubicBezTo>
                    <a:pt x="51922" y="83052"/>
                    <a:pt x="64571" y="96224"/>
                    <a:pt x="74493" y="104096"/>
                  </a:cubicBezTo>
                  <a:cubicBezTo>
                    <a:pt x="84415" y="111967"/>
                    <a:pt x="95116" y="115180"/>
                    <a:pt x="101454" y="117590"/>
                  </a:cubicBezTo>
                  <a:cubicBezTo>
                    <a:pt x="107792" y="120000"/>
                    <a:pt x="109428" y="118875"/>
                    <a:pt x="112519" y="118554"/>
                  </a:cubicBezTo>
                  <a:cubicBezTo>
                    <a:pt x="115610" y="118232"/>
                    <a:pt x="117805" y="116947"/>
                    <a:pt x="120000" y="115662"/>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77" name="Google Shape;77;p13"/>
            <p:cNvSpPr/>
            <p:nvPr/>
          </p:nvSpPr>
          <p:spPr>
            <a:xfrm>
              <a:off x="2137558" y="5132120"/>
              <a:ext cx="6982800" cy="1719900"/>
            </a:xfrm>
            <a:custGeom>
              <a:rect b="b" l="l" r="r" t="t"/>
              <a:pathLst>
                <a:path extrusionOk="0" h="120000" w="120000">
                  <a:moveTo>
                    <a:pt x="0" y="120000"/>
                  </a:moveTo>
                  <a:cubicBezTo>
                    <a:pt x="2789" y="107226"/>
                    <a:pt x="5578" y="94453"/>
                    <a:pt x="9387" y="82715"/>
                  </a:cubicBezTo>
                  <a:cubicBezTo>
                    <a:pt x="13197" y="70978"/>
                    <a:pt x="18469" y="58273"/>
                    <a:pt x="22857" y="49574"/>
                  </a:cubicBezTo>
                  <a:cubicBezTo>
                    <a:pt x="27244" y="40874"/>
                    <a:pt x="29931" y="37007"/>
                    <a:pt x="35714" y="30517"/>
                  </a:cubicBezTo>
                  <a:cubicBezTo>
                    <a:pt x="41496" y="24027"/>
                    <a:pt x="52040" y="14913"/>
                    <a:pt x="57551" y="10632"/>
                  </a:cubicBezTo>
                  <a:cubicBezTo>
                    <a:pt x="63061" y="6352"/>
                    <a:pt x="63911" y="6490"/>
                    <a:pt x="68775" y="4833"/>
                  </a:cubicBezTo>
                  <a:cubicBezTo>
                    <a:pt x="73639" y="3176"/>
                    <a:pt x="81326" y="1380"/>
                    <a:pt x="86734" y="690"/>
                  </a:cubicBezTo>
                  <a:cubicBezTo>
                    <a:pt x="92142" y="0"/>
                    <a:pt x="101224" y="690"/>
                    <a:pt x="101224" y="690"/>
                  </a:cubicBezTo>
                  <a:lnTo>
                    <a:pt x="111632" y="690"/>
                  </a:lnTo>
                  <a:cubicBezTo>
                    <a:pt x="114523" y="966"/>
                    <a:pt x="117176" y="1933"/>
                    <a:pt x="118571" y="2347"/>
                  </a:cubicBezTo>
                  <a:cubicBezTo>
                    <a:pt x="119965" y="2761"/>
                    <a:pt x="119489" y="2623"/>
                    <a:pt x="120000" y="3176"/>
                  </a:cubicBezTo>
                </a:path>
              </a:pathLst>
            </a:custGeom>
            <a:noFill/>
            <a:ln cap="flat" cmpd="sng" w="9525">
              <a:solidFill>
                <a:schemeClr val="lt1">
                  <a:alpha val="200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sp>
          <p:nvSpPr>
            <p:cNvPr id="78" name="Google Shape;78;p13"/>
            <p:cNvSpPr/>
            <p:nvPr/>
          </p:nvSpPr>
          <p:spPr>
            <a:xfrm rot="1799950">
              <a:off x="2996127" y="2859222"/>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79" name="Google Shape;79;p13"/>
            <p:cNvSpPr/>
            <p:nvPr/>
          </p:nvSpPr>
          <p:spPr>
            <a:xfrm rot="1799950">
              <a:off x="3720027" y="41260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0" name="Google Shape;80;p13"/>
            <p:cNvSpPr/>
            <p:nvPr/>
          </p:nvSpPr>
          <p:spPr>
            <a:xfrm rot="1799950">
              <a:off x="3729553" y="1592397"/>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1" name="Google Shape;81;p13"/>
            <p:cNvSpPr/>
            <p:nvPr/>
          </p:nvSpPr>
          <p:spPr>
            <a:xfrm rot="1799950">
              <a:off x="2977077" y="325573"/>
              <a:ext cx="1601441" cy="1388149"/>
            </a:xfrm>
            <a:prstGeom prst="hexagon">
              <a:avLst>
                <a:gd fmla="val 28544" name="adj"/>
                <a:gd fmla="val 115470" name="vf"/>
              </a:avLst>
            </a:prstGeom>
            <a:solidFill>
              <a:schemeClr val="lt1">
                <a:alpha val="3920"/>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2" name="Google Shape;82;p13"/>
            <p:cNvSpPr/>
            <p:nvPr/>
          </p:nvSpPr>
          <p:spPr>
            <a:xfrm rot="1799950">
              <a:off x="4462976" y="5383348"/>
              <a:ext cx="1601441" cy="1388149"/>
            </a:xfrm>
            <a:prstGeom prst="hexagon">
              <a:avLst>
                <a:gd fmla="val 28544" name="adj"/>
                <a:gd fmla="val 115470" name="vf"/>
              </a:avLst>
            </a:prstGeom>
            <a:solidFill>
              <a:schemeClr val="lt1">
                <a:alpha val="588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3" name="Google Shape;83;p13"/>
            <p:cNvSpPr/>
            <p:nvPr/>
          </p:nvSpPr>
          <p:spPr>
            <a:xfrm rot="1799498">
              <a:off x="-382400" y="4201423"/>
              <a:ext cx="1261519" cy="1388149"/>
            </a:xfrm>
            <a:custGeom>
              <a:rect b="b" l="l" r="r" t="t"/>
              <a:pathLst>
                <a:path extrusionOk="0" h="120000" w="120000">
                  <a:moveTo>
                    <a:pt x="0" y="9084"/>
                  </a:moveTo>
                  <a:lnTo>
                    <a:pt x="5360" y="0"/>
                  </a:lnTo>
                  <a:lnTo>
                    <a:pt x="82305" y="0"/>
                  </a:lnTo>
                  <a:lnTo>
                    <a:pt x="120000" y="60000"/>
                  </a:lnTo>
                  <a:lnTo>
                    <a:pt x="82305" y="120000"/>
                  </a:lnTo>
                  <a:lnTo>
                    <a:pt x="70827" y="119970"/>
                  </a:lnTo>
                  <a:lnTo>
                    <a:pt x="0" y="9084"/>
                  </a:lnTo>
                  <a:close/>
                </a:path>
              </a:pathLst>
            </a:cu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4" name="Google Shape;84;p13"/>
            <p:cNvSpPr/>
            <p:nvPr/>
          </p:nvSpPr>
          <p:spPr>
            <a:xfrm rot="1799950">
              <a:off x="24327" y="540239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5" name="Google Shape;85;p13"/>
            <p:cNvSpPr/>
            <p:nvPr/>
          </p:nvSpPr>
          <p:spPr>
            <a:xfrm rot="1799950">
              <a:off x="52903" y="284969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6" name="Google Shape;86;p13"/>
            <p:cNvSpPr/>
            <p:nvPr/>
          </p:nvSpPr>
          <p:spPr>
            <a:xfrm rot="1799950">
              <a:off x="776802" y="4126047"/>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7" name="Google Shape;87;p13"/>
            <p:cNvSpPr/>
            <p:nvPr/>
          </p:nvSpPr>
          <p:spPr>
            <a:xfrm rot="1799950">
              <a:off x="1510227" y="54119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8" name="Google Shape;88;p13"/>
            <p:cNvSpPr/>
            <p:nvPr/>
          </p:nvSpPr>
          <p:spPr>
            <a:xfrm rot="1799950">
              <a:off x="1529278" y="2859222"/>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89" name="Google Shape;89;p13"/>
            <p:cNvSpPr/>
            <p:nvPr/>
          </p:nvSpPr>
          <p:spPr>
            <a:xfrm rot="1799950">
              <a:off x="795852" y="1563823"/>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0" name="Google Shape;90;p13"/>
            <p:cNvSpPr/>
            <p:nvPr/>
          </p:nvSpPr>
          <p:spPr>
            <a:xfrm rot="1799950">
              <a:off x="6806128" y="4145098"/>
              <a:ext cx="1601441" cy="1388149"/>
            </a:xfrm>
            <a:prstGeom prst="hexagon">
              <a:avLst>
                <a:gd fmla="val 28544" name="adj"/>
                <a:gd fmla="val 115470" name="vf"/>
              </a:avLst>
            </a:prstGeom>
            <a:solidFill>
              <a:schemeClr val="lt1">
                <a:alpha val="980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1" name="Google Shape;91;p13"/>
            <p:cNvSpPr/>
            <p:nvPr/>
          </p:nvSpPr>
          <p:spPr>
            <a:xfrm rot="1799950">
              <a:off x="7549078" y="5421448"/>
              <a:ext cx="1601441" cy="1388149"/>
            </a:xfrm>
            <a:prstGeom prst="hexagon">
              <a:avLst>
                <a:gd fmla="val 28544" name="adj"/>
                <a:gd fmla="val 115470" name="vf"/>
              </a:avLst>
            </a:pr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2" name="Google Shape;92;p13"/>
            <p:cNvSpPr/>
            <p:nvPr/>
          </p:nvSpPr>
          <p:spPr>
            <a:xfrm rot="1799950">
              <a:off x="7549079" y="2868748"/>
              <a:ext cx="1601441" cy="1388149"/>
            </a:xfrm>
            <a:prstGeom prst="hexagon">
              <a:avLst>
                <a:gd fmla="val 28544" name="adj"/>
                <a:gd fmla="val 115470" name="vf"/>
              </a:avLst>
            </a:prstGeom>
            <a:solidFill>
              <a:schemeClr val="lt1">
                <a:alpha val="6669"/>
              </a:schemeClr>
            </a:solidFill>
            <a:ln cap="flat" cmpd="sng" w="12700">
              <a:solidFill>
                <a:schemeClr val="lt1">
                  <a:alpha val="784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3" name="Google Shape;93;p13"/>
            <p:cNvSpPr/>
            <p:nvPr/>
          </p:nvSpPr>
          <p:spPr>
            <a:xfrm rot="1799921">
              <a:off x="8306498" y="4055547"/>
              <a:ext cx="1243250" cy="1388149"/>
            </a:xfrm>
            <a:custGeom>
              <a:rect b="b" l="l" r="r" t="t"/>
              <a:pathLst>
                <a:path extrusionOk="0" h="120000" w="120000">
                  <a:moveTo>
                    <a:pt x="0" y="60000"/>
                  </a:moveTo>
                  <a:lnTo>
                    <a:pt x="38242" y="0"/>
                  </a:lnTo>
                  <a:lnTo>
                    <a:pt x="45748" y="347"/>
                  </a:lnTo>
                  <a:lnTo>
                    <a:pt x="120000" y="114618"/>
                  </a:lnTo>
                  <a:lnTo>
                    <a:pt x="116307" y="120000"/>
                  </a:lnTo>
                  <a:lnTo>
                    <a:pt x="38242" y="120000"/>
                  </a:lnTo>
                  <a:lnTo>
                    <a:pt x="0" y="60000"/>
                  </a:lnTo>
                  <a:close/>
                </a:path>
              </a:pathLst>
            </a:custGeom>
            <a:solidFill>
              <a:schemeClr val="lt1">
                <a:alpha val="392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4" name="Google Shape;94;p13"/>
            <p:cNvSpPr/>
            <p:nvPr/>
          </p:nvSpPr>
          <p:spPr>
            <a:xfrm rot="1800143">
              <a:off x="8306711" y="1511530"/>
              <a:ext cx="1241910" cy="1388819"/>
            </a:xfrm>
            <a:custGeom>
              <a:rect b="b" l="l" r="r" t="t"/>
              <a:pathLst>
                <a:path extrusionOk="0" h="120000" w="120000">
                  <a:moveTo>
                    <a:pt x="0" y="60025"/>
                  </a:moveTo>
                  <a:lnTo>
                    <a:pt x="38289" y="50"/>
                  </a:lnTo>
                  <a:lnTo>
                    <a:pt x="46575" y="0"/>
                  </a:lnTo>
                  <a:lnTo>
                    <a:pt x="120000" y="114391"/>
                  </a:lnTo>
                  <a:lnTo>
                    <a:pt x="116450" y="120000"/>
                  </a:lnTo>
                  <a:lnTo>
                    <a:pt x="38289" y="120000"/>
                  </a:lnTo>
                  <a:lnTo>
                    <a:pt x="0" y="60025"/>
                  </a:lnTo>
                  <a:close/>
                </a:path>
              </a:pathLst>
            </a:custGeom>
            <a:solidFill>
              <a:schemeClr val="lt1">
                <a:alpha val="0"/>
              </a:schemeClr>
            </a:solidFill>
            <a:ln cap="flat" cmpd="sng" w="12700">
              <a:solidFill>
                <a:schemeClr val="lt1">
                  <a:alpha val="1176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grpSp>
      <p:sp>
        <p:nvSpPr>
          <p:cNvPr id="95" name="Google Shape;95;p13"/>
          <p:cNvSpPr/>
          <p:nvPr/>
        </p:nvSpPr>
        <p:spPr>
          <a:xfrm>
            <a:off x="457200" y="250115"/>
            <a:ext cx="8229600" cy="46392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6" name="Google Shape;96;p13"/>
          <p:cNvSpPr/>
          <p:nvPr/>
        </p:nvSpPr>
        <p:spPr>
          <a:xfrm>
            <a:off x="4561242" y="-16133"/>
            <a:ext cx="3679200" cy="524400"/>
          </a:xfrm>
          <a:prstGeom prst="rect">
            <a:avLst/>
          </a:prstGeom>
          <a:solidFill>
            <a:srgbClr val="F5F5F5"/>
          </a:solidFill>
          <a:ln cap="flat" cmpd="sng" w="15875">
            <a:solidFill>
              <a:srgbClr val="74A5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7" name="Google Shape;97;p13"/>
          <p:cNvSpPr/>
          <p:nvPr/>
        </p:nvSpPr>
        <p:spPr>
          <a:xfrm>
            <a:off x="4649096" y="-16132"/>
            <a:ext cx="3505200" cy="46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98" name="Google Shape;98;p13"/>
          <p:cNvSpPr txBox="1"/>
          <p:nvPr>
            <p:ph type="title"/>
          </p:nvPr>
        </p:nvSpPr>
        <p:spPr>
          <a:xfrm>
            <a:off x="1043490" y="770748"/>
            <a:ext cx="7024800" cy="8574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accent1"/>
              </a:buClr>
              <a:buSzPts val="4000"/>
              <a:buFont typeface="Century Gothic"/>
              <a:buNone/>
              <a:defRPr b="0" i="0" sz="4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9" name="Google Shape;99;p13"/>
          <p:cNvSpPr txBox="1"/>
          <p:nvPr>
            <p:ph idx="1" type="body"/>
          </p:nvPr>
        </p:nvSpPr>
        <p:spPr>
          <a:xfrm>
            <a:off x="1043492" y="1742739"/>
            <a:ext cx="6777300" cy="2631900"/>
          </a:xfrm>
          <a:prstGeom prst="rect">
            <a:avLst/>
          </a:prstGeom>
          <a:noFill/>
          <a:ln>
            <a:noFill/>
          </a:ln>
        </p:spPr>
        <p:txBody>
          <a:bodyPr anchorCtr="0" anchor="t" bIns="91425" lIns="91425" spcFirstLastPara="1" rIns="91425" wrap="square" tIns="91425"/>
          <a:lstStyle>
            <a:lvl1pPr indent="-344424" lvl="0" marL="457200" marR="0" rtl="0" algn="l">
              <a:spcBef>
                <a:spcPts val="480"/>
              </a:spcBef>
              <a:spcAft>
                <a:spcPts val="0"/>
              </a:spcAft>
              <a:buClr>
                <a:schemeClr val="accent1"/>
              </a:buClr>
              <a:buSzPts val="1824"/>
              <a:buFont typeface="Noto Sans Symbols"/>
              <a:buChar char="○"/>
              <a:defRPr b="0" i="0" sz="2400" u="none" cap="none" strike="noStrike">
                <a:solidFill>
                  <a:schemeClr val="dk2"/>
                </a:solidFill>
                <a:latin typeface="Century Gothic"/>
                <a:ea typeface="Century Gothic"/>
                <a:cs typeface="Century Gothic"/>
                <a:sym typeface="Century Gothic"/>
              </a:defRPr>
            </a:lvl1pPr>
            <a:lvl2pPr indent="-334772" lvl="1" marL="914400" marR="0" rtl="0" algn="l">
              <a:spcBef>
                <a:spcPts val="440"/>
              </a:spcBef>
              <a:spcAft>
                <a:spcPts val="0"/>
              </a:spcAft>
              <a:buClr>
                <a:schemeClr val="accent1"/>
              </a:buClr>
              <a:buSzPts val="1672"/>
              <a:buFont typeface="Noto Sans Symbols"/>
              <a:buChar char="○"/>
              <a:defRPr b="0" i="0" sz="2200" u="none" cap="none" strike="noStrike">
                <a:solidFill>
                  <a:schemeClr val="dk2"/>
                </a:solidFill>
                <a:latin typeface="Century Gothic"/>
                <a:ea typeface="Century Gothic"/>
                <a:cs typeface="Century Gothic"/>
                <a:sym typeface="Century Gothic"/>
              </a:defRPr>
            </a:lvl2pPr>
            <a:lvl3pPr indent="-325119" lvl="2" marL="1371600" marR="0" rtl="0" algn="l">
              <a:spcBef>
                <a:spcPts val="400"/>
              </a:spcBef>
              <a:spcAft>
                <a:spcPts val="0"/>
              </a:spcAft>
              <a:buClr>
                <a:schemeClr val="accent1"/>
              </a:buClr>
              <a:buSzPts val="1520"/>
              <a:buFont typeface="Noto Sans Symbols"/>
              <a:buChar char="○"/>
              <a:defRPr b="0" i="0" sz="2000" u="none" cap="none" strike="noStrike">
                <a:solidFill>
                  <a:schemeClr val="dk2"/>
                </a:solidFill>
                <a:latin typeface="Century Gothic"/>
                <a:ea typeface="Century Gothic"/>
                <a:cs typeface="Century Gothic"/>
                <a:sym typeface="Century Gothic"/>
              </a:defRPr>
            </a:lvl3pPr>
            <a:lvl4pPr indent="-315467" lvl="3" marL="1828800" marR="0" rtl="0" algn="l">
              <a:spcBef>
                <a:spcPts val="360"/>
              </a:spcBef>
              <a:spcAft>
                <a:spcPts val="0"/>
              </a:spcAft>
              <a:buClr>
                <a:schemeClr val="accent1"/>
              </a:buClr>
              <a:buSzPts val="1368"/>
              <a:buFont typeface="Noto Sans Symbols"/>
              <a:buChar char="○"/>
              <a:defRPr b="0" i="0" sz="1800" u="none" cap="none" strike="noStrike">
                <a:solidFill>
                  <a:schemeClr val="dk2"/>
                </a:solidFill>
                <a:latin typeface="Century Gothic"/>
                <a:ea typeface="Century Gothic"/>
                <a:cs typeface="Century Gothic"/>
                <a:sym typeface="Century Gothic"/>
              </a:defRPr>
            </a:lvl4pPr>
            <a:lvl5pPr indent="-305816" lvl="4" marL="2286000" marR="0" rtl="0" algn="l">
              <a:spcBef>
                <a:spcPts val="320"/>
              </a:spcBef>
              <a:spcAft>
                <a:spcPts val="0"/>
              </a:spcAft>
              <a:buClr>
                <a:schemeClr val="accent1"/>
              </a:buClr>
              <a:buSzPts val="1216"/>
              <a:buFont typeface="Noto Sans Symbols"/>
              <a:buChar char="○"/>
              <a:defRPr b="0" i="0" sz="1600" u="none" cap="none" strike="noStrike">
                <a:solidFill>
                  <a:schemeClr val="dk2"/>
                </a:solidFill>
                <a:latin typeface="Century Gothic"/>
                <a:ea typeface="Century Gothic"/>
                <a:cs typeface="Century Gothic"/>
                <a:sym typeface="Century Gothic"/>
              </a:defRPr>
            </a:lvl5pPr>
            <a:lvl6pPr indent="-296164" lvl="5" marL="27432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6pPr>
            <a:lvl7pPr indent="-296164" lvl="6" marL="32004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7pPr>
            <a:lvl8pPr indent="-296164" lvl="7" marL="36576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8pPr>
            <a:lvl9pPr indent="-296164" lvl="8" marL="4114800" marR="0" rtl="0" algn="l">
              <a:spcBef>
                <a:spcPts val="280"/>
              </a:spcBef>
              <a:spcAft>
                <a:spcPts val="0"/>
              </a:spcAft>
              <a:buClr>
                <a:schemeClr val="accent1"/>
              </a:buClr>
              <a:buSzPts val="1064"/>
              <a:buFont typeface="Noto Sans Symbols"/>
              <a:buChar char="○"/>
              <a:defRPr b="0" i="0" sz="1400" u="none" cap="none" strike="noStrike">
                <a:solidFill>
                  <a:schemeClr val="dk2"/>
                </a:solidFill>
                <a:latin typeface="Century Gothic"/>
                <a:ea typeface="Century Gothic"/>
                <a:cs typeface="Century Gothic"/>
                <a:sym typeface="Century Gothic"/>
              </a:defRPr>
            </a:lvl9pPr>
          </a:lstStyle>
          <a:p/>
        </p:txBody>
      </p:sp>
      <p:sp>
        <p:nvSpPr>
          <p:cNvPr id="100" name="Google Shape;100;p13"/>
          <p:cNvSpPr txBox="1"/>
          <p:nvPr>
            <p:ph idx="10" type="dt"/>
          </p:nvPr>
        </p:nvSpPr>
        <p:spPr>
          <a:xfrm>
            <a:off x="5997388" y="168369"/>
            <a:ext cx="21336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2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1" name="Google Shape;101;p13"/>
          <p:cNvSpPr txBox="1"/>
          <p:nvPr>
            <p:ph idx="11" type="ftr"/>
          </p:nvPr>
        </p:nvSpPr>
        <p:spPr>
          <a:xfrm>
            <a:off x="4641448" y="4389120"/>
            <a:ext cx="3502200" cy="273900"/>
          </a:xfrm>
          <a:prstGeom prst="rect">
            <a:avLst/>
          </a:prstGeom>
          <a:noFill/>
          <a:ln>
            <a:noFill/>
          </a:ln>
        </p:spPr>
        <p:txBody>
          <a:bodyPr anchorCtr="0" anchor="ctr" bIns="91425" lIns="91425" spcFirstLastPara="1" rIns="91425" wrap="square" tIns="91425"/>
          <a:lstStyle>
            <a:lvl1pPr lvl="0" marR="0" rtl="0" algn="r">
              <a:spcBef>
                <a:spcPts val="0"/>
              </a:spcBef>
              <a:spcAft>
                <a:spcPts val="0"/>
              </a:spcAft>
              <a:buSzPts val="1400"/>
              <a:buNone/>
              <a:defRPr b="0" i="0" sz="12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2" name="Google Shape;102;p13"/>
          <p:cNvSpPr txBox="1"/>
          <p:nvPr>
            <p:ph idx="12" type="sldNum"/>
          </p:nvPr>
        </p:nvSpPr>
        <p:spPr>
          <a:xfrm>
            <a:off x="4649096" y="168368"/>
            <a:ext cx="13323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FEFEFE"/>
                </a:solidFill>
                <a:latin typeface="Century Gothic"/>
                <a:ea typeface="Century Gothic"/>
                <a:cs typeface="Century Gothic"/>
                <a:sym typeface="Century Gothic"/>
              </a:defRPr>
            </a:lvl1pPr>
            <a:lvl2pPr indent="0" lvl="1" marL="0" marR="0" rtl="0" algn="l">
              <a:spcBef>
                <a:spcPts val="0"/>
              </a:spcBef>
              <a:buNone/>
              <a:defRPr b="0" i="0" sz="1200" u="none" cap="none" strike="noStrike">
                <a:solidFill>
                  <a:srgbClr val="FEFEFE"/>
                </a:solidFill>
                <a:latin typeface="Century Gothic"/>
                <a:ea typeface="Century Gothic"/>
                <a:cs typeface="Century Gothic"/>
                <a:sym typeface="Century Gothic"/>
              </a:defRPr>
            </a:lvl2pPr>
            <a:lvl3pPr indent="0" lvl="2" marL="0" marR="0" rtl="0" algn="l">
              <a:spcBef>
                <a:spcPts val="0"/>
              </a:spcBef>
              <a:buNone/>
              <a:defRPr b="0" i="0" sz="1200" u="none" cap="none" strike="noStrike">
                <a:solidFill>
                  <a:srgbClr val="FEFEFE"/>
                </a:solidFill>
                <a:latin typeface="Century Gothic"/>
                <a:ea typeface="Century Gothic"/>
                <a:cs typeface="Century Gothic"/>
                <a:sym typeface="Century Gothic"/>
              </a:defRPr>
            </a:lvl3pPr>
            <a:lvl4pPr indent="0" lvl="3" marL="0" marR="0" rtl="0" algn="l">
              <a:spcBef>
                <a:spcPts val="0"/>
              </a:spcBef>
              <a:buNone/>
              <a:defRPr b="0" i="0" sz="1200" u="none" cap="none" strike="noStrike">
                <a:solidFill>
                  <a:srgbClr val="FEFEFE"/>
                </a:solidFill>
                <a:latin typeface="Century Gothic"/>
                <a:ea typeface="Century Gothic"/>
                <a:cs typeface="Century Gothic"/>
                <a:sym typeface="Century Gothic"/>
              </a:defRPr>
            </a:lvl4pPr>
            <a:lvl5pPr indent="0" lvl="4" marL="0" marR="0" rtl="0" algn="l">
              <a:spcBef>
                <a:spcPts val="0"/>
              </a:spcBef>
              <a:buNone/>
              <a:defRPr b="0" i="0" sz="1200" u="none" cap="none" strike="noStrike">
                <a:solidFill>
                  <a:srgbClr val="FEFEFE"/>
                </a:solidFill>
                <a:latin typeface="Century Gothic"/>
                <a:ea typeface="Century Gothic"/>
                <a:cs typeface="Century Gothic"/>
                <a:sym typeface="Century Gothic"/>
              </a:defRPr>
            </a:lvl5pPr>
            <a:lvl6pPr indent="0" lvl="5" marL="0" marR="0" rtl="0" algn="l">
              <a:spcBef>
                <a:spcPts val="0"/>
              </a:spcBef>
              <a:buNone/>
              <a:defRPr b="0" i="0" sz="1200" u="none" cap="none" strike="noStrike">
                <a:solidFill>
                  <a:srgbClr val="FEFEFE"/>
                </a:solidFill>
                <a:latin typeface="Century Gothic"/>
                <a:ea typeface="Century Gothic"/>
                <a:cs typeface="Century Gothic"/>
                <a:sym typeface="Century Gothic"/>
              </a:defRPr>
            </a:lvl6pPr>
            <a:lvl7pPr indent="0" lvl="6" marL="0" marR="0" rtl="0" algn="l">
              <a:spcBef>
                <a:spcPts val="0"/>
              </a:spcBef>
              <a:buNone/>
              <a:defRPr b="0" i="0" sz="1200" u="none" cap="none" strike="noStrike">
                <a:solidFill>
                  <a:srgbClr val="FEFEFE"/>
                </a:solidFill>
                <a:latin typeface="Century Gothic"/>
                <a:ea typeface="Century Gothic"/>
                <a:cs typeface="Century Gothic"/>
                <a:sym typeface="Century Gothic"/>
              </a:defRPr>
            </a:lvl7pPr>
            <a:lvl8pPr indent="0" lvl="7" marL="0" marR="0" rtl="0" algn="l">
              <a:spcBef>
                <a:spcPts val="0"/>
              </a:spcBef>
              <a:buNone/>
              <a:defRPr b="0" i="0" sz="1200" u="none" cap="none" strike="noStrike">
                <a:solidFill>
                  <a:srgbClr val="FEFEFE"/>
                </a:solidFill>
                <a:latin typeface="Century Gothic"/>
                <a:ea typeface="Century Gothic"/>
                <a:cs typeface="Century Gothic"/>
                <a:sym typeface="Century Gothic"/>
              </a:defRPr>
            </a:lvl8pPr>
            <a:lvl9pPr indent="0" lvl="8" marL="0" marR="0" rtl="0" algn="l">
              <a:spcBef>
                <a:spcPts val="0"/>
              </a:spcBef>
              <a:buNone/>
              <a:defRPr b="0" i="0" sz="1200" u="none" cap="none" strike="noStrike">
                <a:solidFill>
                  <a:srgbClr val="FEFEFE"/>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318" name="Shape 318"/>
        <p:cNvGrpSpPr/>
        <p:nvPr/>
      </p:nvGrpSpPr>
      <p:grpSpPr>
        <a:xfrm>
          <a:off x="0" y="0"/>
          <a:ext cx="0" cy="0"/>
          <a:chOff x="0" y="0"/>
          <a:chExt cx="0" cy="0"/>
        </a:xfrm>
      </p:grpSpPr>
      <p:sp>
        <p:nvSpPr>
          <p:cNvPr id="319" name="Google Shape;319;p2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320" name="Google Shape;320;p2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321" name="Google Shape;321;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Source Code Pro"/>
                <a:ea typeface="Source Code Pro"/>
                <a:cs typeface="Source Code Pro"/>
                <a:sym typeface="Source Code Pro"/>
              </a:defRPr>
            </a:lvl1pPr>
            <a:lvl2pPr lvl="1" rtl="0" algn="r">
              <a:buNone/>
              <a:defRPr sz="1000">
                <a:solidFill>
                  <a:schemeClr val="accent1"/>
                </a:solidFill>
                <a:latin typeface="Source Code Pro"/>
                <a:ea typeface="Source Code Pro"/>
                <a:cs typeface="Source Code Pro"/>
                <a:sym typeface="Source Code Pro"/>
              </a:defRPr>
            </a:lvl2pPr>
            <a:lvl3pPr lvl="2" rtl="0" algn="r">
              <a:buNone/>
              <a:defRPr sz="1000">
                <a:solidFill>
                  <a:schemeClr val="accent1"/>
                </a:solidFill>
                <a:latin typeface="Source Code Pro"/>
                <a:ea typeface="Source Code Pro"/>
                <a:cs typeface="Source Code Pro"/>
                <a:sym typeface="Source Code Pro"/>
              </a:defRPr>
            </a:lvl3pPr>
            <a:lvl4pPr lvl="3" rtl="0" algn="r">
              <a:buNone/>
              <a:defRPr sz="1000">
                <a:solidFill>
                  <a:schemeClr val="accent1"/>
                </a:solidFill>
                <a:latin typeface="Source Code Pro"/>
                <a:ea typeface="Source Code Pro"/>
                <a:cs typeface="Source Code Pro"/>
                <a:sym typeface="Source Code Pro"/>
              </a:defRPr>
            </a:lvl4pPr>
            <a:lvl5pPr lvl="4" rtl="0" algn="r">
              <a:buNone/>
              <a:defRPr sz="1000">
                <a:solidFill>
                  <a:schemeClr val="accent1"/>
                </a:solidFill>
                <a:latin typeface="Source Code Pro"/>
                <a:ea typeface="Source Code Pro"/>
                <a:cs typeface="Source Code Pro"/>
                <a:sym typeface="Source Code Pro"/>
              </a:defRPr>
            </a:lvl5pPr>
            <a:lvl6pPr lvl="5" rtl="0" algn="r">
              <a:buNone/>
              <a:defRPr sz="1000">
                <a:solidFill>
                  <a:schemeClr val="accent1"/>
                </a:solidFill>
                <a:latin typeface="Source Code Pro"/>
                <a:ea typeface="Source Code Pro"/>
                <a:cs typeface="Source Code Pro"/>
                <a:sym typeface="Source Code Pro"/>
              </a:defRPr>
            </a:lvl6pPr>
            <a:lvl7pPr lvl="6" rtl="0" algn="r">
              <a:buNone/>
              <a:defRPr sz="1000">
                <a:solidFill>
                  <a:schemeClr val="accent1"/>
                </a:solidFill>
                <a:latin typeface="Source Code Pro"/>
                <a:ea typeface="Source Code Pro"/>
                <a:cs typeface="Source Code Pro"/>
                <a:sym typeface="Source Code Pro"/>
              </a:defRPr>
            </a:lvl7pPr>
            <a:lvl8pPr lvl="7" rtl="0" algn="r">
              <a:buNone/>
              <a:defRPr sz="1000">
                <a:solidFill>
                  <a:schemeClr val="accent1"/>
                </a:solidFill>
                <a:latin typeface="Source Code Pro"/>
                <a:ea typeface="Source Code Pro"/>
                <a:cs typeface="Source Code Pro"/>
                <a:sym typeface="Source Code Pro"/>
              </a:defRPr>
            </a:lvl8pPr>
            <a:lvl9pPr lvl="8" rtl="0"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4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image" Target="../media/image7.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28.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27.jpg"/><Relationship Id="rId5"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 Id="rId3" Type="http://schemas.openxmlformats.org/officeDocument/2006/relationships/image" Target="../media/image26.jpg"/><Relationship Id="rId4" Type="http://schemas.openxmlformats.org/officeDocument/2006/relationships/image" Target="../media/image15.jpg"/><Relationship Id="rId5" Type="http://schemas.openxmlformats.org/officeDocument/2006/relationships/image" Target="../media/image19.jpg"/><Relationship Id="rId6"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38.jpg"/><Relationship Id="rId4" Type="http://schemas.openxmlformats.org/officeDocument/2006/relationships/image" Target="../media/image21.jpg"/><Relationship Id="rId5" Type="http://schemas.openxmlformats.org/officeDocument/2006/relationships/image" Target="../media/image31.jpg"/><Relationship Id="rId6"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12.jpg"/><Relationship Id="rId5" Type="http://schemas.openxmlformats.org/officeDocument/2006/relationships/image" Target="../media/image4.jpg"/><Relationship Id="rId6" Type="http://schemas.openxmlformats.org/officeDocument/2006/relationships/image" Target="../media/image6.jpg"/><Relationship Id="rId7" Type="http://schemas.openxmlformats.org/officeDocument/2006/relationships/image" Target="../media/image2.jpg"/><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 Id="rId3" Type="http://schemas.openxmlformats.org/officeDocument/2006/relationships/image" Target="../media/image20.jpg"/><Relationship Id="rId4" Type="http://schemas.openxmlformats.org/officeDocument/2006/relationships/image" Target="../media/image22.jpg"/><Relationship Id="rId5" Type="http://schemas.openxmlformats.org/officeDocument/2006/relationships/image" Target="../media/image29.jpg"/><Relationship Id="rId6"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 Id="rId3" Type="http://schemas.openxmlformats.org/officeDocument/2006/relationships/image" Target="../media/image35.jpg"/><Relationship Id="rId4" Type="http://schemas.openxmlformats.org/officeDocument/2006/relationships/image" Target="../media/image30.jpg"/><Relationship Id="rId5" Type="http://schemas.openxmlformats.org/officeDocument/2006/relationships/image" Target="../media/image33.jpg"/><Relationship Id="rId6" Type="http://schemas.openxmlformats.org/officeDocument/2006/relationships/image" Target="../media/image40.jpg"/><Relationship Id="rId7" Type="http://schemas.openxmlformats.org/officeDocument/2006/relationships/image" Target="../media/image41.jpg"/><Relationship Id="rId8"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46.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6.xml"/><Relationship Id="rId3" Type="http://schemas.openxmlformats.org/officeDocument/2006/relationships/hyperlink" Target="mailto:dvietri@bigpond.com" TargetMode="External"/><Relationship Id="rId4" Type="http://schemas.openxmlformats.org/officeDocument/2006/relationships/hyperlink" Target="mailto:vanessawillis06@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39"/>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Empowering young learners through a Discovery-based inquiry approach</a:t>
            </a:r>
            <a:endParaRPr/>
          </a:p>
        </p:txBody>
      </p:sp>
      <p:sp>
        <p:nvSpPr>
          <p:cNvPr id="370" name="Google Shape;370;p39"/>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Deborah Vietri and Vanessa Willis</a:t>
            </a:r>
            <a:endParaRPr/>
          </a:p>
          <a:p>
            <a:pPr indent="0" lvl="0" marL="0" rtl="0" algn="ctr">
              <a:spcBef>
                <a:spcPts val="0"/>
              </a:spcBef>
              <a:spcAft>
                <a:spcPts val="0"/>
              </a:spcAft>
              <a:buNone/>
            </a:pPr>
            <a:r>
              <a:rPr lang="en"/>
              <a:t>ACEL Early Years Conference August 2018</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48"/>
          <p:cNvSpPr txBox="1"/>
          <p:nvPr>
            <p:ph type="title"/>
          </p:nvPr>
        </p:nvSpPr>
        <p:spPr>
          <a:xfrm>
            <a:off x="3126150" y="672050"/>
            <a:ext cx="1939500" cy="142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t>
            </a:r>
            <a:r>
              <a:rPr lang="en"/>
              <a:t>edagogy of inquiry</a:t>
            </a:r>
            <a:endParaRPr/>
          </a:p>
        </p:txBody>
      </p:sp>
      <p:sp>
        <p:nvSpPr>
          <p:cNvPr id="440" name="Google Shape;440;p48"/>
          <p:cNvSpPr txBox="1"/>
          <p:nvPr>
            <p:ph idx="2" type="body"/>
          </p:nvPr>
        </p:nvSpPr>
        <p:spPr>
          <a:xfrm>
            <a:off x="5211550" y="252800"/>
            <a:ext cx="3620700" cy="4686600"/>
          </a:xfrm>
          <a:prstGeom prst="rect">
            <a:avLst/>
          </a:prstGeom>
        </p:spPr>
        <p:txBody>
          <a:bodyPr anchorCtr="0" anchor="t" bIns="91425" lIns="91425" spcFirstLastPara="1" rIns="91425" wrap="square" tIns="91425">
            <a:noAutofit/>
          </a:bodyPr>
          <a:lstStyle/>
          <a:p>
            <a:pPr indent="-228600" lvl="0" marL="228600" rtl="0" algn="l">
              <a:spcBef>
                <a:spcPts val="0"/>
              </a:spcBef>
              <a:spcAft>
                <a:spcPts val="0"/>
              </a:spcAft>
              <a:buNone/>
            </a:pPr>
            <a:r>
              <a:rPr b="1" i="1" lang="en" sz="1200">
                <a:solidFill>
                  <a:srgbClr val="980000"/>
                </a:solidFill>
                <a:latin typeface="Cambria"/>
                <a:ea typeface="Cambria"/>
                <a:cs typeface="Cambria"/>
                <a:sym typeface="Cambria"/>
              </a:rPr>
              <a:t>If you can light the spark of curiosity in a child, they will learn without any further assistance, very often. Children are natural learners. </a:t>
            </a:r>
            <a:r>
              <a:rPr b="1" lang="en" sz="1200">
                <a:solidFill>
                  <a:srgbClr val="980000"/>
                </a:solidFill>
                <a:latin typeface="Cambria"/>
                <a:ea typeface="Cambria"/>
                <a:cs typeface="Cambria"/>
                <a:sym typeface="Cambria"/>
              </a:rPr>
              <a:t>Sir Ken Robinson</a:t>
            </a:r>
            <a:endParaRPr>
              <a:solidFill>
                <a:srgbClr val="000000"/>
              </a:solidFill>
            </a:endParaRPr>
          </a:p>
          <a:p>
            <a:pPr indent="-228600" lvl="0" marL="228600" rtl="0" algn="l">
              <a:spcBef>
                <a:spcPts val="0"/>
              </a:spcBef>
              <a:spcAft>
                <a:spcPts val="0"/>
              </a:spcAft>
              <a:buNone/>
            </a:pPr>
            <a:r>
              <a:rPr lang="en">
                <a:solidFill>
                  <a:srgbClr val="000000"/>
                </a:solidFill>
              </a:rPr>
              <a:t> </a:t>
            </a:r>
            <a:endParaRPr>
              <a:solidFill>
                <a:srgbClr val="000000"/>
              </a:solidFill>
            </a:endParaRPr>
          </a:p>
          <a:p>
            <a:pPr indent="-228600" lvl="0" marL="228600" rtl="0" algn="l">
              <a:spcBef>
                <a:spcPts val="0"/>
              </a:spcBef>
              <a:spcAft>
                <a:spcPts val="0"/>
              </a:spcAft>
              <a:buNone/>
            </a:pPr>
            <a:r>
              <a:rPr lang="en">
                <a:solidFill>
                  <a:srgbClr val="000000"/>
                </a:solidFill>
              </a:rPr>
              <a:t>Giving purpose to learning, harnessing children’s natural curiosity, creating wonder and awe, questioning and seeking answers enables students to construct new knowledge in a way that is meaningful</a:t>
            </a:r>
            <a:endParaRPr>
              <a:solidFill>
                <a:srgbClr val="000000"/>
              </a:solidFill>
            </a:endParaRPr>
          </a:p>
          <a:p>
            <a:pPr indent="-228600" lvl="0" marL="228600" rtl="0" algn="l">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
                <a:solidFill>
                  <a:srgbClr val="9900FF"/>
                </a:solidFill>
                <a:latin typeface="Cambria"/>
                <a:ea typeface="Cambria"/>
                <a:cs typeface="Cambria"/>
                <a:sym typeface="Cambria"/>
              </a:rPr>
              <a:t>… a growing body of research suggests that students learn more deeply and perform better on complex tasks if they have the opportunity to engage in more “authentic” learning (Edutopia: Teaching for meaningful learning)</a:t>
            </a:r>
            <a:endParaRPr>
              <a:solidFill>
                <a:srgbClr val="9900FF"/>
              </a:solidFill>
            </a:endParaRPr>
          </a:p>
          <a:p>
            <a:pPr indent="0" lvl="0" marL="0" rtl="0" algn="l">
              <a:spcBef>
                <a:spcPts val="0"/>
              </a:spcBef>
              <a:spcAft>
                <a:spcPts val="1600"/>
              </a:spcAft>
              <a:buNone/>
            </a:pPr>
            <a:r>
              <a:t/>
            </a:r>
            <a:endParaRPr/>
          </a:p>
        </p:txBody>
      </p:sp>
      <p:pic>
        <p:nvPicPr>
          <p:cNvPr id="441" name="Google Shape;441;p48"/>
          <p:cNvPicPr preferRelativeResize="0"/>
          <p:nvPr/>
        </p:nvPicPr>
        <p:blipFill>
          <a:blip r:embed="rId3">
            <a:alphaModFix/>
          </a:blip>
          <a:stretch>
            <a:fillRect/>
          </a:stretch>
        </p:blipFill>
        <p:spPr>
          <a:xfrm>
            <a:off x="113450" y="0"/>
            <a:ext cx="2667349" cy="3556476"/>
          </a:xfrm>
          <a:prstGeom prst="rect">
            <a:avLst/>
          </a:prstGeom>
          <a:noFill/>
          <a:ln>
            <a:noFill/>
          </a:ln>
        </p:spPr>
      </p:pic>
      <p:pic>
        <p:nvPicPr>
          <p:cNvPr id="442" name="Google Shape;442;p48"/>
          <p:cNvPicPr preferRelativeResize="0"/>
          <p:nvPr/>
        </p:nvPicPr>
        <p:blipFill>
          <a:blip r:embed="rId4">
            <a:alphaModFix/>
          </a:blip>
          <a:stretch>
            <a:fillRect/>
          </a:stretch>
        </p:blipFill>
        <p:spPr>
          <a:xfrm>
            <a:off x="2165050" y="2644700"/>
            <a:ext cx="2983950" cy="2237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49"/>
          <p:cNvSpPr txBox="1"/>
          <p:nvPr>
            <p:ph idx="1" type="body"/>
          </p:nvPr>
        </p:nvSpPr>
        <p:spPr>
          <a:xfrm>
            <a:off x="311700" y="865350"/>
            <a:ext cx="4260300" cy="41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Play is a powerful context for early inquiry. Through play children can engage in exploring and making discoveries about:</a:t>
            </a:r>
            <a:endParaRPr>
              <a:solidFill>
                <a:srgbClr val="000000"/>
              </a:solidFill>
            </a:endParaRPr>
          </a:p>
          <a:p>
            <a:pPr indent="-317500" lvl="0" marL="457200" rtl="0" algn="l">
              <a:spcBef>
                <a:spcPts val="1600"/>
              </a:spcBef>
              <a:spcAft>
                <a:spcPts val="0"/>
              </a:spcAft>
              <a:buClr>
                <a:srgbClr val="000000"/>
              </a:buClr>
              <a:buSzPts val="1400"/>
              <a:buChar char="●"/>
            </a:pPr>
            <a:r>
              <a:rPr lang="en">
                <a:solidFill>
                  <a:srgbClr val="000000"/>
                </a:solidFill>
              </a:rPr>
              <a:t>Themselves, their identity as a person and a learner and as a social being</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Living in community with others</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The amazing world they live in</a:t>
            </a:r>
            <a:endParaRPr>
              <a:solidFill>
                <a:srgbClr val="000000"/>
              </a:solidFill>
            </a:endParaRPr>
          </a:p>
          <a:p>
            <a:pPr indent="0" lvl="0" marL="0" rtl="0" algn="l">
              <a:spcBef>
                <a:spcPts val="1600"/>
              </a:spcBef>
              <a:spcAft>
                <a:spcPts val="0"/>
              </a:spcAft>
              <a:buNone/>
            </a:pPr>
            <a:r>
              <a:rPr lang="en">
                <a:solidFill>
                  <a:srgbClr val="000000"/>
                </a:solidFill>
              </a:rPr>
              <a:t>‘Being playful’ as a disposition when exploring, testing out ideas and working theories in a safe and familiar context, making choices without fear of failure.</a:t>
            </a:r>
            <a:endParaRPr>
              <a:solidFill>
                <a:srgbClr val="0000FF"/>
              </a:solidFill>
            </a:endParaRPr>
          </a:p>
          <a:p>
            <a:pPr indent="0" lvl="0" marL="0" rtl="0" algn="l">
              <a:lnSpc>
                <a:spcPct val="136363"/>
              </a:lnSpc>
              <a:spcBef>
                <a:spcPts val="1600"/>
              </a:spcBef>
              <a:spcAft>
                <a:spcPts val="900"/>
              </a:spcAft>
              <a:buNone/>
            </a:pPr>
            <a:r>
              <a:t/>
            </a:r>
            <a:endParaRPr/>
          </a:p>
        </p:txBody>
      </p:sp>
      <p:sp>
        <p:nvSpPr>
          <p:cNvPr id="448" name="Google Shape;448;p49"/>
          <p:cNvSpPr txBox="1"/>
          <p:nvPr/>
        </p:nvSpPr>
        <p:spPr>
          <a:xfrm>
            <a:off x="4939325" y="3967000"/>
            <a:ext cx="3788700" cy="8460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i="1" lang="en" sz="1200">
                <a:latin typeface="Cambria"/>
                <a:ea typeface="Cambria"/>
                <a:cs typeface="Cambria"/>
                <a:sym typeface="Cambria"/>
              </a:rPr>
              <a:t>Play is the highest form of research. </a:t>
            </a:r>
            <a:r>
              <a:rPr b="1" lang="en" sz="1200">
                <a:latin typeface="Cambria"/>
                <a:ea typeface="Cambria"/>
                <a:cs typeface="Cambria"/>
                <a:sym typeface="Cambria"/>
              </a:rPr>
              <a:t>Albert Einstein </a:t>
            </a:r>
            <a:r>
              <a:rPr lang="en">
                <a:latin typeface="Source Code Pro"/>
                <a:ea typeface="Source Code Pro"/>
                <a:cs typeface="Source Code Pro"/>
                <a:sym typeface="Source Code Pro"/>
              </a:rPr>
              <a:t>We believe that learning should be joyful and playful</a:t>
            </a:r>
            <a:endParaRPr/>
          </a:p>
        </p:txBody>
      </p:sp>
      <p:sp>
        <p:nvSpPr>
          <p:cNvPr id="449" name="Google Shape;449;p49"/>
          <p:cNvSpPr txBox="1"/>
          <p:nvPr>
            <p:ph type="title"/>
          </p:nvPr>
        </p:nvSpPr>
        <p:spPr>
          <a:xfrm>
            <a:off x="311700" y="1567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power of play: a playful pedagogy</a:t>
            </a:r>
            <a:endParaRPr/>
          </a:p>
        </p:txBody>
      </p:sp>
      <p:pic>
        <p:nvPicPr>
          <p:cNvPr id="450" name="Google Shape;450;p49"/>
          <p:cNvPicPr preferRelativeResize="0"/>
          <p:nvPr/>
        </p:nvPicPr>
        <p:blipFill>
          <a:blip r:embed="rId3">
            <a:alphaModFix/>
          </a:blip>
          <a:stretch>
            <a:fillRect/>
          </a:stretch>
        </p:blipFill>
        <p:spPr>
          <a:xfrm rot="-5400000">
            <a:off x="5439892" y="626434"/>
            <a:ext cx="2678799" cy="35717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5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 what does this look like in action?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51"/>
          <p:cNvSpPr txBox="1"/>
          <p:nvPr>
            <p:ph type="title"/>
          </p:nvPr>
        </p:nvSpPr>
        <p:spPr>
          <a:xfrm>
            <a:off x="265500" y="595225"/>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Inquiry Investigations</a:t>
            </a:r>
            <a:endParaRPr/>
          </a:p>
        </p:txBody>
      </p:sp>
      <p:sp>
        <p:nvSpPr>
          <p:cNvPr id="461" name="Google Shape;461;p51"/>
          <p:cNvSpPr txBox="1"/>
          <p:nvPr>
            <p:ph idx="1" type="subTitle"/>
          </p:nvPr>
        </p:nvSpPr>
        <p:spPr>
          <a:xfrm>
            <a:off x="265500" y="2845226"/>
            <a:ext cx="4045200" cy="2016300"/>
          </a:xfrm>
          <a:prstGeom prst="rect">
            <a:avLst/>
          </a:prstGeom>
          <a:solidFill>
            <a:srgbClr val="D9D2E9"/>
          </a:solidFill>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400">
                <a:solidFill>
                  <a:srgbClr val="000000"/>
                </a:solidFill>
                <a:latin typeface="Arial"/>
                <a:ea typeface="Arial"/>
                <a:cs typeface="Arial"/>
                <a:sym typeface="Arial"/>
              </a:rPr>
              <a:t>We want to give our students time to explore what intrigues them, and we want to make sure they visit the important sites they might miss without guidance. Teachers need to map out the landscape and highlight some of the most important places to stop. </a:t>
            </a:r>
            <a:endParaRPr sz="1400">
              <a:solidFill>
                <a:srgbClr val="000000"/>
              </a:solidFill>
              <a:latin typeface="Arial"/>
              <a:ea typeface="Arial"/>
              <a:cs typeface="Arial"/>
              <a:sym typeface="Arial"/>
            </a:endParaRPr>
          </a:p>
          <a:p>
            <a:pPr indent="0" lvl="0" marL="0" rtl="0" algn="ctr">
              <a:lnSpc>
                <a:spcPct val="115000"/>
              </a:lnSpc>
              <a:spcBef>
                <a:spcPts val="0"/>
              </a:spcBef>
              <a:spcAft>
                <a:spcPts val="0"/>
              </a:spcAft>
              <a:buNone/>
            </a:pPr>
            <a:r>
              <a:rPr lang="en" sz="1400">
                <a:solidFill>
                  <a:srgbClr val="0000FF"/>
                </a:solidFill>
                <a:latin typeface="Arial"/>
                <a:ea typeface="Arial"/>
                <a:cs typeface="Arial"/>
                <a:sym typeface="Arial"/>
              </a:rPr>
              <a:t>Tina Blythe.</a:t>
            </a:r>
            <a:endParaRPr sz="1400">
              <a:solidFill>
                <a:srgbClr val="0000FF"/>
              </a:solidFill>
              <a:latin typeface="Arial"/>
              <a:ea typeface="Arial"/>
              <a:cs typeface="Arial"/>
              <a:sym typeface="Arial"/>
            </a:endParaRPr>
          </a:p>
          <a:p>
            <a:pPr indent="0" lvl="0" marL="0" rtl="0" algn="ctr">
              <a:spcBef>
                <a:spcPts val="0"/>
              </a:spcBef>
              <a:spcAft>
                <a:spcPts val="0"/>
              </a:spcAft>
              <a:buNone/>
            </a:pPr>
            <a:r>
              <a:t/>
            </a:r>
            <a:endParaRPr/>
          </a:p>
        </p:txBody>
      </p:sp>
      <p:sp>
        <p:nvSpPr>
          <p:cNvPr id="462" name="Google Shape;462;p5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Teacher-initiated</a:t>
            </a:r>
            <a:endParaRPr sz="1600"/>
          </a:p>
          <a:p>
            <a:pPr indent="0" lvl="0" marL="0" rtl="0" algn="l">
              <a:spcBef>
                <a:spcPts val="1600"/>
              </a:spcBef>
              <a:spcAft>
                <a:spcPts val="0"/>
              </a:spcAft>
              <a:buNone/>
            </a:pPr>
            <a:r>
              <a:rPr lang="en" sz="1600"/>
              <a:t>Starts with a real experience</a:t>
            </a:r>
            <a:endParaRPr sz="1600"/>
          </a:p>
          <a:p>
            <a:pPr indent="0" lvl="0" marL="0" rtl="0" algn="l">
              <a:spcBef>
                <a:spcPts val="1600"/>
              </a:spcBef>
              <a:spcAft>
                <a:spcPts val="0"/>
              </a:spcAft>
              <a:buNone/>
            </a:pPr>
            <a:r>
              <a:rPr lang="en" sz="1600"/>
              <a:t>Opportunities for students to explore their ideas and theories and </a:t>
            </a:r>
            <a:r>
              <a:rPr lang="en" sz="1600"/>
              <a:t>own interests</a:t>
            </a:r>
            <a:endParaRPr sz="1600"/>
          </a:p>
          <a:p>
            <a:pPr indent="0" lvl="0" marL="0" rtl="0" algn="l">
              <a:spcBef>
                <a:spcPts val="1600"/>
              </a:spcBef>
              <a:spcAft>
                <a:spcPts val="0"/>
              </a:spcAft>
              <a:buNone/>
            </a:pPr>
            <a:r>
              <a:rPr lang="en" sz="1600"/>
              <a:t>Student wonderings inform the direction the investigation</a:t>
            </a:r>
            <a:endParaRPr sz="1600"/>
          </a:p>
          <a:p>
            <a:pPr indent="0" lvl="0" marL="0" rtl="0" algn="l">
              <a:spcBef>
                <a:spcPts val="1600"/>
              </a:spcBef>
              <a:spcAft>
                <a:spcPts val="1600"/>
              </a:spcAft>
              <a:buNone/>
            </a:pPr>
            <a:r>
              <a:rPr lang="en" sz="1600"/>
              <a:t>Explicit teaching of inquiry skills and processes</a:t>
            </a: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52"/>
          <p:cNvSpPr txBox="1"/>
          <p:nvPr>
            <p:ph type="title"/>
          </p:nvPr>
        </p:nvSpPr>
        <p:spPr>
          <a:xfrm>
            <a:off x="353100" y="28250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Inquiry investigation into community- Reservoir </a:t>
            </a:r>
            <a:endParaRPr>
              <a:highlight>
                <a:srgbClr val="FFFF00"/>
              </a:highlight>
            </a:endParaRPr>
          </a:p>
        </p:txBody>
      </p:sp>
      <p:sp>
        <p:nvSpPr>
          <p:cNvPr id="468" name="Google Shape;468;p52"/>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CONCEPTS: Community, place, needs and wants</a:t>
            </a:r>
            <a:endParaRPr sz="18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UNDERSTANDINGS:</a:t>
            </a:r>
            <a:endParaRPr sz="1200">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Char char="●"/>
            </a:pPr>
            <a:r>
              <a:rPr lang="en">
                <a:solidFill>
                  <a:srgbClr val="000000"/>
                </a:solidFill>
                <a:latin typeface="Arial"/>
                <a:ea typeface="Arial"/>
                <a:cs typeface="Arial"/>
                <a:sym typeface="Arial"/>
              </a:rPr>
              <a:t>People belong to different communities where they live and work to keep others safe and happy. There are different places in each community that fulfill our needs and wants. </a:t>
            </a:r>
            <a:endParaRPr>
              <a:solidFill>
                <a:srgbClr val="000000"/>
              </a:solidFill>
              <a:latin typeface="Arial"/>
              <a:ea typeface="Arial"/>
              <a:cs typeface="Arial"/>
              <a:sym typeface="Arial"/>
            </a:endParaRPr>
          </a:p>
          <a:p>
            <a:pPr indent="-317500" lvl="0" marL="457200" rtl="0" algn="l">
              <a:lnSpc>
                <a:spcPct val="100000"/>
              </a:lnSpc>
              <a:spcBef>
                <a:spcPts val="0"/>
              </a:spcBef>
              <a:spcAft>
                <a:spcPts val="0"/>
              </a:spcAft>
              <a:buClr>
                <a:srgbClr val="000000"/>
              </a:buClr>
              <a:buSzPts val="1400"/>
              <a:buFont typeface="Arial"/>
              <a:buChar char="●"/>
            </a:pPr>
            <a:r>
              <a:rPr lang="en">
                <a:solidFill>
                  <a:srgbClr val="000000"/>
                </a:solidFill>
                <a:latin typeface="Arial"/>
                <a:ea typeface="Arial"/>
                <a:cs typeface="Arial"/>
                <a:sym typeface="Arial"/>
              </a:rPr>
              <a:t>Different materials have different purposes and ways of working together; designers can manipulate materials to create a product.</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p:txBody>
      </p:sp>
      <p:sp>
        <p:nvSpPr>
          <p:cNvPr id="469" name="Google Shape;469;p52"/>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Noto Sans Symbols"/>
              <a:buChar char="●"/>
            </a:pPr>
            <a:r>
              <a:rPr lang="en" sz="1800">
                <a:solidFill>
                  <a:srgbClr val="000000"/>
                </a:solidFill>
                <a:latin typeface="Arial"/>
                <a:ea typeface="Arial"/>
                <a:cs typeface="Arial"/>
                <a:sym typeface="Arial"/>
              </a:rPr>
              <a:t>QUESTIONS</a:t>
            </a:r>
            <a:endParaRPr sz="12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Noto Sans Symbols"/>
              <a:buChar char="●"/>
            </a:pPr>
            <a:r>
              <a:rPr lang="en" sz="1200">
                <a:solidFill>
                  <a:srgbClr val="000000"/>
                </a:solidFill>
                <a:latin typeface="Arial"/>
                <a:ea typeface="Arial"/>
                <a:cs typeface="Arial"/>
                <a:sym typeface="Arial"/>
              </a:rPr>
              <a:t>What is a community?</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What does our community look like?</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Who lives and works in our community?</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Why do we have different places in the community?</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What are the different materials designers can use and how can they use them? </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How can we design and create our own community? </a:t>
            </a:r>
            <a:endParaRPr sz="12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5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Preparing for the SHARED EXPERIENCE </a:t>
            </a:r>
            <a:endParaRPr/>
          </a:p>
        </p:txBody>
      </p:sp>
      <p:sp>
        <p:nvSpPr>
          <p:cNvPr id="475" name="Google Shape;475;p53"/>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Prior Knowledge Gathering</a:t>
            </a:r>
            <a:endParaRPr/>
          </a:p>
          <a:p>
            <a:pPr indent="0" lvl="0" marL="0" rtl="0" algn="l">
              <a:spcBef>
                <a:spcPts val="1600"/>
              </a:spcBef>
              <a:spcAft>
                <a:spcPts val="0"/>
              </a:spcAft>
              <a:buNone/>
            </a:pPr>
            <a:r>
              <a:rPr b="1" lang="en">
                <a:solidFill>
                  <a:schemeClr val="accent5"/>
                </a:solidFill>
              </a:rPr>
              <a:t>1st</a:t>
            </a:r>
            <a:r>
              <a:rPr lang="en"/>
              <a:t> 2nd 3rd </a:t>
            </a:r>
            <a:r>
              <a:rPr lang="en">
                <a:solidFill>
                  <a:schemeClr val="accent5"/>
                </a:solidFill>
              </a:rPr>
              <a:t>Thinking </a:t>
            </a:r>
            <a:endParaRPr>
              <a:solidFill>
                <a:schemeClr val="accent5"/>
              </a:solidFill>
            </a:endParaRPr>
          </a:p>
          <a:p>
            <a:pPr indent="0" lvl="0" marL="0" rtl="0" algn="l">
              <a:spcBef>
                <a:spcPts val="1600"/>
              </a:spcBef>
              <a:spcAft>
                <a:spcPts val="0"/>
              </a:spcAft>
              <a:buNone/>
            </a:pPr>
            <a:r>
              <a:rPr lang="en"/>
              <a:t> </a:t>
            </a:r>
            <a:endParaRPr/>
          </a:p>
          <a:p>
            <a:pPr indent="0" lvl="0" marL="0" rtl="0" algn="l">
              <a:spcBef>
                <a:spcPts val="1600"/>
              </a:spcBef>
              <a:spcAft>
                <a:spcPts val="0"/>
              </a:spcAft>
              <a:buNone/>
            </a:pPr>
            <a:r>
              <a:rPr lang="en" sz="1800"/>
              <a:t>Introduction of the Field Study Process</a:t>
            </a:r>
            <a:endParaRPr sz="1800"/>
          </a:p>
          <a:p>
            <a:pPr indent="0" lvl="0" marL="0" rtl="0" algn="l">
              <a:spcBef>
                <a:spcPts val="1600"/>
              </a:spcBef>
              <a:spcAft>
                <a:spcPts val="1600"/>
              </a:spcAft>
              <a:buNone/>
            </a:pPr>
            <a:r>
              <a:rPr i="1" lang="en"/>
              <a:t>What makes up our school community?</a:t>
            </a:r>
            <a:endParaRPr i="1"/>
          </a:p>
        </p:txBody>
      </p:sp>
      <p:sp>
        <p:nvSpPr>
          <p:cNvPr id="476" name="Google Shape;476;p53"/>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77" name="Google Shape;477;p53"/>
          <p:cNvPicPr preferRelativeResize="0"/>
          <p:nvPr/>
        </p:nvPicPr>
        <p:blipFill>
          <a:blip r:embed="rId3">
            <a:alphaModFix/>
          </a:blip>
          <a:stretch>
            <a:fillRect/>
          </a:stretch>
        </p:blipFill>
        <p:spPr>
          <a:xfrm>
            <a:off x="5913000" y="477600"/>
            <a:ext cx="2919300" cy="4286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5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Shared </a:t>
            </a:r>
            <a:r>
              <a:rPr lang="en"/>
              <a:t>Experience</a:t>
            </a:r>
            <a:endParaRPr/>
          </a:p>
        </p:txBody>
      </p:sp>
      <p:sp>
        <p:nvSpPr>
          <p:cNvPr id="483" name="Google Shape;483;p54"/>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 walk around the local community to investigate the shops and services available and the people who work there</a:t>
            </a:r>
            <a:endParaRPr sz="1800"/>
          </a:p>
          <a:p>
            <a:pPr indent="0" lvl="0" marL="0" rtl="0" algn="l">
              <a:spcBef>
                <a:spcPts val="1600"/>
              </a:spcBef>
              <a:spcAft>
                <a:spcPts val="0"/>
              </a:spcAft>
              <a:buNone/>
            </a:pPr>
            <a:r>
              <a:t/>
            </a:r>
            <a:endParaRPr sz="1800"/>
          </a:p>
          <a:p>
            <a:pPr indent="0" lvl="0" marL="0" rtl="0" algn="l">
              <a:spcBef>
                <a:spcPts val="1600"/>
              </a:spcBef>
              <a:spcAft>
                <a:spcPts val="1600"/>
              </a:spcAft>
              <a:buNone/>
            </a:pPr>
            <a:r>
              <a:rPr lang="en" sz="1800"/>
              <a:t>Explicit</a:t>
            </a:r>
            <a:r>
              <a:rPr lang="en" sz="1800"/>
              <a:t> use of Field Study Process Skills by the students </a:t>
            </a:r>
            <a:endParaRPr sz="1800"/>
          </a:p>
        </p:txBody>
      </p:sp>
      <p:sp>
        <p:nvSpPr>
          <p:cNvPr id="484" name="Google Shape;484;p54"/>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What does our community look like?</a:t>
            </a:r>
            <a:endParaRPr b="1" sz="1800"/>
          </a:p>
          <a:p>
            <a:pPr indent="0" lvl="0" marL="0" rtl="0" algn="l">
              <a:spcBef>
                <a:spcPts val="1600"/>
              </a:spcBef>
              <a:spcAft>
                <a:spcPts val="0"/>
              </a:spcAft>
              <a:buNone/>
            </a:pPr>
            <a:r>
              <a:t/>
            </a:r>
            <a:endParaRPr b="1" sz="1800"/>
          </a:p>
          <a:p>
            <a:pPr indent="0" lvl="0" marL="0" rtl="0" algn="l">
              <a:spcBef>
                <a:spcPts val="1600"/>
              </a:spcBef>
              <a:spcAft>
                <a:spcPts val="1600"/>
              </a:spcAft>
              <a:buNone/>
            </a:pPr>
            <a:r>
              <a:rPr b="1" lang="en" sz="1800"/>
              <a:t>Who lives and works in our community?</a:t>
            </a:r>
            <a:endParaRPr b="1"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5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Processing the experience</a:t>
            </a:r>
            <a:endParaRPr/>
          </a:p>
        </p:txBody>
      </p:sp>
      <p:sp>
        <p:nvSpPr>
          <p:cNvPr id="490" name="Google Shape;490;p5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Literacy Opportunities</a:t>
            </a:r>
            <a:endParaRPr b="1" sz="1800"/>
          </a:p>
          <a:p>
            <a:pPr indent="0" lvl="0" marL="0" rtl="0" algn="l">
              <a:spcBef>
                <a:spcPts val="1600"/>
              </a:spcBef>
              <a:spcAft>
                <a:spcPts val="0"/>
              </a:spcAft>
              <a:buNone/>
            </a:pPr>
            <a:r>
              <a:t/>
            </a:r>
            <a:endParaRPr/>
          </a:p>
          <a:p>
            <a:pPr indent="0" lvl="0" marL="0" rtl="0" algn="l">
              <a:spcBef>
                <a:spcPts val="1600"/>
              </a:spcBef>
              <a:spcAft>
                <a:spcPts val="0"/>
              </a:spcAft>
              <a:buNone/>
            </a:pPr>
            <a:r>
              <a:rPr lang="en"/>
              <a:t>Photographs from the Field Study were shared with the </a:t>
            </a:r>
            <a:r>
              <a:rPr lang="en"/>
              <a:t>students</a:t>
            </a:r>
            <a:r>
              <a:rPr lang="en"/>
              <a:t> as a picture chat - key vocabulary discussed and recorded</a:t>
            </a:r>
            <a:endParaRPr/>
          </a:p>
          <a:p>
            <a:pPr indent="0" lvl="0" marL="0" rtl="0" algn="l">
              <a:spcBef>
                <a:spcPts val="1600"/>
              </a:spcBef>
              <a:spcAft>
                <a:spcPts val="0"/>
              </a:spcAft>
              <a:buNone/>
            </a:pPr>
            <a:r>
              <a:rPr lang="en"/>
              <a:t>Students</a:t>
            </a:r>
            <a:r>
              <a:rPr lang="en"/>
              <a:t> wrote about the experience</a:t>
            </a:r>
            <a:endParaRPr/>
          </a:p>
          <a:p>
            <a:pPr indent="0" lvl="0" marL="0" rtl="0" algn="l">
              <a:spcBef>
                <a:spcPts val="1600"/>
              </a:spcBef>
              <a:spcAft>
                <a:spcPts val="1600"/>
              </a:spcAft>
              <a:buNone/>
            </a:pPr>
            <a:r>
              <a:rPr i="1" lang="en"/>
              <a:t>1st </a:t>
            </a:r>
            <a:r>
              <a:rPr i="1" lang="en">
                <a:solidFill>
                  <a:schemeClr val="accent5"/>
                </a:solidFill>
              </a:rPr>
              <a:t>2nd</a:t>
            </a:r>
            <a:r>
              <a:rPr i="1" lang="en"/>
              <a:t> 3rd </a:t>
            </a:r>
            <a:r>
              <a:rPr i="1" lang="en">
                <a:solidFill>
                  <a:schemeClr val="accent5"/>
                </a:solidFill>
              </a:rPr>
              <a:t>Thinking</a:t>
            </a:r>
            <a:r>
              <a:rPr lang="en">
                <a:solidFill>
                  <a:schemeClr val="accent5"/>
                </a:solidFill>
              </a:rPr>
              <a:t> </a:t>
            </a:r>
            <a:endParaRPr>
              <a:solidFill>
                <a:schemeClr val="accent5"/>
              </a:solidFill>
            </a:endParaRPr>
          </a:p>
        </p:txBody>
      </p:sp>
      <p:sp>
        <p:nvSpPr>
          <p:cNvPr id="491" name="Google Shape;491;p55"/>
          <p:cNvSpPr txBox="1"/>
          <p:nvPr>
            <p:ph idx="2" type="body"/>
          </p:nvPr>
        </p:nvSpPr>
        <p:spPr>
          <a:xfrm>
            <a:off x="4832400" y="427675"/>
            <a:ext cx="39999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Shared creation of Class Data chart to sort findings and information</a:t>
            </a:r>
            <a:endParaRPr/>
          </a:p>
          <a:p>
            <a:pPr indent="0" lvl="0" marL="0" rtl="0" algn="l">
              <a:spcBef>
                <a:spcPts val="1600"/>
              </a:spcBef>
              <a:spcAft>
                <a:spcPts val="1600"/>
              </a:spcAft>
              <a:buNone/>
            </a:pPr>
            <a:r>
              <a:t/>
            </a:r>
            <a:endParaRPr/>
          </a:p>
        </p:txBody>
      </p:sp>
      <p:pic>
        <p:nvPicPr>
          <p:cNvPr id="492" name="Google Shape;492;p55"/>
          <p:cNvPicPr preferRelativeResize="0"/>
          <p:nvPr/>
        </p:nvPicPr>
        <p:blipFill>
          <a:blip r:embed="rId3">
            <a:alphaModFix/>
          </a:blip>
          <a:stretch>
            <a:fillRect/>
          </a:stretch>
        </p:blipFill>
        <p:spPr>
          <a:xfrm>
            <a:off x="5566200" y="1093776"/>
            <a:ext cx="2920575" cy="389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Processing the Experience</a:t>
            </a:r>
            <a:endParaRPr/>
          </a:p>
        </p:txBody>
      </p:sp>
      <p:sp>
        <p:nvSpPr>
          <p:cNvPr id="498" name="Google Shape;498;p56"/>
          <p:cNvSpPr txBox="1"/>
          <p:nvPr>
            <p:ph idx="1" type="body"/>
          </p:nvPr>
        </p:nvSpPr>
        <p:spPr>
          <a:xfrm>
            <a:off x="311700" y="1093850"/>
            <a:ext cx="3999900" cy="347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Further Inquiry</a:t>
            </a:r>
            <a:endParaRPr b="1" sz="1800"/>
          </a:p>
          <a:p>
            <a:pPr indent="0" lvl="0" marL="0" rtl="0" algn="l">
              <a:spcBef>
                <a:spcPts val="1600"/>
              </a:spcBef>
              <a:spcAft>
                <a:spcPts val="0"/>
              </a:spcAft>
              <a:buNone/>
            </a:pPr>
            <a:r>
              <a:rPr lang="en"/>
              <a:t>Students share what they Discovered and what they are wondering…</a:t>
            </a:r>
            <a:endParaRPr/>
          </a:p>
          <a:p>
            <a:pPr indent="0" lvl="0" marL="0" rtl="0" algn="l">
              <a:spcBef>
                <a:spcPts val="1600"/>
              </a:spcBef>
              <a:spcAft>
                <a:spcPts val="0"/>
              </a:spcAft>
              <a:buNone/>
            </a:pPr>
            <a:r>
              <a:rPr lang="en" sz="1200"/>
              <a:t>I discovered…</a:t>
            </a:r>
            <a:endParaRPr sz="1200"/>
          </a:p>
          <a:p>
            <a:pPr indent="-304800" lvl="0" marL="457200" rtl="0" algn="l">
              <a:spcBef>
                <a:spcPts val="1600"/>
              </a:spcBef>
              <a:spcAft>
                <a:spcPts val="0"/>
              </a:spcAft>
              <a:buSzPts val="1200"/>
              <a:buChar char="●"/>
            </a:pPr>
            <a:r>
              <a:rPr lang="en" sz="1200"/>
              <a:t>A flower shop is called a florist</a:t>
            </a:r>
            <a:endParaRPr sz="1200"/>
          </a:p>
          <a:p>
            <a:pPr indent="-304800" lvl="0" marL="457200" rtl="0" algn="l">
              <a:spcBef>
                <a:spcPts val="0"/>
              </a:spcBef>
              <a:spcAft>
                <a:spcPts val="0"/>
              </a:spcAft>
              <a:buSzPts val="1200"/>
              <a:buChar char="●"/>
            </a:pPr>
            <a:r>
              <a:rPr lang="en" sz="1200"/>
              <a:t>People take money out of the bank</a:t>
            </a:r>
            <a:endParaRPr sz="1200"/>
          </a:p>
          <a:p>
            <a:pPr indent="-304800" lvl="0" marL="457200" rtl="0" algn="l">
              <a:spcBef>
                <a:spcPts val="0"/>
              </a:spcBef>
              <a:spcAft>
                <a:spcPts val="0"/>
              </a:spcAft>
              <a:buSzPts val="1200"/>
              <a:buChar char="●"/>
            </a:pPr>
            <a:r>
              <a:rPr lang="en" sz="1200"/>
              <a:t>A meat shop is called a Butcher</a:t>
            </a:r>
            <a:endParaRPr sz="1200"/>
          </a:p>
          <a:p>
            <a:pPr indent="-304800" lvl="0" marL="457200" rtl="0" algn="l">
              <a:spcBef>
                <a:spcPts val="0"/>
              </a:spcBef>
              <a:spcAft>
                <a:spcPts val="0"/>
              </a:spcAft>
              <a:buSzPts val="1200"/>
              <a:buChar char="●"/>
            </a:pPr>
            <a:r>
              <a:rPr lang="en" sz="1200"/>
              <a:t>Cars slow down and stop for people at a crossing </a:t>
            </a:r>
            <a:endParaRPr sz="1200"/>
          </a:p>
          <a:p>
            <a:pPr indent="-304800" lvl="0" marL="457200" rtl="0" algn="l">
              <a:spcBef>
                <a:spcPts val="0"/>
              </a:spcBef>
              <a:spcAft>
                <a:spcPts val="0"/>
              </a:spcAft>
              <a:buSzPts val="1200"/>
              <a:buChar char="●"/>
            </a:pPr>
            <a:r>
              <a:rPr lang="en" sz="1200"/>
              <a:t>There is a library in our community</a:t>
            </a:r>
            <a:endParaRPr sz="1200"/>
          </a:p>
        </p:txBody>
      </p:sp>
      <p:sp>
        <p:nvSpPr>
          <p:cNvPr id="499" name="Google Shape;499;p56"/>
          <p:cNvSpPr txBox="1"/>
          <p:nvPr>
            <p:ph idx="2" type="body"/>
          </p:nvPr>
        </p:nvSpPr>
        <p:spPr>
          <a:xfrm>
            <a:off x="4832400" y="292850"/>
            <a:ext cx="3999900" cy="427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wonder…</a:t>
            </a:r>
            <a:endParaRPr/>
          </a:p>
          <a:p>
            <a:pPr indent="-317500" lvl="0" marL="457200" rtl="0" algn="l">
              <a:spcBef>
                <a:spcPts val="1600"/>
              </a:spcBef>
              <a:spcAft>
                <a:spcPts val="0"/>
              </a:spcAft>
              <a:buSzPts val="1400"/>
              <a:buChar char="●"/>
            </a:pPr>
            <a:r>
              <a:rPr lang="en"/>
              <a:t>How much bread the baker makes in a day?</a:t>
            </a:r>
            <a:endParaRPr/>
          </a:p>
          <a:p>
            <a:pPr indent="-317500" lvl="0" marL="457200" rtl="0" algn="l">
              <a:spcBef>
                <a:spcPts val="0"/>
              </a:spcBef>
              <a:spcAft>
                <a:spcPts val="0"/>
              </a:spcAft>
              <a:buSzPts val="1400"/>
              <a:buChar char="●"/>
            </a:pPr>
            <a:r>
              <a:rPr lang="en"/>
              <a:t>How many people live in this community?</a:t>
            </a:r>
            <a:endParaRPr/>
          </a:p>
          <a:p>
            <a:pPr indent="-317500" lvl="0" marL="457200" rtl="0" algn="l">
              <a:spcBef>
                <a:spcPts val="0"/>
              </a:spcBef>
              <a:spcAft>
                <a:spcPts val="0"/>
              </a:spcAft>
              <a:buSzPts val="1400"/>
              <a:buChar char="●"/>
            </a:pPr>
            <a:r>
              <a:rPr lang="en"/>
              <a:t>How the train stops?</a:t>
            </a:r>
            <a:endParaRPr/>
          </a:p>
          <a:p>
            <a:pPr indent="-317500" lvl="0" marL="457200" rtl="0" algn="l">
              <a:spcBef>
                <a:spcPts val="0"/>
              </a:spcBef>
              <a:spcAft>
                <a:spcPts val="0"/>
              </a:spcAft>
              <a:buSzPts val="1400"/>
              <a:buChar char="●"/>
            </a:pPr>
            <a:r>
              <a:rPr lang="en"/>
              <a:t>How much money it costs to buy meat at the butcher?</a:t>
            </a:r>
            <a:endParaRPr/>
          </a:p>
          <a:p>
            <a:pPr indent="-317500" lvl="0" marL="457200" rtl="0" algn="l">
              <a:spcBef>
                <a:spcPts val="0"/>
              </a:spcBef>
              <a:spcAft>
                <a:spcPts val="0"/>
              </a:spcAft>
              <a:buSzPts val="1400"/>
              <a:buChar char="●"/>
            </a:pPr>
            <a:r>
              <a:rPr lang="en"/>
              <a:t>How many police officers work at the station?</a:t>
            </a:r>
            <a:endParaRPr/>
          </a:p>
          <a:p>
            <a:pPr indent="-317500" lvl="0" marL="457200" rtl="0" algn="l">
              <a:spcBef>
                <a:spcPts val="0"/>
              </a:spcBef>
              <a:spcAft>
                <a:spcPts val="0"/>
              </a:spcAft>
              <a:buSzPts val="1400"/>
              <a:buChar char="●"/>
            </a:pPr>
            <a:r>
              <a:rPr lang="en"/>
              <a:t>What the police car has inside it?</a:t>
            </a:r>
            <a:endParaRPr/>
          </a:p>
          <a:p>
            <a:pPr indent="-317500" lvl="0" marL="457200" rtl="0" algn="l">
              <a:spcBef>
                <a:spcPts val="0"/>
              </a:spcBef>
              <a:spcAft>
                <a:spcPts val="0"/>
              </a:spcAft>
              <a:buSzPts val="1400"/>
              <a:buChar char="●"/>
            </a:pPr>
            <a:r>
              <a:rPr lang="en"/>
              <a:t>How the siren on the police car works?</a:t>
            </a:r>
            <a:endParaRPr/>
          </a:p>
          <a:p>
            <a:pPr indent="-317500" lvl="0" marL="457200" rtl="0" algn="l">
              <a:spcBef>
                <a:spcPts val="0"/>
              </a:spcBef>
              <a:spcAft>
                <a:spcPts val="0"/>
              </a:spcAft>
              <a:buSzPts val="1400"/>
              <a:buChar char="●"/>
            </a:pPr>
            <a:r>
              <a:rPr lang="en"/>
              <a:t>How many bad guys are at the police station?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5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initiated question</a:t>
            </a:r>
            <a:endParaRPr/>
          </a:p>
        </p:txBody>
      </p:sp>
      <p:sp>
        <p:nvSpPr>
          <p:cNvPr id="505" name="Google Shape;505;p57"/>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do we have different places in the community?</a:t>
            </a:r>
            <a:endParaRPr/>
          </a:p>
          <a:p>
            <a:pPr indent="0" lvl="0" marL="0" rtl="0" algn="l">
              <a:spcBef>
                <a:spcPts val="1600"/>
              </a:spcBef>
              <a:spcAft>
                <a:spcPts val="0"/>
              </a:spcAft>
              <a:buNone/>
            </a:pPr>
            <a:r>
              <a:rPr i="1" lang="en"/>
              <a:t>Introduce idea of needs and wants</a:t>
            </a:r>
            <a:endParaRPr i="1"/>
          </a:p>
          <a:p>
            <a:pPr indent="0" lvl="0" marL="0" rtl="0" algn="l">
              <a:spcBef>
                <a:spcPts val="1600"/>
              </a:spcBef>
              <a:spcAft>
                <a:spcPts val="0"/>
              </a:spcAft>
              <a:buNone/>
            </a:pPr>
            <a:r>
              <a:rPr i="1" lang="en"/>
              <a:t>Complete last column of data chart</a:t>
            </a:r>
            <a:endParaRPr i="1"/>
          </a:p>
          <a:p>
            <a:pPr indent="0" lvl="0" marL="0" rtl="0" algn="l">
              <a:spcBef>
                <a:spcPts val="1600"/>
              </a:spcBef>
              <a:spcAft>
                <a:spcPts val="0"/>
              </a:spcAft>
              <a:buNone/>
            </a:pPr>
            <a:r>
              <a:rPr lang="en"/>
              <a:t>Findings:  most of these services meet our needs - what else does our community have that meets our wants?</a:t>
            </a:r>
            <a:endParaRPr/>
          </a:p>
          <a:p>
            <a:pPr indent="0" lvl="0" marL="0" rtl="0" algn="l">
              <a:spcBef>
                <a:spcPts val="1600"/>
              </a:spcBef>
              <a:spcAft>
                <a:spcPts val="1600"/>
              </a:spcAft>
              <a:buNone/>
            </a:pPr>
            <a:r>
              <a:rPr lang="en"/>
              <a:t>How can we find out?</a:t>
            </a:r>
            <a:endParaRPr/>
          </a:p>
        </p:txBody>
      </p:sp>
      <p:sp>
        <p:nvSpPr>
          <p:cNvPr id="506" name="Google Shape;506;p57"/>
          <p:cNvSpPr txBox="1"/>
          <p:nvPr>
            <p:ph idx="2" type="body"/>
          </p:nvPr>
        </p:nvSpPr>
        <p:spPr>
          <a:xfrm>
            <a:off x="4722175"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07" name="Google Shape;507;p57"/>
          <p:cNvPicPr preferRelativeResize="0"/>
          <p:nvPr/>
        </p:nvPicPr>
        <p:blipFill>
          <a:blip r:embed="rId3">
            <a:alphaModFix/>
          </a:blip>
          <a:stretch>
            <a:fillRect/>
          </a:stretch>
        </p:blipFill>
        <p:spPr>
          <a:xfrm>
            <a:off x="5302703" y="224300"/>
            <a:ext cx="3419374" cy="455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374" name="Shape 374"/>
        <p:cNvGrpSpPr/>
        <p:nvPr/>
      </p:nvGrpSpPr>
      <p:grpSpPr>
        <a:xfrm>
          <a:off x="0" y="0"/>
          <a:ext cx="0" cy="0"/>
          <a:chOff x="0" y="0"/>
          <a:chExt cx="0" cy="0"/>
        </a:xfrm>
      </p:grpSpPr>
      <p:sp>
        <p:nvSpPr>
          <p:cNvPr id="375" name="Google Shape;375;p40"/>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0000"/>
                </a:solidFill>
              </a:rPr>
              <a:t>Focus for today</a:t>
            </a:r>
            <a:endParaRPr>
              <a:solidFill>
                <a:srgbClr val="000000"/>
              </a:solidFill>
            </a:endParaRPr>
          </a:p>
        </p:txBody>
      </p:sp>
      <p:sp>
        <p:nvSpPr>
          <p:cNvPr id="376" name="Google Shape;376;p40"/>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4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Discovery-based inquiry: an approach to learning in the Early Years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The ‘Discovery Cluster’: a professional learning community of 21 schools where members learn with and from each other.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5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Inquiry</a:t>
            </a:r>
            <a:endParaRPr/>
          </a:p>
        </p:txBody>
      </p:sp>
      <p:sp>
        <p:nvSpPr>
          <p:cNvPr id="513" name="Google Shape;513;p58"/>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walk to investigate WANTS - students had also written thank you letters to the florist and baker and hand delivered them.</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 Some of the students were able to research their wondering e.g. how much bread does the baker make each day?</a:t>
            </a:r>
            <a:endParaRPr/>
          </a:p>
          <a:p>
            <a:pPr indent="0" lvl="0" marL="0" rtl="0" algn="l">
              <a:spcBef>
                <a:spcPts val="1600"/>
              </a:spcBef>
              <a:spcAft>
                <a:spcPts val="1600"/>
              </a:spcAft>
              <a:buNone/>
            </a:pPr>
            <a:r>
              <a:t/>
            </a:r>
            <a:endParaRPr b="1"/>
          </a:p>
        </p:txBody>
      </p:sp>
      <p:sp>
        <p:nvSpPr>
          <p:cNvPr id="514" name="Google Shape;514;p58"/>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Visit from the local police due to student interest and answer their wonderings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5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Applying the learning </a:t>
            </a:r>
            <a:endParaRPr/>
          </a:p>
        </p:txBody>
      </p:sp>
      <p:sp>
        <p:nvSpPr>
          <p:cNvPr id="520" name="Google Shape;520;p59"/>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the different materials designers use and how are they used?</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How can we design and construct our own community?</a:t>
            </a:r>
            <a:endParaRPr/>
          </a:p>
        </p:txBody>
      </p:sp>
      <p:sp>
        <p:nvSpPr>
          <p:cNvPr id="521" name="Google Shape;521;p59"/>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522" name="Google Shape;522;p59"/>
          <p:cNvPicPr preferRelativeResize="0"/>
          <p:nvPr/>
        </p:nvPicPr>
        <p:blipFill>
          <a:blip r:embed="rId3">
            <a:alphaModFix/>
          </a:blip>
          <a:stretch>
            <a:fillRect/>
          </a:stretch>
        </p:blipFill>
        <p:spPr>
          <a:xfrm>
            <a:off x="4360600" y="1163400"/>
            <a:ext cx="4386202" cy="30510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6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Process</a:t>
            </a:r>
            <a:endParaRPr/>
          </a:p>
        </p:txBody>
      </p:sp>
      <p:sp>
        <p:nvSpPr>
          <p:cNvPr id="528" name="Google Shape;528;p60"/>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INVESTIGATING</a:t>
            </a:r>
            <a:r>
              <a:rPr b="1" lang="en"/>
              <a:t>:</a:t>
            </a:r>
            <a:r>
              <a:rPr lang="en"/>
              <a:t> What do you think we need in our </a:t>
            </a:r>
            <a:r>
              <a:rPr lang="en"/>
              <a:t>community</a:t>
            </a:r>
            <a:r>
              <a:rPr lang="en"/>
              <a:t>?</a:t>
            </a:r>
            <a:endParaRPr/>
          </a:p>
          <a:p>
            <a:pPr indent="0" lvl="0" marL="0" rtl="0" algn="l">
              <a:spcBef>
                <a:spcPts val="1600"/>
              </a:spcBef>
              <a:spcAft>
                <a:spcPts val="0"/>
              </a:spcAft>
              <a:buNone/>
            </a:pPr>
            <a:r>
              <a:rPr lang="en"/>
              <a:t>Class </a:t>
            </a:r>
            <a:r>
              <a:rPr lang="en"/>
              <a:t>Brianstorm</a:t>
            </a:r>
            <a:r>
              <a:rPr lang="en"/>
              <a:t> then voting process - most important - creating tallies and graphs (MATHS)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Surveying Year </a:t>
            </a:r>
            <a:r>
              <a:rPr lang="en"/>
              <a:t>1/2</a:t>
            </a:r>
            <a:r>
              <a:rPr lang="en"/>
              <a:t> students about wants - what is your favourite place in the community? (MATHS)</a:t>
            </a:r>
            <a:endParaRPr/>
          </a:p>
        </p:txBody>
      </p:sp>
      <p:sp>
        <p:nvSpPr>
          <p:cNvPr id="529" name="Google Shape;529;p60"/>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DESIGNING: </a:t>
            </a:r>
            <a:r>
              <a:rPr lang="en"/>
              <a:t>Students chose an area and in small groups, designed what they wanted it to look like </a:t>
            </a:r>
            <a:endParaRPr/>
          </a:p>
          <a:p>
            <a:pPr indent="0" lvl="0" marL="0" rtl="0" algn="l">
              <a:spcBef>
                <a:spcPts val="1600"/>
              </a:spcBef>
              <a:spcAft>
                <a:spcPts val="0"/>
              </a:spcAft>
              <a:buNone/>
            </a:pPr>
            <a:r>
              <a:rPr lang="en"/>
              <a:t>Listed materials</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Opportunity to investigate and play around with different materials and their properties - different joining materials etc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6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1"/>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MAKING</a:t>
            </a:r>
            <a:r>
              <a:rPr lang="en"/>
              <a:t> and </a:t>
            </a:r>
            <a:r>
              <a:rPr b="1" lang="en"/>
              <a:t>EVALUATING</a:t>
            </a:r>
            <a:r>
              <a:rPr lang="en"/>
              <a:t> </a:t>
            </a:r>
            <a:endParaRPr/>
          </a:p>
          <a:p>
            <a:pPr indent="0" lvl="0" marL="0" rtl="0" algn="l">
              <a:spcBef>
                <a:spcPts val="1600"/>
              </a:spcBef>
              <a:spcAft>
                <a:spcPts val="0"/>
              </a:spcAft>
              <a:buNone/>
            </a:pPr>
            <a:r>
              <a:rPr lang="en"/>
              <a:t>Creating Class Community and putting it together </a:t>
            </a:r>
            <a:endParaRPr/>
          </a:p>
          <a:p>
            <a:pPr indent="0" lvl="0" marL="0" rtl="0" algn="l">
              <a:spcBef>
                <a:spcPts val="1600"/>
              </a:spcBef>
              <a:spcAft>
                <a:spcPts val="0"/>
              </a:spcAft>
              <a:buNone/>
            </a:pPr>
            <a:r>
              <a:rPr lang="en"/>
              <a:t>What else do we need to consider?</a:t>
            </a:r>
            <a:endParaRPr/>
          </a:p>
          <a:p>
            <a:pPr indent="0" lvl="0" marL="0" rtl="0" algn="ctr">
              <a:spcBef>
                <a:spcPts val="1600"/>
              </a:spcBef>
              <a:spcAft>
                <a:spcPts val="0"/>
              </a:spcAft>
              <a:buNone/>
            </a:pPr>
            <a:r>
              <a:rPr lang="en"/>
              <a:t>Added paths, signs etc</a:t>
            </a:r>
            <a:endParaRPr/>
          </a:p>
          <a:p>
            <a:pPr indent="0" lvl="0" marL="0" rtl="0" algn="l">
              <a:spcBef>
                <a:spcPts val="1600"/>
              </a:spcBef>
              <a:spcAft>
                <a:spcPts val="0"/>
              </a:spcAft>
              <a:buNone/>
            </a:pPr>
            <a:r>
              <a:rPr lang="en"/>
              <a:t>Unveiled to the Year </a:t>
            </a:r>
            <a:r>
              <a:rPr lang="en"/>
              <a:t>1/2</a:t>
            </a:r>
            <a:r>
              <a:rPr lang="en"/>
              <a:t> students</a:t>
            </a:r>
            <a:endParaRPr/>
          </a:p>
          <a:p>
            <a:pPr indent="0" lvl="0" marL="0" rtl="0" algn="l">
              <a:spcBef>
                <a:spcPts val="1600"/>
              </a:spcBef>
              <a:spcAft>
                <a:spcPts val="0"/>
              </a:spcAft>
              <a:buNone/>
            </a:pPr>
            <a:r>
              <a:rPr lang="en"/>
              <a:t>Used for Role Play during Discovery</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1st 2nd </a:t>
            </a:r>
            <a:r>
              <a:rPr b="1" lang="en">
                <a:solidFill>
                  <a:schemeClr val="accent5"/>
                </a:solidFill>
              </a:rPr>
              <a:t>3rd Thinking </a:t>
            </a:r>
            <a:endParaRPr b="1">
              <a:solidFill>
                <a:schemeClr val="accent5"/>
              </a:solidFill>
            </a:endParaRPr>
          </a:p>
        </p:txBody>
      </p:sp>
      <p:sp>
        <p:nvSpPr>
          <p:cNvPr id="536" name="Google Shape;536;p61"/>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537" name="Google Shape;537;p61"/>
          <p:cNvPicPr preferRelativeResize="0"/>
          <p:nvPr/>
        </p:nvPicPr>
        <p:blipFill>
          <a:blip r:embed="rId3">
            <a:alphaModFix/>
          </a:blip>
          <a:stretch>
            <a:fillRect/>
          </a:stretch>
        </p:blipFill>
        <p:spPr>
          <a:xfrm>
            <a:off x="4571999" y="232675"/>
            <a:ext cx="3591251" cy="47883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pic>
        <p:nvPicPr>
          <p:cNvPr id="542" name="Google Shape;542;p62"/>
          <p:cNvPicPr preferRelativeResize="0"/>
          <p:nvPr/>
        </p:nvPicPr>
        <p:blipFill>
          <a:blip r:embed="rId3">
            <a:alphaModFix/>
          </a:blip>
          <a:stretch>
            <a:fillRect/>
          </a:stretch>
        </p:blipFill>
        <p:spPr>
          <a:xfrm>
            <a:off x="152400" y="152400"/>
            <a:ext cx="3629025" cy="4838700"/>
          </a:xfrm>
          <a:prstGeom prst="rect">
            <a:avLst/>
          </a:prstGeom>
          <a:noFill/>
          <a:ln>
            <a:noFill/>
          </a:ln>
        </p:spPr>
      </p:pic>
      <p:pic>
        <p:nvPicPr>
          <p:cNvPr id="543" name="Google Shape;543;p62"/>
          <p:cNvPicPr preferRelativeResize="0"/>
          <p:nvPr/>
        </p:nvPicPr>
        <p:blipFill>
          <a:blip r:embed="rId4">
            <a:alphaModFix/>
          </a:blip>
          <a:stretch>
            <a:fillRect/>
          </a:stretch>
        </p:blipFill>
        <p:spPr>
          <a:xfrm>
            <a:off x="3933825" y="152400"/>
            <a:ext cx="3629025"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pic>
        <p:nvPicPr>
          <p:cNvPr id="548" name="Google Shape;548;p63"/>
          <p:cNvPicPr preferRelativeResize="0"/>
          <p:nvPr/>
        </p:nvPicPr>
        <p:blipFill>
          <a:blip r:embed="rId3">
            <a:alphaModFix/>
          </a:blip>
          <a:stretch>
            <a:fillRect/>
          </a:stretch>
        </p:blipFill>
        <p:spPr>
          <a:xfrm>
            <a:off x="152400" y="152400"/>
            <a:ext cx="3629025" cy="4838700"/>
          </a:xfrm>
          <a:prstGeom prst="rect">
            <a:avLst/>
          </a:prstGeom>
          <a:noFill/>
          <a:ln>
            <a:noFill/>
          </a:ln>
        </p:spPr>
      </p:pic>
      <p:pic>
        <p:nvPicPr>
          <p:cNvPr id="549" name="Google Shape;549;p63"/>
          <p:cNvPicPr preferRelativeResize="0"/>
          <p:nvPr/>
        </p:nvPicPr>
        <p:blipFill>
          <a:blip r:embed="rId4">
            <a:alphaModFix/>
          </a:blip>
          <a:stretch>
            <a:fillRect/>
          </a:stretch>
        </p:blipFill>
        <p:spPr>
          <a:xfrm>
            <a:off x="5317675" y="91150"/>
            <a:ext cx="3629025"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pic>
        <p:nvPicPr>
          <p:cNvPr id="554" name="Google Shape;554;p64"/>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555" name="Google Shape;555;p64"/>
          <p:cNvPicPr preferRelativeResize="0"/>
          <p:nvPr/>
        </p:nvPicPr>
        <p:blipFill>
          <a:blip r:embed="rId4">
            <a:alphaModFix/>
          </a:blip>
          <a:stretch>
            <a:fillRect/>
          </a:stretch>
        </p:blipFill>
        <p:spPr>
          <a:xfrm rot="-5400000">
            <a:off x="4554637" y="-248990"/>
            <a:ext cx="2408329" cy="3211105"/>
          </a:xfrm>
          <a:prstGeom prst="rect">
            <a:avLst/>
          </a:prstGeom>
          <a:noFill/>
          <a:ln>
            <a:noFill/>
          </a:ln>
        </p:spPr>
      </p:pic>
      <p:pic>
        <p:nvPicPr>
          <p:cNvPr id="556" name="Google Shape;556;p64"/>
          <p:cNvPicPr preferRelativeResize="0"/>
          <p:nvPr/>
        </p:nvPicPr>
        <p:blipFill>
          <a:blip r:embed="rId5">
            <a:alphaModFix/>
          </a:blip>
          <a:stretch>
            <a:fillRect/>
          </a:stretch>
        </p:blipFill>
        <p:spPr>
          <a:xfrm rot="-5400000">
            <a:off x="6181536" y="2167163"/>
            <a:ext cx="2427576" cy="32367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5"/>
          <p:cNvSpPr txBox="1"/>
          <p:nvPr>
            <p:ph type="title"/>
          </p:nvPr>
        </p:nvSpPr>
        <p:spPr>
          <a:xfrm>
            <a:off x="1266950" y="0"/>
            <a:ext cx="2038800" cy="97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discovery</a:t>
            </a:r>
            <a:endParaRPr/>
          </a:p>
        </p:txBody>
      </p:sp>
      <p:sp>
        <p:nvSpPr>
          <p:cNvPr id="562" name="Google Shape;562;p65"/>
          <p:cNvSpPr txBox="1"/>
          <p:nvPr>
            <p:ph idx="2" type="body"/>
          </p:nvPr>
        </p:nvSpPr>
        <p:spPr>
          <a:xfrm>
            <a:off x="4939500" y="466700"/>
            <a:ext cx="3837000" cy="418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Student-initiated</a:t>
            </a:r>
            <a:endParaRPr sz="1600"/>
          </a:p>
          <a:p>
            <a:pPr indent="0" lvl="0" marL="0" rtl="0" algn="l">
              <a:spcBef>
                <a:spcPts val="1600"/>
              </a:spcBef>
              <a:spcAft>
                <a:spcPts val="0"/>
              </a:spcAft>
              <a:buNone/>
            </a:pPr>
            <a:r>
              <a:rPr lang="en" sz="1600"/>
              <a:t>Opportunities for students to explore the things that interest them</a:t>
            </a:r>
            <a:endParaRPr sz="1600"/>
          </a:p>
          <a:p>
            <a:pPr indent="0" lvl="0" marL="0" rtl="0" algn="l">
              <a:spcBef>
                <a:spcPts val="1600"/>
              </a:spcBef>
              <a:spcAft>
                <a:spcPts val="0"/>
              </a:spcAft>
              <a:buNone/>
            </a:pPr>
            <a:r>
              <a:rPr lang="en" sz="1600"/>
              <a:t>Play is the entry point</a:t>
            </a:r>
            <a:endParaRPr sz="1600"/>
          </a:p>
          <a:p>
            <a:pPr indent="0" lvl="0" marL="0" rtl="0" algn="l">
              <a:spcBef>
                <a:spcPts val="1600"/>
              </a:spcBef>
              <a:spcAft>
                <a:spcPts val="0"/>
              </a:spcAft>
              <a:buNone/>
            </a:pPr>
            <a:r>
              <a:rPr lang="en" sz="1600"/>
              <a:t>Leading towards student directed projects</a:t>
            </a:r>
            <a:endParaRPr sz="1600"/>
          </a:p>
          <a:p>
            <a:pPr indent="0" lvl="0" marL="0" rtl="0" algn="l">
              <a:spcBef>
                <a:spcPts val="1600"/>
              </a:spcBef>
              <a:spcAft>
                <a:spcPts val="0"/>
              </a:spcAft>
              <a:buNone/>
            </a:pPr>
            <a:r>
              <a:rPr lang="en" sz="1600"/>
              <a:t>Teachers play a strategic role</a:t>
            </a:r>
            <a:endParaRPr sz="1600"/>
          </a:p>
          <a:p>
            <a:pPr indent="0" lvl="0" marL="0" rtl="0" algn="l">
              <a:spcBef>
                <a:spcPts val="1600"/>
              </a:spcBef>
              <a:spcAft>
                <a:spcPts val="1600"/>
              </a:spcAft>
              <a:buNone/>
            </a:pPr>
            <a:r>
              <a:rPr lang="en" sz="1600"/>
              <a:t>Learning journeys and learner dispositions are made visible</a:t>
            </a:r>
            <a:endParaRPr sz="1600"/>
          </a:p>
        </p:txBody>
      </p:sp>
      <p:pic>
        <p:nvPicPr>
          <p:cNvPr id="563" name="Google Shape;563;p65"/>
          <p:cNvPicPr preferRelativeResize="0"/>
          <p:nvPr/>
        </p:nvPicPr>
        <p:blipFill>
          <a:blip r:embed="rId3">
            <a:alphaModFix/>
          </a:blip>
          <a:stretch>
            <a:fillRect/>
          </a:stretch>
        </p:blipFill>
        <p:spPr>
          <a:xfrm>
            <a:off x="999543" y="973500"/>
            <a:ext cx="2782133" cy="4180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6"/>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Using our senses to explore</a:t>
            </a:r>
            <a:endParaRPr/>
          </a:p>
        </p:txBody>
      </p:sp>
      <p:pic>
        <p:nvPicPr>
          <p:cNvPr id="569" name="Google Shape;569;p66"/>
          <p:cNvPicPr preferRelativeResize="0"/>
          <p:nvPr/>
        </p:nvPicPr>
        <p:blipFill>
          <a:blip r:embed="rId3">
            <a:alphaModFix/>
          </a:blip>
          <a:stretch>
            <a:fillRect/>
          </a:stretch>
        </p:blipFill>
        <p:spPr>
          <a:xfrm>
            <a:off x="153623" y="190975"/>
            <a:ext cx="2944332" cy="3925775"/>
          </a:xfrm>
          <a:prstGeom prst="rect">
            <a:avLst/>
          </a:prstGeom>
          <a:noFill/>
          <a:ln>
            <a:noFill/>
          </a:ln>
        </p:spPr>
      </p:pic>
      <p:pic>
        <p:nvPicPr>
          <p:cNvPr id="570" name="Google Shape;570;p66"/>
          <p:cNvPicPr preferRelativeResize="0"/>
          <p:nvPr/>
        </p:nvPicPr>
        <p:blipFill>
          <a:blip r:embed="rId4">
            <a:alphaModFix/>
          </a:blip>
          <a:stretch>
            <a:fillRect/>
          </a:stretch>
        </p:blipFill>
        <p:spPr>
          <a:xfrm>
            <a:off x="3197149" y="307750"/>
            <a:ext cx="2459777" cy="3279703"/>
          </a:xfrm>
          <a:prstGeom prst="rect">
            <a:avLst/>
          </a:prstGeom>
          <a:noFill/>
          <a:ln>
            <a:noFill/>
          </a:ln>
        </p:spPr>
      </p:pic>
      <p:pic>
        <p:nvPicPr>
          <p:cNvPr id="571" name="Google Shape;571;p66"/>
          <p:cNvPicPr preferRelativeResize="0"/>
          <p:nvPr/>
        </p:nvPicPr>
        <p:blipFill>
          <a:blip r:embed="rId5">
            <a:alphaModFix/>
          </a:blip>
          <a:stretch>
            <a:fillRect/>
          </a:stretch>
        </p:blipFill>
        <p:spPr>
          <a:xfrm>
            <a:off x="5295475" y="2701125"/>
            <a:ext cx="3256499" cy="2442374"/>
          </a:xfrm>
          <a:prstGeom prst="rect">
            <a:avLst/>
          </a:prstGeom>
          <a:noFill/>
          <a:ln>
            <a:noFill/>
          </a:ln>
        </p:spPr>
      </p:pic>
      <p:pic>
        <p:nvPicPr>
          <p:cNvPr id="572" name="Google Shape;572;p66"/>
          <p:cNvPicPr preferRelativeResize="0"/>
          <p:nvPr/>
        </p:nvPicPr>
        <p:blipFill rotWithShape="1">
          <a:blip r:embed="rId6">
            <a:alphaModFix/>
          </a:blip>
          <a:srcRect b="36576" l="0" r="0" t="0"/>
          <a:stretch/>
        </p:blipFill>
        <p:spPr>
          <a:xfrm>
            <a:off x="5853475" y="246175"/>
            <a:ext cx="2601300" cy="21997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7"/>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Designing, constructing and problem-solving</a:t>
            </a:r>
            <a:endParaRPr/>
          </a:p>
        </p:txBody>
      </p:sp>
      <p:pic>
        <p:nvPicPr>
          <p:cNvPr id="578" name="Google Shape;578;p67"/>
          <p:cNvPicPr preferRelativeResize="0"/>
          <p:nvPr/>
        </p:nvPicPr>
        <p:blipFill>
          <a:blip r:embed="rId3">
            <a:alphaModFix/>
          </a:blip>
          <a:stretch>
            <a:fillRect/>
          </a:stretch>
        </p:blipFill>
        <p:spPr>
          <a:xfrm>
            <a:off x="2982801" y="304800"/>
            <a:ext cx="2944332" cy="3925775"/>
          </a:xfrm>
          <a:prstGeom prst="rect">
            <a:avLst/>
          </a:prstGeom>
          <a:noFill/>
          <a:ln>
            <a:noFill/>
          </a:ln>
        </p:spPr>
      </p:pic>
      <p:pic>
        <p:nvPicPr>
          <p:cNvPr id="579" name="Google Shape;579;p67"/>
          <p:cNvPicPr preferRelativeResize="0"/>
          <p:nvPr/>
        </p:nvPicPr>
        <p:blipFill>
          <a:blip r:embed="rId4">
            <a:alphaModFix/>
          </a:blip>
          <a:stretch>
            <a:fillRect/>
          </a:stretch>
        </p:blipFill>
        <p:spPr>
          <a:xfrm>
            <a:off x="211513" y="560775"/>
            <a:ext cx="2673300" cy="3564406"/>
          </a:xfrm>
          <a:prstGeom prst="rect">
            <a:avLst/>
          </a:prstGeom>
          <a:noFill/>
          <a:ln>
            <a:noFill/>
          </a:ln>
        </p:spPr>
      </p:pic>
      <p:pic>
        <p:nvPicPr>
          <p:cNvPr id="580" name="Google Shape;580;p67"/>
          <p:cNvPicPr preferRelativeResize="0"/>
          <p:nvPr/>
        </p:nvPicPr>
        <p:blipFill rotWithShape="1">
          <a:blip r:embed="rId5">
            <a:alphaModFix/>
          </a:blip>
          <a:srcRect b="17924" l="0" r="0" t="18218"/>
          <a:stretch/>
        </p:blipFill>
        <p:spPr>
          <a:xfrm>
            <a:off x="6260000" y="2743275"/>
            <a:ext cx="2450200" cy="2086098"/>
          </a:xfrm>
          <a:prstGeom prst="rect">
            <a:avLst/>
          </a:prstGeom>
          <a:noFill/>
          <a:ln>
            <a:noFill/>
          </a:ln>
        </p:spPr>
      </p:pic>
      <p:pic>
        <p:nvPicPr>
          <p:cNvPr id="581" name="Google Shape;581;p67"/>
          <p:cNvPicPr preferRelativeResize="0"/>
          <p:nvPr/>
        </p:nvPicPr>
        <p:blipFill rotWithShape="1">
          <a:blip r:embed="rId6">
            <a:alphaModFix/>
          </a:blip>
          <a:srcRect b="-27553" l="0" r="0" t="18430"/>
          <a:stretch/>
        </p:blipFill>
        <p:spPr>
          <a:xfrm>
            <a:off x="6156800" y="304800"/>
            <a:ext cx="2772599" cy="31625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1"/>
          <p:cNvSpPr txBox="1"/>
          <p:nvPr>
            <p:ph idx="1" type="subTitle"/>
          </p:nvPr>
        </p:nvSpPr>
        <p:spPr>
          <a:xfrm>
            <a:off x="2238713" y="2177100"/>
            <a:ext cx="2029200" cy="63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 at School</a:t>
            </a:r>
            <a:endParaRPr/>
          </a:p>
        </p:txBody>
      </p:sp>
      <p:sp>
        <p:nvSpPr>
          <p:cNvPr id="383" name="Google Shape;383;p41"/>
          <p:cNvSpPr txBox="1"/>
          <p:nvPr>
            <p:ph idx="2" type="body"/>
          </p:nvPr>
        </p:nvSpPr>
        <p:spPr>
          <a:xfrm>
            <a:off x="6903800" y="445225"/>
            <a:ext cx="1872600" cy="9159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Welcome to our Wonder World</a:t>
            </a:r>
            <a:endParaRPr/>
          </a:p>
        </p:txBody>
      </p:sp>
      <p:pic>
        <p:nvPicPr>
          <p:cNvPr id="384" name="Google Shape;384;p41"/>
          <p:cNvPicPr preferRelativeResize="0"/>
          <p:nvPr/>
        </p:nvPicPr>
        <p:blipFill>
          <a:blip r:embed="rId3">
            <a:alphaModFix/>
          </a:blip>
          <a:stretch>
            <a:fillRect/>
          </a:stretch>
        </p:blipFill>
        <p:spPr>
          <a:xfrm>
            <a:off x="4886700" y="2571750"/>
            <a:ext cx="1814519" cy="2419348"/>
          </a:xfrm>
          <a:prstGeom prst="rect">
            <a:avLst/>
          </a:prstGeom>
          <a:noFill/>
          <a:ln>
            <a:noFill/>
          </a:ln>
        </p:spPr>
      </p:pic>
      <p:pic>
        <p:nvPicPr>
          <p:cNvPr id="385" name="Google Shape;385;p41"/>
          <p:cNvPicPr preferRelativeResize="0"/>
          <p:nvPr/>
        </p:nvPicPr>
        <p:blipFill>
          <a:blip r:embed="rId4">
            <a:alphaModFix/>
          </a:blip>
          <a:stretch>
            <a:fillRect/>
          </a:stretch>
        </p:blipFill>
        <p:spPr>
          <a:xfrm>
            <a:off x="6788725" y="1529175"/>
            <a:ext cx="2148625" cy="2876052"/>
          </a:xfrm>
          <a:prstGeom prst="rect">
            <a:avLst/>
          </a:prstGeom>
          <a:noFill/>
          <a:ln>
            <a:noFill/>
          </a:ln>
        </p:spPr>
      </p:pic>
      <p:pic>
        <p:nvPicPr>
          <p:cNvPr id="386" name="Google Shape;386;p41"/>
          <p:cNvPicPr preferRelativeResize="0"/>
          <p:nvPr/>
        </p:nvPicPr>
        <p:blipFill>
          <a:blip r:embed="rId5">
            <a:alphaModFix/>
          </a:blip>
          <a:stretch>
            <a:fillRect/>
          </a:stretch>
        </p:blipFill>
        <p:spPr>
          <a:xfrm>
            <a:off x="45450" y="492700"/>
            <a:ext cx="1814525" cy="1207484"/>
          </a:xfrm>
          <a:prstGeom prst="rect">
            <a:avLst/>
          </a:prstGeom>
          <a:noFill/>
          <a:ln>
            <a:noFill/>
          </a:ln>
        </p:spPr>
      </p:pic>
      <p:pic>
        <p:nvPicPr>
          <p:cNvPr id="387" name="Google Shape;387;p41"/>
          <p:cNvPicPr preferRelativeResize="0"/>
          <p:nvPr/>
        </p:nvPicPr>
        <p:blipFill>
          <a:blip r:embed="rId6">
            <a:alphaModFix/>
          </a:blip>
          <a:stretch>
            <a:fillRect/>
          </a:stretch>
        </p:blipFill>
        <p:spPr>
          <a:xfrm>
            <a:off x="1966925" y="3082200"/>
            <a:ext cx="2572775" cy="1821175"/>
          </a:xfrm>
          <a:prstGeom prst="rect">
            <a:avLst/>
          </a:prstGeom>
          <a:noFill/>
          <a:ln>
            <a:noFill/>
          </a:ln>
        </p:spPr>
      </p:pic>
      <p:pic>
        <p:nvPicPr>
          <p:cNvPr id="388" name="Google Shape;388;p41"/>
          <p:cNvPicPr preferRelativeResize="0"/>
          <p:nvPr/>
        </p:nvPicPr>
        <p:blipFill>
          <a:blip r:embed="rId7">
            <a:alphaModFix/>
          </a:blip>
          <a:stretch>
            <a:fillRect/>
          </a:stretch>
        </p:blipFill>
        <p:spPr>
          <a:xfrm>
            <a:off x="1950250" y="152400"/>
            <a:ext cx="2611550" cy="1627624"/>
          </a:xfrm>
          <a:prstGeom prst="rect">
            <a:avLst/>
          </a:prstGeom>
          <a:noFill/>
          <a:ln>
            <a:noFill/>
          </a:ln>
        </p:spPr>
      </p:pic>
      <p:pic>
        <p:nvPicPr>
          <p:cNvPr id="389" name="Google Shape;389;p41"/>
          <p:cNvPicPr preferRelativeResize="0"/>
          <p:nvPr/>
        </p:nvPicPr>
        <p:blipFill>
          <a:blip r:embed="rId8">
            <a:alphaModFix/>
          </a:blip>
          <a:stretch>
            <a:fillRect/>
          </a:stretch>
        </p:blipFill>
        <p:spPr>
          <a:xfrm>
            <a:off x="169063" y="2015125"/>
            <a:ext cx="1781175" cy="2571750"/>
          </a:xfrm>
          <a:prstGeom prst="rect">
            <a:avLst/>
          </a:prstGeom>
          <a:noFill/>
          <a:ln>
            <a:noFill/>
          </a:ln>
        </p:spPr>
      </p:pic>
      <p:sp>
        <p:nvSpPr>
          <p:cNvPr id="390" name="Google Shape;390;p41"/>
          <p:cNvSpPr txBox="1"/>
          <p:nvPr/>
        </p:nvSpPr>
        <p:spPr>
          <a:xfrm>
            <a:off x="4864625" y="537075"/>
            <a:ext cx="1580100" cy="1359000"/>
          </a:xfrm>
          <a:prstGeom prst="rect">
            <a:avLst/>
          </a:prstGeom>
          <a:solidFill>
            <a:srgbClr val="A4C2F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verage"/>
                <a:ea typeface="Average"/>
                <a:cs typeface="Average"/>
                <a:sym typeface="Average"/>
              </a:rPr>
              <a:t>Which of these topics are the best introduction to school for 5 year olds?</a:t>
            </a:r>
            <a:endParaRPr>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68"/>
          <p:cNvSpPr txBox="1"/>
          <p:nvPr>
            <p:ph idx="1" type="body"/>
          </p:nvPr>
        </p:nvSpPr>
        <p:spPr>
          <a:xfrm>
            <a:off x="319500" y="4050225"/>
            <a:ext cx="2325600" cy="7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Researching and testing</a:t>
            </a:r>
            <a:endParaRPr/>
          </a:p>
          <a:p>
            <a:pPr indent="0" lvl="0" marL="0" rtl="0" algn="l">
              <a:spcBef>
                <a:spcPts val="0"/>
              </a:spcBef>
              <a:spcAft>
                <a:spcPts val="0"/>
              </a:spcAft>
              <a:buNone/>
            </a:pPr>
            <a:r>
              <a:rPr lang="en"/>
              <a:t> like scientists</a:t>
            </a:r>
            <a:endParaRPr/>
          </a:p>
        </p:txBody>
      </p:sp>
      <p:pic>
        <p:nvPicPr>
          <p:cNvPr id="587" name="Google Shape;587;p68"/>
          <p:cNvPicPr preferRelativeResize="0"/>
          <p:nvPr/>
        </p:nvPicPr>
        <p:blipFill>
          <a:blip r:embed="rId3">
            <a:alphaModFix/>
          </a:blip>
          <a:stretch>
            <a:fillRect/>
          </a:stretch>
        </p:blipFill>
        <p:spPr>
          <a:xfrm>
            <a:off x="2929738" y="2702925"/>
            <a:ext cx="2929802" cy="2197352"/>
          </a:xfrm>
          <a:prstGeom prst="rect">
            <a:avLst/>
          </a:prstGeom>
          <a:noFill/>
          <a:ln>
            <a:noFill/>
          </a:ln>
        </p:spPr>
      </p:pic>
      <p:pic>
        <p:nvPicPr>
          <p:cNvPr id="588" name="Google Shape;588;p68"/>
          <p:cNvPicPr preferRelativeResize="0"/>
          <p:nvPr/>
        </p:nvPicPr>
        <p:blipFill>
          <a:blip r:embed="rId4">
            <a:alphaModFix/>
          </a:blip>
          <a:stretch>
            <a:fillRect/>
          </a:stretch>
        </p:blipFill>
        <p:spPr>
          <a:xfrm>
            <a:off x="67720" y="551850"/>
            <a:ext cx="2421024" cy="3228052"/>
          </a:xfrm>
          <a:prstGeom prst="rect">
            <a:avLst/>
          </a:prstGeom>
          <a:noFill/>
          <a:ln>
            <a:noFill/>
          </a:ln>
        </p:spPr>
      </p:pic>
      <p:pic>
        <p:nvPicPr>
          <p:cNvPr id="589" name="Google Shape;589;p68"/>
          <p:cNvPicPr preferRelativeResize="0"/>
          <p:nvPr/>
        </p:nvPicPr>
        <p:blipFill rotWithShape="1">
          <a:blip r:embed="rId5">
            <a:alphaModFix/>
          </a:blip>
          <a:srcRect b="0" l="0" r="0" t="5651"/>
          <a:stretch/>
        </p:blipFill>
        <p:spPr>
          <a:xfrm>
            <a:off x="2700725" y="174350"/>
            <a:ext cx="3387848" cy="2397400"/>
          </a:xfrm>
          <a:prstGeom prst="rect">
            <a:avLst/>
          </a:prstGeom>
          <a:noFill/>
          <a:ln>
            <a:noFill/>
          </a:ln>
        </p:spPr>
      </p:pic>
      <p:pic>
        <p:nvPicPr>
          <p:cNvPr id="590" name="Google Shape;590;p68"/>
          <p:cNvPicPr preferRelativeResize="0"/>
          <p:nvPr/>
        </p:nvPicPr>
        <p:blipFill rotWithShape="1">
          <a:blip r:embed="rId6">
            <a:alphaModFix/>
          </a:blip>
          <a:srcRect b="24676" l="2534" r="0" t="0"/>
          <a:stretch/>
        </p:blipFill>
        <p:spPr>
          <a:xfrm>
            <a:off x="6300551" y="1185313"/>
            <a:ext cx="2691049" cy="27728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69"/>
          <p:cNvSpPr txBox="1"/>
          <p:nvPr>
            <p:ph idx="1" type="body"/>
          </p:nvPr>
        </p:nvSpPr>
        <p:spPr>
          <a:xfrm>
            <a:off x="319500" y="4230575"/>
            <a:ext cx="23718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Making connections</a:t>
            </a:r>
            <a:endParaRPr/>
          </a:p>
        </p:txBody>
      </p:sp>
      <p:pic>
        <p:nvPicPr>
          <p:cNvPr id="596" name="Google Shape;596;p69"/>
          <p:cNvPicPr preferRelativeResize="0"/>
          <p:nvPr/>
        </p:nvPicPr>
        <p:blipFill>
          <a:blip r:embed="rId3">
            <a:alphaModFix/>
          </a:blip>
          <a:stretch>
            <a:fillRect/>
          </a:stretch>
        </p:blipFill>
        <p:spPr>
          <a:xfrm>
            <a:off x="152400" y="152400"/>
            <a:ext cx="2492273" cy="1869201"/>
          </a:xfrm>
          <a:prstGeom prst="rect">
            <a:avLst/>
          </a:prstGeom>
          <a:noFill/>
          <a:ln>
            <a:noFill/>
          </a:ln>
        </p:spPr>
      </p:pic>
      <p:pic>
        <p:nvPicPr>
          <p:cNvPr id="597" name="Google Shape;597;p69"/>
          <p:cNvPicPr preferRelativeResize="0"/>
          <p:nvPr/>
        </p:nvPicPr>
        <p:blipFill>
          <a:blip r:embed="rId4">
            <a:alphaModFix/>
          </a:blip>
          <a:stretch>
            <a:fillRect/>
          </a:stretch>
        </p:blipFill>
        <p:spPr>
          <a:xfrm>
            <a:off x="2797075" y="152400"/>
            <a:ext cx="2492273" cy="1869204"/>
          </a:xfrm>
          <a:prstGeom prst="rect">
            <a:avLst/>
          </a:prstGeom>
          <a:noFill/>
          <a:ln>
            <a:noFill/>
          </a:ln>
        </p:spPr>
      </p:pic>
      <p:pic>
        <p:nvPicPr>
          <p:cNvPr id="598" name="Google Shape;598;p69"/>
          <p:cNvPicPr preferRelativeResize="0"/>
          <p:nvPr/>
        </p:nvPicPr>
        <p:blipFill>
          <a:blip r:embed="rId5">
            <a:alphaModFix/>
          </a:blip>
          <a:stretch>
            <a:fillRect/>
          </a:stretch>
        </p:blipFill>
        <p:spPr>
          <a:xfrm>
            <a:off x="5425308" y="0"/>
            <a:ext cx="3428992" cy="2571752"/>
          </a:xfrm>
          <a:prstGeom prst="rect">
            <a:avLst/>
          </a:prstGeom>
          <a:noFill/>
          <a:ln>
            <a:noFill/>
          </a:ln>
        </p:spPr>
      </p:pic>
      <p:pic>
        <p:nvPicPr>
          <p:cNvPr id="599" name="Google Shape;599;p69"/>
          <p:cNvPicPr preferRelativeResize="0"/>
          <p:nvPr/>
        </p:nvPicPr>
        <p:blipFill rotWithShape="1">
          <a:blip r:embed="rId6">
            <a:alphaModFix/>
          </a:blip>
          <a:srcRect b="22124" l="0" r="0" t="0"/>
          <a:stretch/>
        </p:blipFill>
        <p:spPr>
          <a:xfrm>
            <a:off x="6187200" y="2836250"/>
            <a:ext cx="2041352" cy="2119598"/>
          </a:xfrm>
          <a:prstGeom prst="rect">
            <a:avLst/>
          </a:prstGeom>
          <a:noFill/>
          <a:ln>
            <a:noFill/>
          </a:ln>
        </p:spPr>
      </p:pic>
      <p:pic>
        <p:nvPicPr>
          <p:cNvPr id="600" name="Google Shape;600;p69"/>
          <p:cNvPicPr preferRelativeResize="0"/>
          <p:nvPr/>
        </p:nvPicPr>
        <p:blipFill>
          <a:blip r:embed="rId7">
            <a:alphaModFix/>
          </a:blip>
          <a:stretch>
            <a:fillRect/>
          </a:stretch>
        </p:blipFill>
        <p:spPr>
          <a:xfrm>
            <a:off x="152400" y="2174001"/>
            <a:ext cx="2538900" cy="1904175"/>
          </a:xfrm>
          <a:prstGeom prst="rect">
            <a:avLst/>
          </a:prstGeom>
          <a:noFill/>
          <a:ln>
            <a:noFill/>
          </a:ln>
        </p:spPr>
      </p:pic>
      <p:pic>
        <p:nvPicPr>
          <p:cNvPr id="601" name="Google Shape;601;p69"/>
          <p:cNvPicPr preferRelativeResize="0"/>
          <p:nvPr/>
        </p:nvPicPr>
        <p:blipFill>
          <a:blip r:embed="rId8">
            <a:alphaModFix/>
          </a:blip>
          <a:stretch>
            <a:fillRect/>
          </a:stretch>
        </p:blipFill>
        <p:spPr>
          <a:xfrm>
            <a:off x="3092450" y="2174000"/>
            <a:ext cx="2041352" cy="272181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70"/>
          <p:cNvSpPr txBox="1"/>
          <p:nvPr>
            <p:ph type="title"/>
          </p:nvPr>
        </p:nvSpPr>
        <p:spPr>
          <a:xfrm>
            <a:off x="490250" y="526350"/>
            <a:ext cx="36597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Discovery Cluster</a:t>
            </a:r>
            <a:endParaRPr/>
          </a:p>
        </p:txBody>
      </p:sp>
      <p:pic>
        <p:nvPicPr>
          <p:cNvPr id="607" name="Google Shape;607;p70"/>
          <p:cNvPicPr preferRelativeResize="0"/>
          <p:nvPr/>
        </p:nvPicPr>
        <p:blipFill>
          <a:blip r:embed="rId3">
            <a:alphaModFix/>
          </a:blip>
          <a:stretch>
            <a:fillRect/>
          </a:stretch>
        </p:blipFill>
        <p:spPr>
          <a:xfrm>
            <a:off x="4149950" y="763000"/>
            <a:ext cx="4689246" cy="35169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71"/>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Key features of the cluster</a:t>
            </a:r>
            <a:endParaRPr/>
          </a:p>
        </p:txBody>
      </p:sp>
      <p:sp>
        <p:nvSpPr>
          <p:cNvPr id="613" name="Google Shape;613;p71"/>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2013-2018</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Commenced in 2014 with 8 schools</a:t>
            </a:r>
            <a:endParaRPr/>
          </a:p>
        </p:txBody>
      </p:sp>
      <p:sp>
        <p:nvSpPr>
          <p:cNvPr id="614" name="Google Shape;614;p71"/>
          <p:cNvSpPr txBox="1"/>
          <p:nvPr>
            <p:ph idx="2" type="body"/>
          </p:nvPr>
        </p:nvSpPr>
        <p:spPr>
          <a:xfrm>
            <a:off x="4801975" y="238025"/>
            <a:ext cx="4181100" cy="484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21 Catholic Primary schools across Northern and Western regions of Melbourne</a:t>
            </a:r>
            <a:endParaRPr sz="1600"/>
          </a:p>
          <a:p>
            <a:pPr indent="0" lvl="0" marL="0" rtl="0" algn="l">
              <a:spcBef>
                <a:spcPts val="1600"/>
              </a:spcBef>
              <a:spcAft>
                <a:spcPts val="0"/>
              </a:spcAft>
              <a:buNone/>
            </a:pPr>
            <a:r>
              <a:rPr lang="en" sz="1600"/>
              <a:t>Over 150 Prep-Year 2 teachers and leaders</a:t>
            </a:r>
            <a:endParaRPr sz="1600"/>
          </a:p>
          <a:p>
            <a:pPr indent="0" lvl="0" marL="0" rtl="0" algn="l">
              <a:spcBef>
                <a:spcPts val="1600"/>
              </a:spcBef>
              <a:spcAft>
                <a:spcPts val="0"/>
              </a:spcAft>
              <a:buNone/>
            </a:pPr>
            <a:r>
              <a:rPr lang="en" sz="1600"/>
              <a:t>Choice of 3 different cluster days per term</a:t>
            </a:r>
            <a:endParaRPr sz="1600"/>
          </a:p>
          <a:p>
            <a:pPr indent="0" lvl="0" marL="0" rtl="0" algn="l">
              <a:spcBef>
                <a:spcPts val="1600"/>
              </a:spcBef>
              <a:spcAft>
                <a:spcPts val="0"/>
              </a:spcAft>
              <a:buNone/>
            </a:pPr>
            <a:r>
              <a:rPr lang="en" sz="1600"/>
              <a:t>Deb and Vanessa facilitators</a:t>
            </a:r>
            <a:endParaRPr sz="1600"/>
          </a:p>
          <a:p>
            <a:pPr indent="0" lvl="0" marL="0" rtl="0" algn="l">
              <a:spcBef>
                <a:spcPts val="1600"/>
              </a:spcBef>
              <a:spcAft>
                <a:spcPts val="0"/>
              </a:spcAft>
              <a:buNone/>
            </a:pPr>
            <a:r>
              <a:rPr lang="en" sz="1600"/>
              <a:t>Bi-annual conference</a:t>
            </a:r>
            <a:endParaRPr sz="1600"/>
          </a:p>
          <a:p>
            <a:pPr indent="0" lvl="0" marL="0" rtl="0" algn="l">
              <a:spcBef>
                <a:spcPts val="1600"/>
              </a:spcBef>
              <a:spcAft>
                <a:spcPts val="0"/>
              </a:spcAft>
              <a:buNone/>
            </a:pPr>
            <a:r>
              <a:rPr lang="en" sz="1600"/>
              <a:t>Google community for sharing of resources and ideas </a:t>
            </a:r>
            <a:endParaRPr sz="1600"/>
          </a:p>
          <a:p>
            <a:pPr indent="0" lvl="0" marL="0" rtl="0" algn="l">
              <a:spcBef>
                <a:spcPts val="1600"/>
              </a:spcBef>
              <a:spcAft>
                <a:spcPts val="1600"/>
              </a:spcAft>
              <a:buNone/>
            </a:pPr>
            <a:r>
              <a:rPr lang="en" sz="1600"/>
              <a:t>Option of mentor visits and planning support</a:t>
            </a:r>
            <a:endParaRPr sz="1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7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purpose of the cluster</a:t>
            </a:r>
            <a:endParaRPr>
              <a:highlight>
                <a:srgbClr val="FFFF00"/>
              </a:highlight>
            </a:endParaRPr>
          </a:p>
        </p:txBody>
      </p:sp>
      <p:sp>
        <p:nvSpPr>
          <p:cNvPr id="620" name="Google Shape;620;p72"/>
          <p:cNvSpPr txBox="1"/>
          <p:nvPr>
            <p:ph idx="1" type="body"/>
          </p:nvPr>
        </p:nvSpPr>
        <p:spPr>
          <a:xfrm>
            <a:off x="384150" y="1246250"/>
            <a:ext cx="3589800" cy="334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0000FF"/>
                </a:solidFill>
              </a:rPr>
              <a:t>To engage in Professional Learning </a:t>
            </a:r>
            <a:r>
              <a:rPr b="1" lang="en">
                <a:solidFill>
                  <a:srgbClr val="0000FF"/>
                </a:solidFill>
              </a:rPr>
              <a:t>with</a:t>
            </a:r>
            <a:r>
              <a:rPr lang="en">
                <a:solidFill>
                  <a:srgbClr val="0000FF"/>
                </a:solidFill>
              </a:rPr>
              <a:t> and </a:t>
            </a:r>
            <a:r>
              <a:rPr b="1" lang="en">
                <a:solidFill>
                  <a:srgbClr val="0000FF"/>
                </a:solidFill>
              </a:rPr>
              <a:t>from</a:t>
            </a:r>
            <a:r>
              <a:rPr lang="en">
                <a:solidFill>
                  <a:srgbClr val="0000FF"/>
                </a:solidFill>
              </a:rPr>
              <a:t> each other in order to explore best practice, design powerful learning, and empower our Early Years Students to become highly capable learners.</a:t>
            </a:r>
            <a:endParaRPr>
              <a:solidFill>
                <a:srgbClr val="0000FF"/>
              </a:solidFill>
            </a:endParaRPr>
          </a:p>
        </p:txBody>
      </p:sp>
      <p:pic>
        <p:nvPicPr>
          <p:cNvPr id="621" name="Google Shape;621;p72"/>
          <p:cNvPicPr preferRelativeResize="0"/>
          <p:nvPr/>
        </p:nvPicPr>
        <p:blipFill>
          <a:blip r:embed="rId3">
            <a:alphaModFix/>
          </a:blip>
          <a:stretch>
            <a:fillRect/>
          </a:stretch>
        </p:blipFill>
        <p:spPr>
          <a:xfrm>
            <a:off x="4191275" y="292860"/>
            <a:ext cx="2337250" cy="3116313"/>
          </a:xfrm>
          <a:prstGeom prst="rect">
            <a:avLst/>
          </a:prstGeom>
          <a:noFill/>
          <a:ln>
            <a:noFill/>
          </a:ln>
        </p:spPr>
      </p:pic>
      <p:pic>
        <p:nvPicPr>
          <p:cNvPr id="622" name="Google Shape;622;p72"/>
          <p:cNvPicPr preferRelativeResize="0"/>
          <p:nvPr/>
        </p:nvPicPr>
        <p:blipFill>
          <a:blip r:embed="rId4">
            <a:alphaModFix/>
          </a:blip>
          <a:stretch>
            <a:fillRect/>
          </a:stretch>
        </p:blipFill>
        <p:spPr>
          <a:xfrm>
            <a:off x="6632024" y="1246250"/>
            <a:ext cx="2359574" cy="31460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7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Format of the cluster days</a:t>
            </a:r>
            <a:endParaRPr/>
          </a:p>
        </p:txBody>
      </p:sp>
      <p:sp>
        <p:nvSpPr>
          <p:cNvPr id="628" name="Google Shape;628;p73"/>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29" name="Google Shape;629;p73"/>
          <p:cNvSpPr txBox="1"/>
          <p:nvPr>
            <p:ph idx="2" type="body"/>
          </p:nvPr>
        </p:nvSpPr>
        <p:spPr>
          <a:xfrm>
            <a:off x="4939500" y="724200"/>
            <a:ext cx="3837000" cy="397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Discovery Walk</a:t>
            </a:r>
            <a:endParaRPr/>
          </a:p>
          <a:p>
            <a:pPr indent="0" lvl="0" marL="0" rtl="0" algn="l">
              <a:spcBef>
                <a:spcPts val="1600"/>
              </a:spcBef>
              <a:spcAft>
                <a:spcPts val="0"/>
              </a:spcAft>
              <a:buNone/>
            </a:pPr>
            <a:r>
              <a:rPr lang="en"/>
              <a:t>Host school shares their journey</a:t>
            </a:r>
            <a:endParaRPr/>
          </a:p>
          <a:p>
            <a:pPr indent="0" lvl="0" marL="0" rtl="0" algn="l">
              <a:spcBef>
                <a:spcPts val="1600"/>
              </a:spcBef>
              <a:spcAft>
                <a:spcPts val="0"/>
              </a:spcAft>
              <a:buNone/>
            </a:pPr>
            <a:r>
              <a:rPr lang="en"/>
              <a:t>Input session based on feedback from participants</a:t>
            </a:r>
            <a:endParaRPr/>
          </a:p>
          <a:p>
            <a:pPr indent="0" lvl="0" marL="0" rtl="0" algn="l">
              <a:spcBef>
                <a:spcPts val="1600"/>
              </a:spcBef>
              <a:spcAft>
                <a:spcPts val="0"/>
              </a:spcAft>
              <a:buNone/>
            </a:pPr>
            <a:r>
              <a:rPr lang="en"/>
              <a:t>Guest speakers</a:t>
            </a:r>
            <a:endParaRPr/>
          </a:p>
          <a:p>
            <a:pPr indent="0" lvl="0" marL="0" rtl="0" algn="l">
              <a:spcBef>
                <a:spcPts val="1600"/>
              </a:spcBef>
              <a:spcAft>
                <a:spcPts val="0"/>
              </a:spcAft>
              <a:buNone/>
            </a:pPr>
            <a:r>
              <a:rPr lang="en"/>
              <a:t>Professional reading</a:t>
            </a:r>
            <a:endParaRPr/>
          </a:p>
          <a:p>
            <a:pPr indent="0" lvl="0" marL="0" rtl="0" algn="l">
              <a:spcBef>
                <a:spcPts val="1600"/>
              </a:spcBef>
              <a:spcAft>
                <a:spcPts val="1600"/>
              </a:spcAft>
              <a:buNone/>
            </a:pPr>
            <a:r>
              <a:rPr lang="en"/>
              <a:t>Cross school discussions and sharing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74"/>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Contact us</a:t>
            </a:r>
            <a:endParaRPr/>
          </a:p>
        </p:txBody>
      </p:sp>
      <p:sp>
        <p:nvSpPr>
          <p:cNvPr id="635" name="Google Shape;635;p74"/>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36" name="Google Shape;636;p7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Deb Vietri</a:t>
            </a:r>
            <a:endParaRPr/>
          </a:p>
          <a:p>
            <a:pPr indent="0" lvl="0" marL="0" rtl="0" algn="l">
              <a:spcBef>
                <a:spcPts val="1600"/>
              </a:spcBef>
              <a:spcAft>
                <a:spcPts val="0"/>
              </a:spcAft>
              <a:buNone/>
            </a:pPr>
            <a:r>
              <a:rPr lang="en" u="sng">
                <a:solidFill>
                  <a:schemeClr val="hlink"/>
                </a:solidFill>
                <a:hlinkClick r:id="rId3"/>
              </a:rPr>
              <a:t>dvietri@bigpond.com</a:t>
            </a:r>
            <a:endParaRPr/>
          </a:p>
          <a:p>
            <a:pPr indent="0" lvl="0" marL="0" rtl="0" algn="l">
              <a:spcBef>
                <a:spcPts val="1600"/>
              </a:spcBef>
              <a:spcAft>
                <a:spcPts val="0"/>
              </a:spcAft>
              <a:buNone/>
            </a:pPr>
            <a:r>
              <a:rPr lang="en"/>
              <a:t>Vanessa Willis</a:t>
            </a:r>
            <a:endParaRPr/>
          </a:p>
          <a:p>
            <a:pPr indent="0" lvl="0" marL="0" rtl="0" algn="l">
              <a:spcBef>
                <a:spcPts val="1600"/>
              </a:spcBef>
              <a:spcAft>
                <a:spcPts val="0"/>
              </a:spcAft>
              <a:buNone/>
            </a:pPr>
            <a:r>
              <a:rPr lang="en" u="sng">
                <a:solidFill>
                  <a:schemeClr val="hlink"/>
                </a:solidFill>
                <a:hlinkClick r:id="rId4"/>
              </a:rPr>
              <a:t>vanessawillis06@gmail.com</a:t>
            </a:r>
            <a:endParaRPr/>
          </a:p>
          <a:p>
            <a:pPr indent="0" lvl="0" marL="0" rtl="0" algn="l">
              <a:spcBef>
                <a:spcPts val="1600"/>
              </a:spcBef>
              <a:spcAft>
                <a:spcPts val="0"/>
              </a:spcAft>
              <a:buNone/>
            </a:pPr>
            <a:r>
              <a:rPr lang="en"/>
              <a:t>Instagram </a:t>
            </a:r>
            <a:r>
              <a:rPr lang="en">
                <a:solidFill>
                  <a:schemeClr val="accent5"/>
                </a:solidFill>
              </a:rPr>
              <a:t>@discoverybasedinquiry</a:t>
            </a:r>
            <a:endParaRPr>
              <a:solidFill>
                <a:schemeClr val="accent5"/>
              </a:solidFill>
            </a:endParaRPr>
          </a:p>
          <a:p>
            <a:pPr indent="0" lvl="0" marL="0" rtl="0" algn="l">
              <a:spcBef>
                <a:spcPts val="1600"/>
              </a:spcBef>
              <a:spcAft>
                <a:spcPts val="0"/>
              </a:spcAft>
              <a:buNone/>
            </a:pPr>
            <a:r>
              <a:rPr lang="en"/>
              <a:t>Twitter </a:t>
            </a:r>
            <a:endParaRPr/>
          </a:p>
          <a:p>
            <a:pPr indent="0" lvl="0" marL="0" rtl="0" algn="l">
              <a:spcBef>
                <a:spcPts val="1600"/>
              </a:spcBef>
              <a:spcAft>
                <a:spcPts val="0"/>
              </a:spcAft>
              <a:buNone/>
            </a:pPr>
            <a:r>
              <a:rPr lang="en">
                <a:solidFill>
                  <a:schemeClr val="accent5"/>
                </a:solidFill>
              </a:rPr>
              <a:t>@discoverinquire</a:t>
            </a:r>
            <a:endParaRPr>
              <a:solidFill>
                <a:schemeClr val="accent5"/>
              </a:solidFill>
            </a:endParaRPr>
          </a:p>
          <a:p>
            <a:pPr indent="0" lvl="0" marL="0" rtl="0" algn="l">
              <a:spcBef>
                <a:spcPts val="1600"/>
              </a:spcBef>
              <a:spcAft>
                <a:spcPts val="1600"/>
              </a:spcAft>
              <a:buNone/>
            </a:pPr>
            <a:r>
              <a:rPr lang="en">
                <a:solidFill>
                  <a:schemeClr val="accent5"/>
                </a:solidFill>
              </a:rPr>
              <a:t>@debvietri</a:t>
            </a:r>
            <a:endParaRPr>
              <a:solidFill>
                <a:schemeClr val="accent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EBFFF"/>
        </a:solidFill>
      </p:bgPr>
    </p:bg>
    <p:spTree>
      <p:nvGrpSpPr>
        <p:cNvPr id="394" name="Shape 394"/>
        <p:cNvGrpSpPr/>
        <p:nvPr/>
      </p:nvGrpSpPr>
      <p:grpSpPr>
        <a:xfrm>
          <a:off x="0" y="0"/>
          <a:ext cx="0" cy="0"/>
          <a:chOff x="0" y="0"/>
          <a:chExt cx="0" cy="0"/>
        </a:xfrm>
      </p:grpSpPr>
      <p:sp>
        <p:nvSpPr>
          <p:cNvPr id="395" name="Google Shape;395;p42"/>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 is the Discovery-based inquiry approach?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approach to learning </a:t>
            </a:r>
            <a:r>
              <a:rPr lang="en">
                <a:solidFill>
                  <a:srgbClr val="FFFF00"/>
                </a:solidFill>
              </a:rPr>
              <a:t>(not a program)</a:t>
            </a:r>
            <a:r>
              <a:rPr lang="en"/>
              <a:t>:</a:t>
            </a:r>
            <a:endParaRPr/>
          </a:p>
        </p:txBody>
      </p:sp>
      <p:sp>
        <p:nvSpPr>
          <p:cNvPr id="401" name="Google Shape;401;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that values the natural curiosity and individuality of young children.</a:t>
            </a:r>
            <a:endParaRPr>
              <a:solidFill>
                <a:schemeClr val="dk1"/>
              </a:solidFill>
            </a:endParaRPr>
          </a:p>
          <a:p>
            <a:pPr indent="0" lvl="0" marL="0" rtl="0" algn="l">
              <a:spcBef>
                <a:spcPts val="1600"/>
              </a:spcBef>
              <a:spcAft>
                <a:spcPts val="0"/>
              </a:spcAft>
              <a:buNone/>
            </a:pPr>
            <a:r>
              <a:rPr lang="en">
                <a:solidFill>
                  <a:schemeClr val="dk1"/>
                </a:solidFill>
              </a:rPr>
              <a:t>… that values the prior knowledge, interests and experiences that young children bring with them to school </a:t>
            </a:r>
            <a:endParaRPr>
              <a:solidFill>
                <a:schemeClr val="dk1"/>
              </a:solidFill>
            </a:endParaRPr>
          </a:p>
          <a:p>
            <a:pPr indent="0" lvl="0" marL="0" rtl="0" algn="l">
              <a:spcBef>
                <a:spcPts val="1600"/>
              </a:spcBef>
              <a:spcAft>
                <a:spcPts val="0"/>
              </a:spcAft>
              <a:buNone/>
            </a:pPr>
            <a:r>
              <a:rPr lang="en">
                <a:solidFill>
                  <a:schemeClr val="dk1"/>
                </a:solidFill>
              </a:rPr>
              <a:t>… that builds new experiences as a springboard for extending children’s curiosity and scaffolding further learning</a:t>
            </a:r>
            <a:endParaRPr>
              <a:solidFill>
                <a:schemeClr val="dk1"/>
              </a:solidFill>
            </a:endParaRPr>
          </a:p>
          <a:p>
            <a:pPr indent="0" lvl="0" marL="0" rtl="0" algn="l">
              <a:spcBef>
                <a:spcPts val="1600"/>
              </a:spcBef>
              <a:spcAft>
                <a:spcPts val="1600"/>
              </a:spcAft>
              <a:buNone/>
            </a:pPr>
            <a:r>
              <a:rPr lang="en">
                <a:solidFill>
                  <a:schemeClr val="dk1"/>
                </a:solidFill>
              </a:rPr>
              <a:t>… that is underpinned by 8 core principles and looks different in every school</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44"/>
          <p:cNvSpPr/>
          <p:nvPr/>
        </p:nvSpPr>
        <p:spPr>
          <a:xfrm>
            <a:off x="627914" y="256841"/>
            <a:ext cx="6150600" cy="4600500"/>
          </a:xfrm>
          <a:prstGeom prst="ellipse">
            <a:avLst/>
          </a:prstGeom>
          <a:gradFill>
            <a:gsLst>
              <a:gs pos="0">
                <a:schemeClr val="accent1"/>
              </a:gs>
              <a:gs pos="100000">
                <a:srgbClr val="7BAB00"/>
              </a:gs>
            </a:gsLst>
            <a:lin ang="5400012" scaled="0"/>
          </a:gradFill>
          <a:ln cap="flat" cmpd="sng" w="9525">
            <a:solidFill>
              <a:schemeClr val="accent1"/>
            </a:solidFill>
            <a:prstDash val="solid"/>
            <a:round/>
            <a:headEnd len="sm" w="sm" type="none"/>
            <a:tailEnd len="sm" w="sm" type="none"/>
          </a:ln>
          <a:effectLst>
            <a:outerShdw blurRad="50800" rotWithShape="0" dir="5400000" dist="25400">
              <a:srgbClr val="000000">
                <a:alpha val="2784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407" name="Google Shape;407;p44"/>
          <p:cNvPicPr preferRelativeResize="0"/>
          <p:nvPr>
            <p:ph idx="1" type="body"/>
          </p:nvPr>
        </p:nvPicPr>
        <p:blipFill rotWithShape="1">
          <a:blip r:embed="rId3">
            <a:alphaModFix/>
          </a:blip>
          <a:srcRect b="-15513" l="0" r="0" t="-15513"/>
          <a:stretch/>
        </p:blipFill>
        <p:spPr>
          <a:xfrm>
            <a:off x="1242206" y="605972"/>
            <a:ext cx="4951200" cy="3792900"/>
          </a:xfrm>
          <a:prstGeom prst="rect">
            <a:avLst/>
          </a:prstGeom>
          <a:noFill/>
          <a:ln>
            <a:noFill/>
          </a:ln>
        </p:spPr>
      </p:pic>
      <p:sp>
        <p:nvSpPr>
          <p:cNvPr id="408" name="Google Shape;408;p44"/>
          <p:cNvSpPr txBox="1"/>
          <p:nvPr/>
        </p:nvSpPr>
        <p:spPr>
          <a:xfrm rot="5400000">
            <a:off x="1367100" y="2299650"/>
            <a:ext cx="28101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FFFF00"/>
                </a:solidFill>
                <a:latin typeface="Century Gothic"/>
                <a:ea typeface="Century Gothic"/>
                <a:cs typeface="Century Gothic"/>
                <a:sym typeface="Century Gothic"/>
              </a:rPr>
              <a:t>Authentic opportunities for Literacy </a:t>
            </a:r>
            <a:endParaRPr b="1" sz="1800">
              <a:solidFill>
                <a:srgbClr val="FFFF00"/>
              </a:solidFill>
              <a:latin typeface="Century Gothic"/>
              <a:ea typeface="Century Gothic"/>
              <a:cs typeface="Century Gothic"/>
              <a:sym typeface="Century Gothic"/>
            </a:endParaRPr>
          </a:p>
        </p:txBody>
      </p:sp>
      <p:sp>
        <p:nvSpPr>
          <p:cNvPr id="409" name="Google Shape;409;p44"/>
          <p:cNvSpPr txBox="1"/>
          <p:nvPr/>
        </p:nvSpPr>
        <p:spPr>
          <a:xfrm rot="5400000">
            <a:off x="3486575" y="2372450"/>
            <a:ext cx="2761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rgbClr val="FFFF00"/>
                </a:solidFill>
                <a:latin typeface="Century Gothic"/>
                <a:ea typeface="Century Gothic"/>
                <a:cs typeface="Century Gothic"/>
                <a:sym typeface="Century Gothic"/>
              </a:rPr>
              <a:t>Authentic opportunities  for  Mathematics  </a:t>
            </a:r>
            <a:endParaRPr b="1" sz="1800">
              <a:solidFill>
                <a:srgbClr val="FFFF00"/>
              </a:solidFill>
              <a:latin typeface="Century Gothic"/>
              <a:ea typeface="Century Gothic"/>
              <a:cs typeface="Century Gothic"/>
              <a:sym typeface="Century Gothic"/>
            </a:endParaRPr>
          </a:p>
        </p:txBody>
      </p:sp>
      <p:sp>
        <p:nvSpPr>
          <p:cNvPr id="410" name="Google Shape;410;p44"/>
          <p:cNvSpPr txBox="1"/>
          <p:nvPr/>
        </p:nvSpPr>
        <p:spPr>
          <a:xfrm>
            <a:off x="1905163" y="1627161"/>
            <a:ext cx="35961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Century Gothic"/>
                <a:ea typeface="Century Gothic"/>
                <a:cs typeface="Century Gothic"/>
                <a:sym typeface="Century Gothic"/>
              </a:rPr>
              <a:t>Inquiry investigations</a:t>
            </a:r>
            <a:endParaRPr b="1" sz="2400">
              <a:solidFill>
                <a:schemeClr val="lt1"/>
              </a:solidFill>
              <a:latin typeface="Century Gothic"/>
              <a:ea typeface="Century Gothic"/>
              <a:cs typeface="Century Gothic"/>
              <a:sym typeface="Century Gothic"/>
            </a:endParaRPr>
          </a:p>
        </p:txBody>
      </p:sp>
      <p:sp>
        <p:nvSpPr>
          <p:cNvPr id="411" name="Google Shape;411;p44"/>
          <p:cNvSpPr txBox="1"/>
          <p:nvPr/>
        </p:nvSpPr>
        <p:spPr>
          <a:xfrm>
            <a:off x="2254782" y="2648357"/>
            <a:ext cx="27972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Century Gothic"/>
                <a:ea typeface="Century Gothic"/>
                <a:cs typeface="Century Gothic"/>
                <a:sym typeface="Century Gothic"/>
              </a:rPr>
              <a:t>Discovery </a:t>
            </a:r>
            <a:endParaRPr b="1" sz="2400">
              <a:solidFill>
                <a:schemeClr val="lt1"/>
              </a:solidFill>
              <a:latin typeface="Century Gothic"/>
              <a:ea typeface="Century Gothic"/>
              <a:cs typeface="Century Gothic"/>
              <a:sym typeface="Century Gothic"/>
            </a:endParaRPr>
          </a:p>
        </p:txBody>
      </p:sp>
      <p:sp>
        <p:nvSpPr>
          <p:cNvPr id="412" name="Google Shape;412;p44"/>
          <p:cNvSpPr txBox="1"/>
          <p:nvPr/>
        </p:nvSpPr>
        <p:spPr>
          <a:xfrm>
            <a:off x="2426032" y="605972"/>
            <a:ext cx="2440200" cy="3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400">
                <a:solidFill>
                  <a:schemeClr val="dk1"/>
                </a:solidFill>
                <a:latin typeface="Century Gothic"/>
                <a:ea typeface="Century Gothic"/>
                <a:cs typeface="Century Gothic"/>
                <a:sym typeface="Century Gothic"/>
              </a:rPr>
              <a:t>Learning</a:t>
            </a:r>
            <a:endParaRPr b="1" sz="2400">
              <a:solidFill>
                <a:schemeClr val="dk1"/>
              </a:solidFill>
              <a:latin typeface="Century Gothic"/>
              <a:ea typeface="Century Gothic"/>
              <a:cs typeface="Century Gothic"/>
              <a:sym typeface="Century Gothic"/>
            </a:endParaRPr>
          </a:p>
        </p:txBody>
      </p:sp>
      <p:sp>
        <p:nvSpPr>
          <p:cNvPr id="413" name="Google Shape;413;p44"/>
          <p:cNvSpPr txBox="1"/>
          <p:nvPr/>
        </p:nvSpPr>
        <p:spPr>
          <a:xfrm>
            <a:off x="6681975" y="822949"/>
            <a:ext cx="2124000" cy="1338600"/>
          </a:xfrm>
          <a:prstGeom prst="rect">
            <a:avLst/>
          </a:prstGeom>
          <a:solidFill>
            <a:srgbClr val="DFF7AE"/>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chemeClr val="dk1"/>
                </a:solidFill>
                <a:latin typeface="Century Gothic"/>
                <a:ea typeface="Century Gothic"/>
                <a:cs typeface="Century Gothic"/>
                <a:sym typeface="Century Gothic"/>
              </a:rPr>
              <a:t>Early Years Model-</a:t>
            </a:r>
            <a:endParaRPr/>
          </a:p>
          <a:p>
            <a:pPr indent="0" lvl="0" marL="0" marR="0" rtl="0" algn="ctr">
              <a:spcBef>
                <a:spcPts val="0"/>
              </a:spcBef>
              <a:spcAft>
                <a:spcPts val="0"/>
              </a:spcAft>
              <a:buNone/>
            </a:pPr>
            <a:r>
              <a:rPr b="1" lang="en" sz="1800">
                <a:solidFill>
                  <a:schemeClr val="dk1"/>
                </a:solidFill>
                <a:latin typeface="Century Gothic"/>
                <a:ea typeface="Century Gothic"/>
                <a:cs typeface="Century Gothic"/>
                <a:sym typeface="Century Gothic"/>
              </a:rPr>
              <a:t>Discovery-based inquiry</a:t>
            </a:r>
            <a:endParaRPr b="1" sz="1800">
              <a:solidFill>
                <a:schemeClr val="dk1"/>
              </a:solidFill>
              <a:latin typeface="Century Gothic"/>
              <a:ea typeface="Century Gothic"/>
              <a:cs typeface="Century Gothic"/>
              <a:sym typeface="Century Gothic"/>
            </a:endParaRPr>
          </a:p>
        </p:txBody>
      </p:sp>
      <p:sp>
        <p:nvSpPr>
          <p:cNvPr id="414" name="Google Shape;414;p44"/>
          <p:cNvSpPr txBox="1"/>
          <p:nvPr/>
        </p:nvSpPr>
        <p:spPr>
          <a:xfrm>
            <a:off x="6815875" y="3335000"/>
            <a:ext cx="1750200" cy="10113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ource Code Pro"/>
                <a:ea typeface="Source Code Pro"/>
                <a:cs typeface="Source Code Pro"/>
                <a:sym typeface="Source Code Pro"/>
              </a:rPr>
              <a:t>The Frame</a:t>
            </a:r>
            <a:endParaRPr sz="2400">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4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Principles that underpin the approach</a:t>
            </a:r>
            <a:endParaRPr/>
          </a:p>
        </p:txBody>
      </p:sp>
      <p:sp>
        <p:nvSpPr>
          <p:cNvPr id="420" name="Google Shape;420;p4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Learning dispositions empower students</a:t>
            </a:r>
            <a:endParaRPr/>
          </a:p>
          <a:p>
            <a:pPr indent="-342900" lvl="0" marL="457200" rtl="0" algn="l">
              <a:spcBef>
                <a:spcPts val="0"/>
              </a:spcBef>
              <a:spcAft>
                <a:spcPts val="0"/>
              </a:spcAft>
              <a:buSzPts val="1800"/>
              <a:buAutoNum type="arabicPeriod"/>
            </a:pPr>
            <a:r>
              <a:rPr lang="en"/>
              <a:t>A pedagogy of inquiry</a:t>
            </a:r>
            <a:endParaRPr/>
          </a:p>
          <a:p>
            <a:pPr indent="-342900" lvl="0" marL="457200" rtl="0" algn="l">
              <a:spcBef>
                <a:spcPts val="0"/>
              </a:spcBef>
              <a:spcAft>
                <a:spcPts val="0"/>
              </a:spcAft>
              <a:buSzPts val="1800"/>
              <a:buAutoNum type="arabicPeriod"/>
            </a:pPr>
            <a:r>
              <a:rPr lang="en"/>
              <a:t>The power of play: a playful pedagogy</a:t>
            </a:r>
            <a:endParaRPr/>
          </a:p>
          <a:p>
            <a:pPr indent="-342900" lvl="0" marL="457200" rtl="0" algn="l">
              <a:spcBef>
                <a:spcPts val="0"/>
              </a:spcBef>
              <a:spcAft>
                <a:spcPts val="0"/>
              </a:spcAft>
              <a:buSzPts val="1800"/>
              <a:buAutoNum type="arabicPeriod"/>
            </a:pPr>
            <a:r>
              <a:rPr lang="en"/>
              <a:t>Integrated learning and teaching</a:t>
            </a:r>
            <a:endParaRPr/>
          </a:p>
          <a:p>
            <a:pPr indent="-342900" lvl="0" marL="457200" rtl="0" algn="l">
              <a:spcBef>
                <a:spcPts val="0"/>
              </a:spcBef>
              <a:spcAft>
                <a:spcPts val="0"/>
              </a:spcAft>
              <a:buSzPts val="1800"/>
              <a:buAutoNum type="arabicPeriod"/>
            </a:pPr>
            <a:r>
              <a:rPr lang="en"/>
              <a:t>Respect for the individual</a:t>
            </a:r>
            <a:endParaRPr/>
          </a:p>
          <a:p>
            <a:pPr indent="-342900" lvl="0" marL="457200" rtl="0" algn="l">
              <a:spcBef>
                <a:spcPts val="0"/>
              </a:spcBef>
              <a:spcAft>
                <a:spcPts val="0"/>
              </a:spcAft>
              <a:buSzPts val="1800"/>
              <a:buAutoNum type="arabicPeriod"/>
            </a:pPr>
            <a:r>
              <a:rPr lang="en"/>
              <a:t>The environment is the third teacher</a:t>
            </a:r>
            <a:endParaRPr/>
          </a:p>
          <a:p>
            <a:pPr indent="-342900" lvl="0" marL="457200" rtl="0" algn="l">
              <a:spcBef>
                <a:spcPts val="0"/>
              </a:spcBef>
              <a:spcAft>
                <a:spcPts val="0"/>
              </a:spcAft>
              <a:buSzPts val="1800"/>
              <a:buAutoNum type="arabicPeriod"/>
            </a:pPr>
            <a:r>
              <a:rPr lang="en"/>
              <a:t>Look, listen and learn, assessment for learning</a:t>
            </a:r>
            <a:endParaRPr/>
          </a:p>
          <a:p>
            <a:pPr indent="-342900" lvl="0" marL="457200" rtl="0" algn="l">
              <a:spcBef>
                <a:spcPts val="0"/>
              </a:spcBef>
              <a:spcAft>
                <a:spcPts val="0"/>
              </a:spcAft>
              <a:buSzPts val="1800"/>
              <a:buAutoNum type="arabicPeriod"/>
            </a:pPr>
            <a:r>
              <a:rPr lang="en"/>
              <a:t>Feedback enhances achievement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dispositions empower students</a:t>
            </a:r>
            <a:endParaRPr/>
          </a:p>
        </p:txBody>
      </p:sp>
      <p:sp>
        <p:nvSpPr>
          <p:cNvPr id="426" name="Google Shape;426;p46"/>
          <p:cNvSpPr txBox="1"/>
          <p:nvPr>
            <p:ph idx="1" type="body"/>
          </p:nvPr>
        </p:nvSpPr>
        <p:spPr>
          <a:xfrm>
            <a:off x="311700" y="1228675"/>
            <a:ext cx="6183300" cy="364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a:solidFill>
                  <a:srgbClr val="980000"/>
                </a:solidFill>
                <a:latin typeface="Cambria"/>
                <a:ea typeface="Cambria"/>
                <a:cs typeface="Cambria"/>
                <a:sym typeface="Cambria"/>
              </a:rPr>
              <a:t>Our job as teachers is not to ‘prepare’ kids for something; it is to help kids learn to prepare themselves for anything. </a:t>
            </a:r>
            <a:r>
              <a:rPr b="1" lang="en">
                <a:solidFill>
                  <a:srgbClr val="980000"/>
                </a:solidFill>
                <a:latin typeface="Cambria"/>
                <a:ea typeface="Cambria"/>
                <a:cs typeface="Cambria"/>
                <a:sym typeface="Cambria"/>
              </a:rPr>
              <a:t>A.J Juliani</a:t>
            </a:r>
            <a:r>
              <a:rPr b="1" i="1" lang="en">
                <a:solidFill>
                  <a:srgbClr val="980000"/>
                </a:solidFill>
                <a:latin typeface="Cambria"/>
                <a:ea typeface="Cambria"/>
                <a:cs typeface="Cambria"/>
                <a:sym typeface="Cambria"/>
              </a:rPr>
              <a:t> </a:t>
            </a:r>
            <a:endParaRPr b="1" i="1">
              <a:solidFill>
                <a:srgbClr val="980000"/>
              </a:solidFill>
              <a:latin typeface="Cambria"/>
              <a:ea typeface="Cambria"/>
              <a:cs typeface="Cambria"/>
              <a:sym typeface="Cambria"/>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a:solidFill>
                  <a:srgbClr val="9900FF"/>
                </a:solidFill>
                <a:latin typeface="Cambria"/>
                <a:ea typeface="Cambria"/>
                <a:cs typeface="Cambria"/>
                <a:sym typeface="Cambria"/>
              </a:rPr>
              <a:t>The</a:t>
            </a:r>
            <a:r>
              <a:rPr i="1" lang="en">
                <a:solidFill>
                  <a:srgbClr val="9900FF"/>
                </a:solidFill>
                <a:latin typeface="Cambria"/>
                <a:ea typeface="Cambria"/>
                <a:cs typeface="Cambria"/>
                <a:sym typeface="Cambria"/>
              </a:rPr>
              <a:t> National Goals for Australian Schooling</a:t>
            </a:r>
            <a:r>
              <a:rPr lang="en">
                <a:solidFill>
                  <a:srgbClr val="9900FF"/>
                </a:solidFill>
                <a:latin typeface="Cambria"/>
                <a:ea typeface="Cambria"/>
                <a:cs typeface="Cambria"/>
                <a:sym typeface="Cambria"/>
              </a:rPr>
              <a:t> as outlined in the Melbourne Declaration (2008) identified 2 goals for Australian students. Goal 2 is: </a:t>
            </a:r>
            <a:r>
              <a:rPr i="1" lang="en">
                <a:solidFill>
                  <a:srgbClr val="9900FF"/>
                </a:solidFill>
                <a:highlight>
                  <a:srgbClr val="FFFFFF"/>
                </a:highlight>
                <a:latin typeface="Cambria"/>
                <a:ea typeface="Cambria"/>
                <a:cs typeface="Cambria"/>
                <a:sym typeface="Cambria"/>
              </a:rPr>
              <a:t>All young Australians become successful learners, confident and creative individuals, and active and informed citizens</a:t>
            </a:r>
            <a:r>
              <a:rPr lang="en">
                <a:solidFill>
                  <a:srgbClr val="9900FF"/>
                </a:solidFill>
                <a:highlight>
                  <a:srgbClr val="FFFFFF"/>
                </a:highlight>
                <a:latin typeface="Cambria"/>
                <a:ea typeface="Cambria"/>
                <a:cs typeface="Cambria"/>
                <a:sym typeface="Cambria"/>
              </a:rPr>
              <a:t>.</a:t>
            </a:r>
            <a:r>
              <a:rPr lang="en">
                <a:solidFill>
                  <a:srgbClr val="9900FF"/>
                </a:solidFill>
                <a:highlight>
                  <a:srgbClr val="FFFFFF"/>
                </a:highlight>
                <a:latin typeface="Arial"/>
                <a:ea typeface="Arial"/>
                <a:cs typeface="Arial"/>
                <a:sym typeface="Arial"/>
              </a:rPr>
              <a:t> </a:t>
            </a:r>
            <a:endParaRPr>
              <a:solidFill>
                <a:srgbClr val="9900FF"/>
              </a:solidFill>
              <a:highlight>
                <a:srgbClr val="FFFFFF"/>
              </a:highlight>
              <a:latin typeface="Arial"/>
              <a:ea typeface="Arial"/>
              <a:cs typeface="Arial"/>
              <a:sym typeface="Arial"/>
            </a:endParaRPr>
          </a:p>
          <a:p>
            <a:pPr indent="-304800" lvl="0" marL="457200" rtl="0" algn="l">
              <a:lnSpc>
                <a:spcPct val="100000"/>
              </a:lnSpc>
              <a:spcBef>
                <a:spcPts val="0"/>
              </a:spcBef>
              <a:spcAft>
                <a:spcPts val="0"/>
              </a:spcAft>
              <a:buClr>
                <a:srgbClr val="9900FF"/>
              </a:buClr>
              <a:buSzPts val="1200"/>
              <a:buFont typeface="Arial"/>
              <a:buChar char="●"/>
            </a:pPr>
            <a:r>
              <a:rPr lang="en" sz="1200">
                <a:solidFill>
                  <a:srgbClr val="9900FF"/>
                </a:solidFill>
                <a:highlight>
                  <a:srgbClr val="FFFFFF"/>
                </a:highlight>
                <a:latin typeface="Arial"/>
                <a:ea typeface="Arial"/>
                <a:cs typeface="Arial"/>
                <a:sym typeface="Arial"/>
              </a:rPr>
              <a:t>Development of Australian (Victorian) Curriculum: General Capabilities</a:t>
            </a:r>
            <a:endParaRPr sz="1200">
              <a:solidFill>
                <a:srgbClr val="9900FF"/>
              </a:solidFill>
              <a:highlight>
                <a:srgbClr val="FFFFFF"/>
              </a:highlight>
              <a:latin typeface="Arial"/>
              <a:ea typeface="Arial"/>
              <a:cs typeface="Arial"/>
              <a:sym typeface="Arial"/>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Education can equip learners with agency and a sense of purpose, and the competencies they need, to shape their own lives and contribute to the lives of others.  (OECD The Future of Education and Skills 2018)</a:t>
            </a:r>
            <a:endParaRPr>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0" lvl="0" marL="0" rtl="0" algn="l">
              <a:spcBef>
                <a:spcPts val="0"/>
              </a:spcBef>
              <a:spcAft>
                <a:spcPts val="0"/>
              </a:spcAft>
              <a:buNone/>
            </a:pPr>
            <a:r>
              <a:rPr lang="en">
                <a:solidFill>
                  <a:srgbClr val="0000FF"/>
                </a:solidFill>
              </a:rPr>
              <a:t>We believe: teaching students ‘how to’ learn and developing learning dispositions that will empower them to become self-motivated, self-managing learners</a:t>
            </a:r>
            <a:endParaRPr>
              <a:solidFill>
                <a:srgbClr val="9900FF"/>
              </a:solidFill>
              <a:latin typeface="Arial"/>
              <a:ea typeface="Arial"/>
              <a:cs typeface="Arial"/>
              <a:sym typeface="Arial"/>
            </a:endParaRPr>
          </a:p>
          <a:p>
            <a:pPr indent="0" lvl="0" marL="0" rtl="0" algn="l">
              <a:lnSpc>
                <a:spcPct val="100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latin typeface="Cambria"/>
              <a:ea typeface="Cambria"/>
              <a:cs typeface="Cambria"/>
              <a:sym typeface="Cambria"/>
            </a:endParaRPr>
          </a:p>
        </p:txBody>
      </p:sp>
      <p:pic>
        <p:nvPicPr>
          <p:cNvPr id="427" name="Google Shape;427;p46"/>
          <p:cNvPicPr preferRelativeResize="0"/>
          <p:nvPr/>
        </p:nvPicPr>
        <p:blipFill>
          <a:blip r:embed="rId3">
            <a:alphaModFix/>
          </a:blip>
          <a:stretch>
            <a:fillRect/>
          </a:stretch>
        </p:blipFill>
        <p:spPr>
          <a:xfrm>
            <a:off x="6650575" y="1093850"/>
            <a:ext cx="2347568" cy="334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47"/>
          <p:cNvSpPr txBox="1"/>
          <p:nvPr>
            <p:ph idx="1" type="body"/>
          </p:nvPr>
        </p:nvSpPr>
        <p:spPr>
          <a:xfrm>
            <a:off x="3704400" y="292850"/>
            <a:ext cx="5127900" cy="439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666666"/>
                </a:solidFill>
                <a:highlight>
                  <a:srgbClr val="FFFFFF"/>
                </a:highlight>
              </a:rPr>
              <a:t>Guy Claxton calls it ‘Learning Power’ Art Costa calls them ‘Habits of Mind’ Carol Dweck’s ‘Growth Mindset’ is infused with learning dispositions. </a:t>
            </a:r>
            <a:endParaRPr sz="1400">
              <a:solidFill>
                <a:srgbClr val="666666"/>
              </a:solidFill>
              <a:highlight>
                <a:srgbClr val="FFFFFF"/>
              </a:highlight>
            </a:endParaRPr>
          </a:p>
          <a:p>
            <a:pPr indent="0" lvl="0" marL="0" rtl="0" algn="l">
              <a:spcBef>
                <a:spcPts val="1600"/>
              </a:spcBef>
              <a:spcAft>
                <a:spcPts val="0"/>
              </a:spcAft>
              <a:buNone/>
            </a:pPr>
            <a:r>
              <a:rPr lang="en" sz="1400">
                <a:solidFill>
                  <a:srgbClr val="666666"/>
                </a:solidFill>
                <a:highlight>
                  <a:srgbClr val="FFFFFF"/>
                </a:highlight>
              </a:rPr>
              <a:t>Dispositions are mentioned as key learning in the VEYLDF, and the Australian Curriculum.</a:t>
            </a:r>
            <a:endParaRPr sz="1400">
              <a:solidFill>
                <a:srgbClr val="666666"/>
              </a:solidFill>
              <a:highlight>
                <a:srgbClr val="FFFFFF"/>
              </a:highlight>
            </a:endParaRPr>
          </a:p>
          <a:p>
            <a:pPr indent="0" lvl="0" marL="0" rtl="0" algn="l">
              <a:spcBef>
                <a:spcPts val="1600"/>
              </a:spcBef>
              <a:spcAft>
                <a:spcPts val="0"/>
              </a:spcAft>
              <a:buNone/>
            </a:pPr>
            <a:r>
              <a:rPr lang="en" sz="1400">
                <a:solidFill>
                  <a:srgbClr val="666666"/>
                </a:solidFill>
                <a:highlight>
                  <a:srgbClr val="FFFFFF"/>
                </a:highlight>
              </a:rPr>
              <a:t>ACER through the Centre for Assessment Reform and Innovation is currently working on the development of scales for assessing and monitoring growth and improvement in general capabilities.</a:t>
            </a:r>
            <a:endParaRPr sz="1400">
              <a:solidFill>
                <a:srgbClr val="666666"/>
              </a:solidFill>
              <a:highlight>
                <a:srgbClr val="FFFFFF"/>
              </a:highlight>
            </a:endParaRPr>
          </a:p>
          <a:p>
            <a:pPr indent="0" lvl="0" marL="0" rtl="0" algn="l">
              <a:spcBef>
                <a:spcPts val="1600"/>
              </a:spcBef>
              <a:spcAft>
                <a:spcPts val="1600"/>
              </a:spcAft>
              <a:buNone/>
            </a:pPr>
            <a:r>
              <a:rPr lang="en" sz="1400">
                <a:solidFill>
                  <a:srgbClr val="666666"/>
                </a:solidFill>
              </a:rPr>
              <a:t>There is an overwhelming body of thinking that dispositions can be encouraged and developed through explicit teaching and feedback. </a:t>
            </a:r>
            <a:endParaRPr sz="1400">
              <a:solidFill>
                <a:srgbClr val="666666"/>
              </a:solidFill>
            </a:endParaRPr>
          </a:p>
        </p:txBody>
      </p:sp>
      <p:pic>
        <p:nvPicPr>
          <p:cNvPr id="433" name="Google Shape;433;p47"/>
          <p:cNvPicPr preferRelativeResize="0"/>
          <p:nvPr/>
        </p:nvPicPr>
        <p:blipFill>
          <a:blip r:embed="rId3">
            <a:alphaModFix/>
          </a:blip>
          <a:stretch>
            <a:fillRect/>
          </a:stretch>
        </p:blipFill>
        <p:spPr>
          <a:xfrm>
            <a:off x="100484" y="162075"/>
            <a:ext cx="3143791" cy="2357851"/>
          </a:xfrm>
          <a:prstGeom prst="rect">
            <a:avLst/>
          </a:prstGeom>
          <a:noFill/>
          <a:ln>
            <a:noFill/>
          </a:ln>
        </p:spPr>
      </p:pic>
      <p:pic>
        <p:nvPicPr>
          <p:cNvPr id="434" name="Google Shape;434;p47"/>
          <p:cNvPicPr preferRelativeResize="0"/>
          <p:nvPr/>
        </p:nvPicPr>
        <p:blipFill>
          <a:blip r:embed="rId4">
            <a:alphaModFix/>
          </a:blip>
          <a:stretch>
            <a:fillRect/>
          </a:stretch>
        </p:blipFill>
        <p:spPr>
          <a:xfrm>
            <a:off x="100475" y="2732175"/>
            <a:ext cx="3143801" cy="2357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ustin">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