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2" r:id="rId4"/>
    <p:sldMasterId id="2147483693" r:id="rId5"/>
    <p:sldMasterId id="2147483694" r:id="rId6"/>
    <p:sldMasterId id="214748369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Lst>
  <p:sldSz cy="5143500" cx="9144000"/>
  <p:notesSz cx="6858000" cy="9144000"/>
  <p:embeddedFontLst>
    <p:embeddedFont>
      <p:font typeface="Raleway"/>
      <p:regular r:id="rId50"/>
      <p:bold r:id="rId51"/>
      <p:italic r:id="rId52"/>
      <p:boldItalic r:id="rId53"/>
    </p:embeddedFont>
    <p:embeddedFont>
      <p:font typeface="Amatic SC"/>
      <p:regular r:id="rId54"/>
      <p:bold r:id="rId55"/>
    </p:embeddedFont>
    <p:embeddedFont>
      <p:font typeface="Source Code Pro"/>
      <p:regular r:id="rId56"/>
      <p:bold r:id="rId57"/>
      <p:italic r:id="rId58"/>
      <p:boldItalic r:id="rId59"/>
    </p:embeddedFont>
    <p:embeddedFont>
      <p:font typeface="Average"/>
      <p:regular r:id="rId60"/>
    </p:embeddedFont>
    <p:embeddedFont>
      <p:font typeface="Oswald"/>
      <p:regular r:id="rId61"/>
      <p:bold r:id="rId62"/>
    </p:embeddedFont>
    <p:embeddedFont>
      <p:font typeface="Bree Serif"/>
      <p:regular r:id="rId63"/>
    </p:embeddedFont>
    <p:embeddedFont>
      <p:font typeface="Source Sans Pro"/>
      <p:regular r:id="rId64"/>
      <p:bold r:id="rId65"/>
      <p:italic r:id="rId66"/>
      <p:boldItalic r:id="rId67"/>
    </p:embeddedFont>
    <p:embeddedFont>
      <p:font typeface="Century Gothic"/>
      <p:regular r:id="rId68"/>
      <p:bold r:id="rId69"/>
      <p:italic r:id="rId70"/>
      <p:boldItalic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71" Type="http://schemas.openxmlformats.org/officeDocument/2006/relationships/font" Target="fonts/CenturyGothic-boldItalic.fntdata"/><Relationship Id="rId70" Type="http://schemas.openxmlformats.org/officeDocument/2006/relationships/font" Target="fonts/CenturyGothic-italic.fntdata"/><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font" Target="fonts/Oswald-bold.fntdata"/><Relationship Id="rId61" Type="http://schemas.openxmlformats.org/officeDocument/2006/relationships/font" Target="fonts/Oswald-regular.fntdata"/><Relationship Id="rId20" Type="http://schemas.openxmlformats.org/officeDocument/2006/relationships/slide" Target="slides/slide12.xml"/><Relationship Id="rId64" Type="http://schemas.openxmlformats.org/officeDocument/2006/relationships/font" Target="fonts/SourceSansPro-regular.fntdata"/><Relationship Id="rId63" Type="http://schemas.openxmlformats.org/officeDocument/2006/relationships/font" Target="fonts/BreeSerif-regular.fntdata"/><Relationship Id="rId22" Type="http://schemas.openxmlformats.org/officeDocument/2006/relationships/slide" Target="slides/slide14.xml"/><Relationship Id="rId66" Type="http://schemas.openxmlformats.org/officeDocument/2006/relationships/font" Target="fonts/SourceSansPro-italic.fntdata"/><Relationship Id="rId21" Type="http://schemas.openxmlformats.org/officeDocument/2006/relationships/slide" Target="slides/slide13.xml"/><Relationship Id="rId65" Type="http://schemas.openxmlformats.org/officeDocument/2006/relationships/font" Target="fonts/SourceSansPro-bold.fntdata"/><Relationship Id="rId24" Type="http://schemas.openxmlformats.org/officeDocument/2006/relationships/slide" Target="slides/slide16.xml"/><Relationship Id="rId68" Type="http://schemas.openxmlformats.org/officeDocument/2006/relationships/font" Target="fonts/CenturyGothic-regular.fntdata"/><Relationship Id="rId23" Type="http://schemas.openxmlformats.org/officeDocument/2006/relationships/slide" Target="slides/slide15.xml"/><Relationship Id="rId67" Type="http://schemas.openxmlformats.org/officeDocument/2006/relationships/font" Target="fonts/SourceSansPro-boldItalic.fntdata"/><Relationship Id="rId60" Type="http://schemas.openxmlformats.org/officeDocument/2006/relationships/font" Target="fonts/Average-regular.fntdata"/><Relationship Id="rId26" Type="http://schemas.openxmlformats.org/officeDocument/2006/relationships/slide" Target="slides/slide18.xml"/><Relationship Id="rId25" Type="http://schemas.openxmlformats.org/officeDocument/2006/relationships/slide" Target="slides/slide17.xml"/><Relationship Id="rId69" Type="http://schemas.openxmlformats.org/officeDocument/2006/relationships/font" Target="fonts/CenturyGothic-bold.fntdata"/><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Raleway-bold.fntdata"/><Relationship Id="rId50" Type="http://schemas.openxmlformats.org/officeDocument/2006/relationships/font" Target="fonts/Raleway-regular.fntdata"/><Relationship Id="rId53" Type="http://schemas.openxmlformats.org/officeDocument/2006/relationships/font" Target="fonts/Raleway-boldItalic.fntdata"/><Relationship Id="rId52" Type="http://schemas.openxmlformats.org/officeDocument/2006/relationships/font" Target="fonts/Raleway-italic.fntdata"/><Relationship Id="rId11" Type="http://schemas.openxmlformats.org/officeDocument/2006/relationships/slide" Target="slides/slide3.xml"/><Relationship Id="rId55" Type="http://schemas.openxmlformats.org/officeDocument/2006/relationships/font" Target="fonts/AmaticSC-bold.fntdata"/><Relationship Id="rId10" Type="http://schemas.openxmlformats.org/officeDocument/2006/relationships/slide" Target="slides/slide2.xml"/><Relationship Id="rId54" Type="http://schemas.openxmlformats.org/officeDocument/2006/relationships/font" Target="fonts/AmaticSC-regular.fntdata"/><Relationship Id="rId13" Type="http://schemas.openxmlformats.org/officeDocument/2006/relationships/slide" Target="slides/slide5.xml"/><Relationship Id="rId57" Type="http://schemas.openxmlformats.org/officeDocument/2006/relationships/font" Target="fonts/SourceCodePro-bold.fntdata"/><Relationship Id="rId12" Type="http://schemas.openxmlformats.org/officeDocument/2006/relationships/slide" Target="slides/slide4.xml"/><Relationship Id="rId56" Type="http://schemas.openxmlformats.org/officeDocument/2006/relationships/font" Target="fonts/SourceCodePro-regular.fntdata"/><Relationship Id="rId15" Type="http://schemas.openxmlformats.org/officeDocument/2006/relationships/slide" Target="slides/slide7.xml"/><Relationship Id="rId59" Type="http://schemas.openxmlformats.org/officeDocument/2006/relationships/font" Target="fonts/SourceCodePro-boldItalic.fntdata"/><Relationship Id="rId14" Type="http://schemas.openxmlformats.org/officeDocument/2006/relationships/slide" Target="slides/slide6.xml"/><Relationship Id="rId58" Type="http://schemas.openxmlformats.org/officeDocument/2006/relationships/font" Target="fonts/SourceCodePro-italic.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50113e8a02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50113e8a02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501cb20bb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501cb20bb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501cb20bb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501cb20bb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501cb20bb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501cb20bb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50113e8a02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50113e8a02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4cfe1fbd3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4cfe1fbd3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4cfe1fbd3c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4cfe1fbd3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4cfe1fbd3c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4cfe1fbd3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4cfe1fbd3c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4cfe1fbd3c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4cfe1fbd3c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4cfe1fbd3c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50113e8a02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50113e8a02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50113e8a02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50113e8a02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4cfe1fbd3c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4cfe1fbd3c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4cfe1fbd3c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4cfe1fbd3c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4cfe1fbd3c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4cfe1fbd3c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4cfe1fbd3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4cfe1fbd3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4cfe1fbd3c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4cfe1fbd3c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4cfe1fbd3c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4cfe1fbd3c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4cfe1fbd3c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4cfe1fbd3c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4cfe1fbd3c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4cfe1fbd3c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4cfe1fbd3c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4cfe1fbd3c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50113e8a02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50113e8a02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4cfe1fbd3c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4cfe1fbd3c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4cfe1fbd3c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9" name="Google Shape;599;g4cfe1fbd3c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4cfe1fbd3c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4cfe1fbd3c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4cfe1fbd3c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4cfe1fbd3c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4cfe1fbd3c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4cfe1fbd3c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4cfe1fbd3c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4cfe1fbd3c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4cfe1fbd3c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7" name="Google Shape;627;g4cfe1fbd3c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4cfe1fbd3c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4cfe1fbd3c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4cfe1fbd3c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9" name="Google Shape;639;g4cfe1fbd3c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4cfe1fbd3c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4cfe1fbd3c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50113e8a02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50113e8a02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4cfe1fbd3c_0_2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1" name="Google Shape;651;g4cfe1fbd3c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g4cfe1fbd3c_0_204: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4cfe1fbd3c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4cfe1fbd3c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50113e8a02_0_6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50113e8a02_0_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50113e8a02_0_13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g50113e8a02_0_1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501cb20bb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501cb20bb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501cb20bb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501cb20bb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501cb20bb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501cb20bb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2" name="Shape 102"/>
        <p:cNvGrpSpPr/>
        <p:nvPr/>
      </p:nvGrpSpPr>
      <p:grpSpPr>
        <a:xfrm>
          <a:off x="0" y="0"/>
          <a:ext cx="0" cy="0"/>
          <a:chOff x="0" y="0"/>
          <a:chExt cx="0" cy="0"/>
        </a:xfrm>
      </p:grpSpPr>
      <p:sp>
        <p:nvSpPr>
          <p:cNvPr id="103" name="Google Shape;103;p14"/>
          <p:cNvSpPr txBox="1"/>
          <p:nvPr>
            <p:ph idx="10" type="dt"/>
          </p:nvPr>
        </p:nvSpPr>
        <p:spPr>
          <a:xfrm>
            <a:off x="5997388" y="168369"/>
            <a:ext cx="2133600" cy="2739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rgbClr val="FEFEFE"/>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04" name="Google Shape;104;p14"/>
          <p:cNvSpPr txBox="1"/>
          <p:nvPr>
            <p:ph idx="11" type="ftr"/>
          </p:nvPr>
        </p:nvSpPr>
        <p:spPr>
          <a:xfrm>
            <a:off x="4641448" y="4389120"/>
            <a:ext cx="3502200" cy="2739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05" name="Google Shape;105;p14"/>
          <p:cNvSpPr txBox="1"/>
          <p:nvPr>
            <p:ph idx="12" type="sldNum"/>
          </p:nvPr>
        </p:nvSpPr>
        <p:spPr>
          <a:xfrm>
            <a:off x="4649096" y="168368"/>
            <a:ext cx="1332300" cy="2739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FEFEFE"/>
                </a:solidFill>
                <a:latin typeface="Century Gothic"/>
                <a:ea typeface="Century Gothic"/>
                <a:cs typeface="Century Gothic"/>
                <a:sym typeface="Century Gothic"/>
              </a:defRPr>
            </a:lvl1pPr>
            <a:lvl2pPr indent="0" lvl="1" marL="0" marR="0" rtl="0" algn="l">
              <a:spcBef>
                <a:spcPts val="0"/>
              </a:spcBef>
              <a:buNone/>
              <a:defRPr b="0" i="0" sz="1200" u="none" cap="none" strike="noStrike">
                <a:solidFill>
                  <a:srgbClr val="FEFEFE"/>
                </a:solidFill>
                <a:latin typeface="Century Gothic"/>
                <a:ea typeface="Century Gothic"/>
                <a:cs typeface="Century Gothic"/>
                <a:sym typeface="Century Gothic"/>
              </a:defRPr>
            </a:lvl2pPr>
            <a:lvl3pPr indent="0" lvl="2" marL="0" marR="0" rtl="0" algn="l">
              <a:spcBef>
                <a:spcPts val="0"/>
              </a:spcBef>
              <a:buNone/>
              <a:defRPr b="0" i="0" sz="1200" u="none" cap="none" strike="noStrike">
                <a:solidFill>
                  <a:srgbClr val="FEFEFE"/>
                </a:solidFill>
                <a:latin typeface="Century Gothic"/>
                <a:ea typeface="Century Gothic"/>
                <a:cs typeface="Century Gothic"/>
                <a:sym typeface="Century Gothic"/>
              </a:defRPr>
            </a:lvl3pPr>
            <a:lvl4pPr indent="0" lvl="3" marL="0" marR="0" rtl="0" algn="l">
              <a:spcBef>
                <a:spcPts val="0"/>
              </a:spcBef>
              <a:buNone/>
              <a:defRPr b="0" i="0" sz="1200" u="none" cap="none" strike="noStrike">
                <a:solidFill>
                  <a:srgbClr val="FEFEFE"/>
                </a:solidFill>
                <a:latin typeface="Century Gothic"/>
                <a:ea typeface="Century Gothic"/>
                <a:cs typeface="Century Gothic"/>
                <a:sym typeface="Century Gothic"/>
              </a:defRPr>
            </a:lvl4pPr>
            <a:lvl5pPr indent="0" lvl="4" marL="0" marR="0" rtl="0" algn="l">
              <a:spcBef>
                <a:spcPts val="0"/>
              </a:spcBef>
              <a:buNone/>
              <a:defRPr b="0" i="0" sz="1200" u="none" cap="none" strike="noStrike">
                <a:solidFill>
                  <a:srgbClr val="FEFEFE"/>
                </a:solidFill>
                <a:latin typeface="Century Gothic"/>
                <a:ea typeface="Century Gothic"/>
                <a:cs typeface="Century Gothic"/>
                <a:sym typeface="Century Gothic"/>
              </a:defRPr>
            </a:lvl5pPr>
            <a:lvl6pPr indent="0" lvl="5" marL="0" marR="0" rtl="0" algn="l">
              <a:spcBef>
                <a:spcPts val="0"/>
              </a:spcBef>
              <a:buNone/>
              <a:defRPr b="0" i="0" sz="1200" u="none" cap="none" strike="noStrike">
                <a:solidFill>
                  <a:srgbClr val="FEFEFE"/>
                </a:solidFill>
                <a:latin typeface="Century Gothic"/>
                <a:ea typeface="Century Gothic"/>
                <a:cs typeface="Century Gothic"/>
                <a:sym typeface="Century Gothic"/>
              </a:defRPr>
            </a:lvl6pPr>
            <a:lvl7pPr indent="0" lvl="6" marL="0" marR="0" rtl="0" algn="l">
              <a:spcBef>
                <a:spcPts val="0"/>
              </a:spcBef>
              <a:buNone/>
              <a:defRPr b="0" i="0" sz="1200" u="none" cap="none" strike="noStrike">
                <a:solidFill>
                  <a:srgbClr val="FEFEFE"/>
                </a:solidFill>
                <a:latin typeface="Century Gothic"/>
                <a:ea typeface="Century Gothic"/>
                <a:cs typeface="Century Gothic"/>
                <a:sym typeface="Century Gothic"/>
              </a:defRPr>
            </a:lvl7pPr>
            <a:lvl8pPr indent="0" lvl="7" marL="0" marR="0" rtl="0" algn="l">
              <a:spcBef>
                <a:spcPts val="0"/>
              </a:spcBef>
              <a:buNone/>
              <a:defRPr b="0" i="0" sz="1200" u="none" cap="none" strike="noStrike">
                <a:solidFill>
                  <a:srgbClr val="FEFEFE"/>
                </a:solidFill>
                <a:latin typeface="Century Gothic"/>
                <a:ea typeface="Century Gothic"/>
                <a:cs typeface="Century Gothic"/>
                <a:sym typeface="Century Gothic"/>
              </a:defRPr>
            </a:lvl8pPr>
            <a:lvl9pPr indent="0" lvl="8" marL="0" marR="0" rtl="0" algn="l">
              <a:spcBef>
                <a:spcPts val="0"/>
              </a:spcBef>
              <a:buNone/>
              <a:defRPr b="0" i="0" sz="1200" u="none" cap="none" strike="noStrike">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6" name="Shape 106"/>
        <p:cNvGrpSpPr/>
        <p:nvPr/>
      </p:nvGrpSpPr>
      <p:grpSpPr>
        <a:xfrm>
          <a:off x="0" y="0"/>
          <a:ext cx="0" cy="0"/>
          <a:chOff x="0" y="0"/>
          <a:chExt cx="0" cy="0"/>
        </a:xfrm>
      </p:grpSpPr>
      <p:sp>
        <p:nvSpPr>
          <p:cNvPr id="107" name="Google Shape;107;p15"/>
          <p:cNvSpPr txBox="1"/>
          <p:nvPr>
            <p:ph type="title"/>
          </p:nvPr>
        </p:nvSpPr>
        <p:spPr>
          <a:xfrm>
            <a:off x="1043490" y="770748"/>
            <a:ext cx="7024800" cy="8574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chemeClr val="accent1"/>
              </a:buClr>
              <a:buSzPts val="4000"/>
              <a:buFont typeface="Century Gothic"/>
              <a:buNone/>
              <a:defRPr b="0" i="0" sz="4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08" name="Google Shape;108;p15"/>
          <p:cNvSpPr txBox="1"/>
          <p:nvPr>
            <p:ph idx="1" type="body"/>
          </p:nvPr>
        </p:nvSpPr>
        <p:spPr>
          <a:xfrm>
            <a:off x="1412111" y="1737007"/>
            <a:ext cx="3057000" cy="4800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accent1"/>
              </a:buClr>
              <a:buSzPts val="1824"/>
              <a:buFont typeface="Noto Sans Symbols"/>
              <a:buNone/>
              <a:defRPr b="1" i="0" sz="2400" u="none" cap="none" strike="noStrike">
                <a:solidFill>
                  <a:schemeClr val="accent1"/>
                </a:solidFill>
                <a:latin typeface="Century Gothic"/>
                <a:ea typeface="Century Gothic"/>
                <a:cs typeface="Century Gothic"/>
                <a:sym typeface="Century Gothic"/>
              </a:defRPr>
            </a:lvl1pPr>
            <a:lvl2pPr indent="-228600" lvl="1" marL="914400" marR="0" rtl="0" algn="l">
              <a:spcBef>
                <a:spcPts val="400"/>
              </a:spcBef>
              <a:spcAft>
                <a:spcPts val="0"/>
              </a:spcAft>
              <a:buClr>
                <a:schemeClr val="accent1"/>
              </a:buClr>
              <a:buSzPts val="1520"/>
              <a:buFont typeface="Noto Sans Symbols"/>
              <a:buNone/>
              <a:defRPr b="1" i="0" sz="2000" u="none" cap="none" strike="noStrike">
                <a:solidFill>
                  <a:schemeClr val="dk2"/>
                </a:solidFill>
                <a:latin typeface="Century Gothic"/>
                <a:ea typeface="Century Gothic"/>
                <a:cs typeface="Century Gothic"/>
                <a:sym typeface="Century Gothic"/>
              </a:defRPr>
            </a:lvl2pPr>
            <a:lvl3pPr indent="-228600" lvl="2" marL="1371600" marR="0" rtl="0" algn="l">
              <a:spcBef>
                <a:spcPts val="360"/>
              </a:spcBef>
              <a:spcAft>
                <a:spcPts val="0"/>
              </a:spcAft>
              <a:buClr>
                <a:schemeClr val="accent1"/>
              </a:buClr>
              <a:buSzPts val="1368"/>
              <a:buFont typeface="Noto Sans Symbols"/>
              <a:buNone/>
              <a:defRPr b="1" i="0" sz="1800" u="none" cap="none" strike="noStrike">
                <a:solidFill>
                  <a:schemeClr val="dk2"/>
                </a:solidFill>
                <a:latin typeface="Century Gothic"/>
                <a:ea typeface="Century Gothic"/>
                <a:cs typeface="Century Gothic"/>
                <a:sym typeface="Century Gothic"/>
              </a:defRPr>
            </a:lvl3pPr>
            <a:lvl4pPr indent="-228600" lvl="3" marL="18288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entury Gothic"/>
                <a:ea typeface="Century Gothic"/>
                <a:cs typeface="Century Gothic"/>
                <a:sym typeface="Century Gothic"/>
              </a:defRPr>
            </a:lvl4pPr>
            <a:lvl5pPr indent="-228600" lvl="4" marL="22860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entury Gothic"/>
                <a:ea typeface="Century Gothic"/>
                <a:cs typeface="Century Gothic"/>
                <a:sym typeface="Century Gothic"/>
              </a:defRPr>
            </a:lvl5pPr>
            <a:lvl6pPr indent="-228600" lvl="5" marL="27432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entury Gothic"/>
                <a:ea typeface="Century Gothic"/>
                <a:cs typeface="Century Gothic"/>
                <a:sym typeface="Century Gothic"/>
              </a:defRPr>
            </a:lvl6pPr>
            <a:lvl7pPr indent="-228600" lvl="6" marL="32004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entury Gothic"/>
                <a:ea typeface="Century Gothic"/>
                <a:cs typeface="Century Gothic"/>
                <a:sym typeface="Century Gothic"/>
              </a:defRPr>
            </a:lvl7pPr>
            <a:lvl8pPr indent="-228600" lvl="7" marL="36576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entury Gothic"/>
                <a:ea typeface="Century Gothic"/>
                <a:cs typeface="Century Gothic"/>
                <a:sym typeface="Century Gothic"/>
              </a:defRPr>
            </a:lvl8pPr>
            <a:lvl9pPr indent="-228600" lvl="8" marL="41148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entury Gothic"/>
                <a:ea typeface="Century Gothic"/>
                <a:cs typeface="Century Gothic"/>
                <a:sym typeface="Century Gothic"/>
              </a:defRPr>
            </a:lvl9pPr>
          </a:lstStyle>
          <a:p/>
        </p:txBody>
      </p:sp>
      <p:sp>
        <p:nvSpPr>
          <p:cNvPr id="109" name="Google Shape;109;p15"/>
          <p:cNvSpPr txBox="1"/>
          <p:nvPr>
            <p:ph idx="2" type="body"/>
          </p:nvPr>
        </p:nvSpPr>
        <p:spPr>
          <a:xfrm>
            <a:off x="1041721" y="2231020"/>
            <a:ext cx="3420000" cy="2127000"/>
          </a:xfrm>
          <a:prstGeom prst="rect">
            <a:avLst/>
          </a:prstGeom>
          <a:noFill/>
          <a:ln>
            <a:noFill/>
          </a:ln>
        </p:spPr>
        <p:txBody>
          <a:bodyPr anchorCtr="0" anchor="t" bIns="91425" lIns="91425" spcFirstLastPara="1" rIns="91425" wrap="square" tIns="91425">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entury Gothic"/>
                <a:ea typeface="Century Gothic"/>
                <a:cs typeface="Century Gothic"/>
                <a:sym typeface="Century Gothic"/>
              </a:defRPr>
            </a:lvl1pPr>
            <a:lvl2pPr indent="-325119" lvl="1" marL="9144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entury Gothic"/>
                <a:ea typeface="Century Gothic"/>
                <a:cs typeface="Century Gothic"/>
                <a:sym typeface="Century Gothic"/>
              </a:defRPr>
            </a:lvl2pPr>
            <a:lvl3pPr indent="-315467" lvl="2" marL="13716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entury Gothic"/>
                <a:ea typeface="Century Gothic"/>
                <a:cs typeface="Century Gothic"/>
                <a:sym typeface="Century Gothic"/>
              </a:defRPr>
            </a:lvl3pPr>
            <a:lvl4pPr indent="-305816" lvl="3" marL="18288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5pPr>
            <a:lvl6pPr indent="-305816" lvl="5" marL="27432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6pPr>
            <a:lvl7pPr indent="-305816" lvl="6" marL="32004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7pPr>
            <a:lvl8pPr indent="-305815" lvl="7" marL="36576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8pPr>
            <a:lvl9pPr indent="-305815" lvl="8" marL="41148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9pPr>
          </a:lstStyle>
          <a:p/>
        </p:txBody>
      </p:sp>
      <p:sp>
        <p:nvSpPr>
          <p:cNvPr id="110" name="Google Shape;110;p15"/>
          <p:cNvSpPr txBox="1"/>
          <p:nvPr>
            <p:ph idx="3" type="body"/>
          </p:nvPr>
        </p:nvSpPr>
        <p:spPr>
          <a:xfrm>
            <a:off x="5011837" y="1737007"/>
            <a:ext cx="3055800" cy="4800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accent1"/>
              </a:buClr>
              <a:buSzPts val="1824"/>
              <a:buFont typeface="Noto Sans Symbols"/>
              <a:buNone/>
              <a:defRPr b="1" i="0" sz="2400" u="none" cap="none" strike="noStrike">
                <a:solidFill>
                  <a:schemeClr val="accent1"/>
                </a:solidFill>
                <a:latin typeface="Century Gothic"/>
                <a:ea typeface="Century Gothic"/>
                <a:cs typeface="Century Gothic"/>
                <a:sym typeface="Century Gothic"/>
              </a:defRPr>
            </a:lvl1pPr>
            <a:lvl2pPr indent="-228600" lvl="1" marL="914400" marR="0" rtl="0" algn="l">
              <a:spcBef>
                <a:spcPts val="400"/>
              </a:spcBef>
              <a:spcAft>
                <a:spcPts val="0"/>
              </a:spcAft>
              <a:buClr>
                <a:schemeClr val="accent1"/>
              </a:buClr>
              <a:buSzPts val="1520"/>
              <a:buFont typeface="Noto Sans Symbols"/>
              <a:buNone/>
              <a:defRPr b="1" i="0" sz="2000" u="none" cap="none" strike="noStrike">
                <a:solidFill>
                  <a:schemeClr val="dk2"/>
                </a:solidFill>
                <a:latin typeface="Century Gothic"/>
                <a:ea typeface="Century Gothic"/>
                <a:cs typeface="Century Gothic"/>
                <a:sym typeface="Century Gothic"/>
              </a:defRPr>
            </a:lvl2pPr>
            <a:lvl3pPr indent="-228600" lvl="2" marL="1371600" marR="0" rtl="0" algn="l">
              <a:spcBef>
                <a:spcPts val="360"/>
              </a:spcBef>
              <a:spcAft>
                <a:spcPts val="0"/>
              </a:spcAft>
              <a:buClr>
                <a:schemeClr val="accent1"/>
              </a:buClr>
              <a:buSzPts val="1368"/>
              <a:buFont typeface="Noto Sans Symbols"/>
              <a:buNone/>
              <a:defRPr b="1" i="0" sz="1800" u="none" cap="none" strike="noStrike">
                <a:solidFill>
                  <a:schemeClr val="dk2"/>
                </a:solidFill>
                <a:latin typeface="Century Gothic"/>
                <a:ea typeface="Century Gothic"/>
                <a:cs typeface="Century Gothic"/>
                <a:sym typeface="Century Gothic"/>
              </a:defRPr>
            </a:lvl3pPr>
            <a:lvl4pPr indent="-228600" lvl="3" marL="18288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entury Gothic"/>
                <a:ea typeface="Century Gothic"/>
                <a:cs typeface="Century Gothic"/>
                <a:sym typeface="Century Gothic"/>
              </a:defRPr>
            </a:lvl4pPr>
            <a:lvl5pPr indent="-228600" lvl="4" marL="22860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entury Gothic"/>
                <a:ea typeface="Century Gothic"/>
                <a:cs typeface="Century Gothic"/>
                <a:sym typeface="Century Gothic"/>
              </a:defRPr>
            </a:lvl5pPr>
            <a:lvl6pPr indent="-228600" lvl="5" marL="27432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entury Gothic"/>
                <a:ea typeface="Century Gothic"/>
                <a:cs typeface="Century Gothic"/>
                <a:sym typeface="Century Gothic"/>
              </a:defRPr>
            </a:lvl6pPr>
            <a:lvl7pPr indent="-228600" lvl="6" marL="32004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entury Gothic"/>
                <a:ea typeface="Century Gothic"/>
                <a:cs typeface="Century Gothic"/>
                <a:sym typeface="Century Gothic"/>
              </a:defRPr>
            </a:lvl7pPr>
            <a:lvl8pPr indent="-228600" lvl="7" marL="36576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entury Gothic"/>
                <a:ea typeface="Century Gothic"/>
                <a:cs typeface="Century Gothic"/>
                <a:sym typeface="Century Gothic"/>
              </a:defRPr>
            </a:lvl8pPr>
            <a:lvl9pPr indent="-228600" lvl="8" marL="4114800" marR="0" rtl="0" algn="l">
              <a:spcBef>
                <a:spcPts val="320"/>
              </a:spcBef>
              <a:spcAft>
                <a:spcPts val="0"/>
              </a:spcAft>
              <a:buClr>
                <a:schemeClr val="accent1"/>
              </a:buClr>
              <a:buSzPts val="1216"/>
              <a:buFont typeface="Noto Sans Symbols"/>
              <a:buNone/>
              <a:defRPr b="1" i="0" sz="1600" u="none" cap="none" strike="noStrike">
                <a:solidFill>
                  <a:schemeClr val="dk2"/>
                </a:solidFill>
                <a:latin typeface="Century Gothic"/>
                <a:ea typeface="Century Gothic"/>
                <a:cs typeface="Century Gothic"/>
                <a:sym typeface="Century Gothic"/>
              </a:defRPr>
            </a:lvl9pPr>
          </a:lstStyle>
          <a:p/>
        </p:txBody>
      </p:sp>
      <p:sp>
        <p:nvSpPr>
          <p:cNvPr id="111" name="Google Shape;111;p15"/>
          <p:cNvSpPr txBox="1"/>
          <p:nvPr>
            <p:ph idx="4" type="body"/>
          </p:nvPr>
        </p:nvSpPr>
        <p:spPr>
          <a:xfrm>
            <a:off x="4645152" y="2231020"/>
            <a:ext cx="3420000" cy="2127000"/>
          </a:xfrm>
          <a:prstGeom prst="rect">
            <a:avLst/>
          </a:prstGeom>
          <a:noFill/>
          <a:ln>
            <a:noFill/>
          </a:ln>
        </p:spPr>
        <p:txBody>
          <a:bodyPr anchorCtr="0" anchor="t" bIns="91425" lIns="91425" spcFirstLastPara="1" rIns="91425" wrap="square" tIns="91425">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entury Gothic"/>
                <a:ea typeface="Century Gothic"/>
                <a:cs typeface="Century Gothic"/>
                <a:sym typeface="Century Gothic"/>
              </a:defRPr>
            </a:lvl1pPr>
            <a:lvl2pPr indent="-325119" lvl="1" marL="9144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entury Gothic"/>
                <a:ea typeface="Century Gothic"/>
                <a:cs typeface="Century Gothic"/>
                <a:sym typeface="Century Gothic"/>
              </a:defRPr>
            </a:lvl2pPr>
            <a:lvl3pPr indent="-315467" lvl="2" marL="13716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entury Gothic"/>
                <a:ea typeface="Century Gothic"/>
                <a:cs typeface="Century Gothic"/>
                <a:sym typeface="Century Gothic"/>
              </a:defRPr>
            </a:lvl3pPr>
            <a:lvl4pPr indent="-305816" lvl="3" marL="18288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5pPr>
            <a:lvl6pPr indent="-305816" lvl="5" marL="27432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6pPr>
            <a:lvl7pPr indent="-305816" lvl="6" marL="32004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7pPr>
            <a:lvl8pPr indent="-305815" lvl="7" marL="36576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8pPr>
            <a:lvl9pPr indent="-305815" lvl="8" marL="41148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9pPr>
          </a:lstStyle>
          <a:p/>
        </p:txBody>
      </p:sp>
      <p:sp>
        <p:nvSpPr>
          <p:cNvPr id="112" name="Google Shape;112;p15"/>
          <p:cNvSpPr txBox="1"/>
          <p:nvPr>
            <p:ph idx="10" type="dt"/>
          </p:nvPr>
        </p:nvSpPr>
        <p:spPr>
          <a:xfrm>
            <a:off x="5997388" y="168369"/>
            <a:ext cx="2133600" cy="2739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rgbClr val="FEFEFE"/>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13" name="Google Shape;113;p15"/>
          <p:cNvSpPr txBox="1"/>
          <p:nvPr>
            <p:ph idx="11" type="ftr"/>
          </p:nvPr>
        </p:nvSpPr>
        <p:spPr>
          <a:xfrm>
            <a:off x="4641448" y="4389120"/>
            <a:ext cx="3502200" cy="2739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14" name="Google Shape;114;p15"/>
          <p:cNvSpPr txBox="1"/>
          <p:nvPr>
            <p:ph idx="12" type="sldNum"/>
          </p:nvPr>
        </p:nvSpPr>
        <p:spPr>
          <a:xfrm>
            <a:off x="4649096" y="168368"/>
            <a:ext cx="1332300" cy="2739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FEFEFE"/>
                </a:solidFill>
                <a:latin typeface="Century Gothic"/>
                <a:ea typeface="Century Gothic"/>
                <a:cs typeface="Century Gothic"/>
                <a:sym typeface="Century Gothic"/>
              </a:defRPr>
            </a:lvl1pPr>
            <a:lvl2pPr indent="0" lvl="1" marL="0" marR="0" rtl="0" algn="l">
              <a:spcBef>
                <a:spcPts val="0"/>
              </a:spcBef>
              <a:buNone/>
              <a:defRPr b="0" i="0" sz="1200" u="none" cap="none" strike="noStrike">
                <a:solidFill>
                  <a:srgbClr val="FEFEFE"/>
                </a:solidFill>
                <a:latin typeface="Century Gothic"/>
                <a:ea typeface="Century Gothic"/>
                <a:cs typeface="Century Gothic"/>
                <a:sym typeface="Century Gothic"/>
              </a:defRPr>
            </a:lvl2pPr>
            <a:lvl3pPr indent="0" lvl="2" marL="0" marR="0" rtl="0" algn="l">
              <a:spcBef>
                <a:spcPts val="0"/>
              </a:spcBef>
              <a:buNone/>
              <a:defRPr b="0" i="0" sz="1200" u="none" cap="none" strike="noStrike">
                <a:solidFill>
                  <a:srgbClr val="FEFEFE"/>
                </a:solidFill>
                <a:latin typeface="Century Gothic"/>
                <a:ea typeface="Century Gothic"/>
                <a:cs typeface="Century Gothic"/>
                <a:sym typeface="Century Gothic"/>
              </a:defRPr>
            </a:lvl3pPr>
            <a:lvl4pPr indent="0" lvl="3" marL="0" marR="0" rtl="0" algn="l">
              <a:spcBef>
                <a:spcPts val="0"/>
              </a:spcBef>
              <a:buNone/>
              <a:defRPr b="0" i="0" sz="1200" u="none" cap="none" strike="noStrike">
                <a:solidFill>
                  <a:srgbClr val="FEFEFE"/>
                </a:solidFill>
                <a:latin typeface="Century Gothic"/>
                <a:ea typeface="Century Gothic"/>
                <a:cs typeface="Century Gothic"/>
                <a:sym typeface="Century Gothic"/>
              </a:defRPr>
            </a:lvl4pPr>
            <a:lvl5pPr indent="0" lvl="4" marL="0" marR="0" rtl="0" algn="l">
              <a:spcBef>
                <a:spcPts val="0"/>
              </a:spcBef>
              <a:buNone/>
              <a:defRPr b="0" i="0" sz="1200" u="none" cap="none" strike="noStrike">
                <a:solidFill>
                  <a:srgbClr val="FEFEFE"/>
                </a:solidFill>
                <a:latin typeface="Century Gothic"/>
                <a:ea typeface="Century Gothic"/>
                <a:cs typeface="Century Gothic"/>
                <a:sym typeface="Century Gothic"/>
              </a:defRPr>
            </a:lvl5pPr>
            <a:lvl6pPr indent="0" lvl="5" marL="0" marR="0" rtl="0" algn="l">
              <a:spcBef>
                <a:spcPts val="0"/>
              </a:spcBef>
              <a:buNone/>
              <a:defRPr b="0" i="0" sz="1200" u="none" cap="none" strike="noStrike">
                <a:solidFill>
                  <a:srgbClr val="FEFEFE"/>
                </a:solidFill>
                <a:latin typeface="Century Gothic"/>
                <a:ea typeface="Century Gothic"/>
                <a:cs typeface="Century Gothic"/>
                <a:sym typeface="Century Gothic"/>
              </a:defRPr>
            </a:lvl6pPr>
            <a:lvl7pPr indent="0" lvl="6" marL="0" marR="0" rtl="0" algn="l">
              <a:spcBef>
                <a:spcPts val="0"/>
              </a:spcBef>
              <a:buNone/>
              <a:defRPr b="0" i="0" sz="1200" u="none" cap="none" strike="noStrike">
                <a:solidFill>
                  <a:srgbClr val="FEFEFE"/>
                </a:solidFill>
                <a:latin typeface="Century Gothic"/>
                <a:ea typeface="Century Gothic"/>
                <a:cs typeface="Century Gothic"/>
                <a:sym typeface="Century Gothic"/>
              </a:defRPr>
            </a:lvl7pPr>
            <a:lvl8pPr indent="0" lvl="7" marL="0" marR="0" rtl="0" algn="l">
              <a:spcBef>
                <a:spcPts val="0"/>
              </a:spcBef>
              <a:buNone/>
              <a:defRPr b="0" i="0" sz="1200" u="none" cap="none" strike="noStrike">
                <a:solidFill>
                  <a:srgbClr val="FEFEFE"/>
                </a:solidFill>
                <a:latin typeface="Century Gothic"/>
                <a:ea typeface="Century Gothic"/>
                <a:cs typeface="Century Gothic"/>
                <a:sym typeface="Century Gothic"/>
              </a:defRPr>
            </a:lvl8pPr>
            <a:lvl9pPr indent="0" lvl="8" marL="0" marR="0" rtl="0" algn="l">
              <a:spcBef>
                <a:spcPts val="0"/>
              </a:spcBef>
              <a:buNone/>
              <a:defRPr b="0" i="0" sz="1200" u="none" cap="none" strike="noStrike">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5" name="Shape 115"/>
        <p:cNvGrpSpPr/>
        <p:nvPr/>
      </p:nvGrpSpPr>
      <p:grpSpPr>
        <a:xfrm>
          <a:off x="0" y="0"/>
          <a:ext cx="0" cy="0"/>
          <a:chOff x="0" y="0"/>
          <a:chExt cx="0" cy="0"/>
        </a:xfrm>
      </p:grpSpPr>
      <p:sp>
        <p:nvSpPr>
          <p:cNvPr id="116" name="Google Shape;116;p16"/>
          <p:cNvSpPr txBox="1"/>
          <p:nvPr>
            <p:ph type="title"/>
          </p:nvPr>
        </p:nvSpPr>
        <p:spPr>
          <a:xfrm>
            <a:off x="1043490" y="770748"/>
            <a:ext cx="7024800" cy="8574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chemeClr val="accent1"/>
              </a:buClr>
              <a:buSzPts val="4000"/>
              <a:buFont typeface="Century Gothic"/>
              <a:buNone/>
              <a:defRPr b="0" i="0" sz="4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17" name="Google Shape;117;p16"/>
          <p:cNvSpPr txBox="1"/>
          <p:nvPr>
            <p:ph idx="1" type="body"/>
          </p:nvPr>
        </p:nvSpPr>
        <p:spPr>
          <a:xfrm>
            <a:off x="1043492" y="1742739"/>
            <a:ext cx="6777300" cy="2631900"/>
          </a:xfrm>
          <a:prstGeom prst="rect">
            <a:avLst/>
          </a:prstGeom>
          <a:noFill/>
          <a:ln>
            <a:noFill/>
          </a:ln>
        </p:spPr>
        <p:txBody>
          <a:bodyPr anchorCtr="0" anchor="t" bIns="91425" lIns="91425" spcFirstLastPara="1" rIns="91425" wrap="square" tIns="91425">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entury Gothic"/>
                <a:ea typeface="Century Gothic"/>
                <a:cs typeface="Century Gothic"/>
                <a:sym typeface="Century Gothic"/>
              </a:defRPr>
            </a:lvl1pPr>
            <a:lvl2pPr indent="-334772" lvl="1" marL="914400" marR="0" rtl="0" algn="l">
              <a:spcBef>
                <a:spcPts val="440"/>
              </a:spcBef>
              <a:spcAft>
                <a:spcPts val="0"/>
              </a:spcAft>
              <a:buClr>
                <a:schemeClr val="accent1"/>
              </a:buClr>
              <a:buSzPts val="1672"/>
              <a:buFont typeface="Noto Sans Symbols"/>
              <a:buChar char="○"/>
              <a:defRPr b="0" i="0" sz="2200" u="none" cap="none" strike="noStrike">
                <a:solidFill>
                  <a:schemeClr val="dk2"/>
                </a:solidFill>
                <a:latin typeface="Century Gothic"/>
                <a:ea typeface="Century Gothic"/>
                <a:cs typeface="Century Gothic"/>
                <a:sym typeface="Century Gothic"/>
              </a:defRPr>
            </a:lvl2pPr>
            <a:lvl3pPr indent="-325119" lvl="2" marL="1371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entury Gothic"/>
                <a:ea typeface="Century Gothic"/>
                <a:cs typeface="Century Gothic"/>
                <a:sym typeface="Century Gothic"/>
              </a:defRPr>
            </a:lvl3pPr>
            <a:lvl4pPr indent="-315467" lvl="3" marL="18288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entury Gothic"/>
                <a:ea typeface="Century Gothic"/>
                <a:cs typeface="Century Gothic"/>
                <a:sym typeface="Century Gothic"/>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5pPr>
            <a:lvl6pPr indent="-296164" lvl="5" marL="27432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6pPr>
            <a:lvl7pPr indent="-296164" lvl="6" marL="32004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7pPr>
            <a:lvl8pPr indent="-296164" lvl="7" marL="36576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8pPr>
            <a:lvl9pPr indent="-296164" lvl="8" marL="41148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9pPr>
          </a:lstStyle>
          <a:p/>
        </p:txBody>
      </p:sp>
      <p:sp>
        <p:nvSpPr>
          <p:cNvPr id="118" name="Google Shape;118;p16"/>
          <p:cNvSpPr txBox="1"/>
          <p:nvPr>
            <p:ph idx="10" type="dt"/>
          </p:nvPr>
        </p:nvSpPr>
        <p:spPr>
          <a:xfrm>
            <a:off x="5997388" y="168369"/>
            <a:ext cx="2133600" cy="2739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rgbClr val="FEFEFE"/>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19" name="Google Shape;119;p16"/>
          <p:cNvSpPr txBox="1"/>
          <p:nvPr>
            <p:ph idx="11" type="ftr"/>
          </p:nvPr>
        </p:nvSpPr>
        <p:spPr>
          <a:xfrm>
            <a:off x="4641448" y="4389120"/>
            <a:ext cx="3502200" cy="2739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20" name="Google Shape;120;p16"/>
          <p:cNvSpPr txBox="1"/>
          <p:nvPr>
            <p:ph idx="12" type="sldNum"/>
          </p:nvPr>
        </p:nvSpPr>
        <p:spPr>
          <a:xfrm>
            <a:off x="4649096" y="168368"/>
            <a:ext cx="1332300" cy="2739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FEFEFE"/>
                </a:solidFill>
                <a:latin typeface="Century Gothic"/>
                <a:ea typeface="Century Gothic"/>
                <a:cs typeface="Century Gothic"/>
                <a:sym typeface="Century Gothic"/>
              </a:defRPr>
            </a:lvl1pPr>
            <a:lvl2pPr indent="0" lvl="1" marL="0" marR="0" rtl="0" algn="l">
              <a:spcBef>
                <a:spcPts val="0"/>
              </a:spcBef>
              <a:buNone/>
              <a:defRPr b="0" i="0" sz="1200" u="none" cap="none" strike="noStrike">
                <a:solidFill>
                  <a:srgbClr val="FEFEFE"/>
                </a:solidFill>
                <a:latin typeface="Century Gothic"/>
                <a:ea typeface="Century Gothic"/>
                <a:cs typeface="Century Gothic"/>
                <a:sym typeface="Century Gothic"/>
              </a:defRPr>
            </a:lvl2pPr>
            <a:lvl3pPr indent="0" lvl="2" marL="0" marR="0" rtl="0" algn="l">
              <a:spcBef>
                <a:spcPts val="0"/>
              </a:spcBef>
              <a:buNone/>
              <a:defRPr b="0" i="0" sz="1200" u="none" cap="none" strike="noStrike">
                <a:solidFill>
                  <a:srgbClr val="FEFEFE"/>
                </a:solidFill>
                <a:latin typeface="Century Gothic"/>
                <a:ea typeface="Century Gothic"/>
                <a:cs typeface="Century Gothic"/>
                <a:sym typeface="Century Gothic"/>
              </a:defRPr>
            </a:lvl3pPr>
            <a:lvl4pPr indent="0" lvl="3" marL="0" marR="0" rtl="0" algn="l">
              <a:spcBef>
                <a:spcPts val="0"/>
              </a:spcBef>
              <a:buNone/>
              <a:defRPr b="0" i="0" sz="1200" u="none" cap="none" strike="noStrike">
                <a:solidFill>
                  <a:srgbClr val="FEFEFE"/>
                </a:solidFill>
                <a:latin typeface="Century Gothic"/>
                <a:ea typeface="Century Gothic"/>
                <a:cs typeface="Century Gothic"/>
                <a:sym typeface="Century Gothic"/>
              </a:defRPr>
            </a:lvl4pPr>
            <a:lvl5pPr indent="0" lvl="4" marL="0" marR="0" rtl="0" algn="l">
              <a:spcBef>
                <a:spcPts val="0"/>
              </a:spcBef>
              <a:buNone/>
              <a:defRPr b="0" i="0" sz="1200" u="none" cap="none" strike="noStrike">
                <a:solidFill>
                  <a:srgbClr val="FEFEFE"/>
                </a:solidFill>
                <a:latin typeface="Century Gothic"/>
                <a:ea typeface="Century Gothic"/>
                <a:cs typeface="Century Gothic"/>
                <a:sym typeface="Century Gothic"/>
              </a:defRPr>
            </a:lvl5pPr>
            <a:lvl6pPr indent="0" lvl="5" marL="0" marR="0" rtl="0" algn="l">
              <a:spcBef>
                <a:spcPts val="0"/>
              </a:spcBef>
              <a:buNone/>
              <a:defRPr b="0" i="0" sz="1200" u="none" cap="none" strike="noStrike">
                <a:solidFill>
                  <a:srgbClr val="FEFEFE"/>
                </a:solidFill>
                <a:latin typeface="Century Gothic"/>
                <a:ea typeface="Century Gothic"/>
                <a:cs typeface="Century Gothic"/>
                <a:sym typeface="Century Gothic"/>
              </a:defRPr>
            </a:lvl6pPr>
            <a:lvl7pPr indent="0" lvl="6" marL="0" marR="0" rtl="0" algn="l">
              <a:spcBef>
                <a:spcPts val="0"/>
              </a:spcBef>
              <a:buNone/>
              <a:defRPr b="0" i="0" sz="1200" u="none" cap="none" strike="noStrike">
                <a:solidFill>
                  <a:srgbClr val="FEFEFE"/>
                </a:solidFill>
                <a:latin typeface="Century Gothic"/>
                <a:ea typeface="Century Gothic"/>
                <a:cs typeface="Century Gothic"/>
                <a:sym typeface="Century Gothic"/>
              </a:defRPr>
            </a:lvl7pPr>
            <a:lvl8pPr indent="0" lvl="7" marL="0" marR="0" rtl="0" algn="l">
              <a:spcBef>
                <a:spcPts val="0"/>
              </a:spcBef>
              <a:buNone/>
              <a:defRPr b="0" i="0" sz="1200" u="none" cap="none" strike="noStrike">
                <a:solidFill>
                  <a:srgbClr val="FEFEFE"/>
                </a:solidFill>
                <a:latin typeface="Century Gothic"/>
                <a:ea typeface="Century Gothic"/>
                <a:cs typeface="Century Gothic"/>
                <a:sym typeface="Century Gothic"/>
              </a:defRPr>
            </a:lvl8pPr>
            <a:lvl9pPr indent="0" lvl="8" marL="0" marR="0" rtl="0" algn="l">
              <a:spcBef>
                <a:spcPts val="0"/>
              </a:spcBef>
              <a:buNone/>
              <a:defRPr b="0" i="0" sz="1200" u="none" cap="none" strike="noStrike">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1" name="Shape 121"/>
        <p:cNvGrpSpPr/>
        <p:nvPr/>
      </p:nvGrpSpPr>
      <p:grpSpPr>
        <a:xfrm>
          <a:off x="0" y="0"/>
          <a:ext cx="0" cy="0"/>
          <a:chOff x="0" y="0"/>
          <a:chExt cx="0" cy="0"/>
        </a:xfrm>
      </p:grpSpPr>
      <p:sp>
        <p:nvSpPr>
          <p:cNvPr id="122" name="Google Shape;122;p17"/>
          <p:cNvSpPr txBox="1"/>
          <p:nvPr>
            <p:ph type="title"/>
          </p:nvPr>
        </p:nvSpPr>
        <p:spPr>
          <a:xfrm>
            <a:off x="1043490" y="770748"/>
            <a:ext cx="7024800" cy="8574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chemeClr val="accent1"/>
              </a:buClr>
              <a:buSzPts val="4000"/>
              <a:buFont typeface="Century Gothic"/>
              <a:buNone/>
              <a:defRPr b="0" i="0" sz="4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3" name="Google Shape;123;p17"/>
          <p:cNvSpPr txBox="1"/>
          <p:nvPr>
            <p:ph idx="10" type="dt"/>
          </p:nvPr>
        </p:nvSpPr>
        <p:spPr>
          <a:xfrm>
            <a:off x="5997388" y="168369"/>
            <a:ext cx="2133600" cy="2739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rgbClr val="FEFEFE"/>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24" name="Google Shape;124;p17"/>
          <p:cNvSpPr txBox="1"/>
          <p:nvPr>
            <p:ph idx="11" type="ftr"/>
          </p:nvPr>
        </p:nvSpPr>
        <p:spPr>
          <a:xfrm>
            <a:off x="4641448" y="4389120"/>
            <a:ext cx="3502200" cy="2739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25" name="Google Shape;125;p17"/>
          <p:cNvSpPr txBox="1"/>
          <p:nvPr>
            <p:ph idx="12" type="sldNum"/>
          </p:nvPr>
        </p:nvSpPr>
        <p:spPr>
          <a:xfrm>
            <a:off x="4649096" y="168368"/>
            <a:ext cx="1332300" cy="2739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FEFEFE"/>
                </a:solidFill>
                <a:latin typeface="Century Gothic"/>
                <a:ea typeface="Century Gothic"/>
                <a:cs typeface="Century Gothic"/>
                <a:sym typeface="Century Gothic"/>
              </a:defRPr>
            </a:lvl1pPr>
            <a:lvl2pPr indent="0" lvl="1" marL="0" marR="0" rtl="0" algn="l">
              <a:spcBef>
                <a:spcPts val="0"/>
              </a:spcBef>
              <a:buNone/>
              <a:defRPr b="0" i="0" sz="1200" u="none" cap="none" strike="noStrike">
                <a:solidFill>
                  <a:srgbClr val="FEFEFE"/>
                </a:solidFill>
                <a:latin typeface="Century Gothic"/>
                <a:ea typeface="Century Gothic"/>
                <a:cs typeface="Century Gothic"/>
                <a:sym typeface="Century Gothic"/>
              </a:defRPr>
            </a:lvl2pPr>
            <a:lvl3pPr indent="0" lvl="2" marL="0" marR="0" rtl="0" algn="l">
              <a:spcBef>
                <a:spcPts val="0"/>
              </a:spcBef>
              <a:buNone/>
              <a:defRPr b="0" i="0" sz="1200" u="none" cap="none" strike="noStrike">
                <a:solidFill>
                  <a:srgbClr val="FEFEFE"/>
                </a:solidFill>
                <a:latin typeface="Century Gothic"/>
                <a:ea typeface="Century Gothic"/>
                <a:cs typeface="Century Gothic"/>
                <a:sym typeface="Century Gothic"/>
              </a:defRPr>
            </a:lvl3pPr>
            <a:lvl4pPr indent="0" lvl="3" marL="0" marR="0" rtl="0" algn="l">
              <a:spcBef>
                <a:spcPts val="0"/>
              </a:spcBef>
              <a:buNone/>
              <a:defRPr b="0" i="0" sz="1200" u="none" cap="none" strike="noStrike">
                <a:solidFill>
                  <a:srgbClr val="FEFEFE"/>
                </a:solidFill>
                <a:latin typeface="Century Gothic"/>
                <a:ea typeface="Century Gothic"/>
                <a:cs typeface="Century Gothic"/>
                <a:sym typeface="Century Gothic"/>
              </a:defRPr>
            </a:lvl4pPr>
            <a:lvl5pPr indent="0" lvl="4" marL="0" marR="0" rtl="0" algn="l">
              <a:spcBef>
                <a:spcPts val="0"/>
              </a:spcBef>
              <a:buNone/>
              <a:defRPr b="0" i="0" sz="1200" u="none" cap="none" strike="noStrike">
                <a:solidFill>
                  <a:srgbClr val="FEFEFE"/>
                </a:solidFill>
                <a:latin typeface="Century Gothic"/>
                <a:ea typeface="Century Gothic"/>
                <a:cs typeface="Century Gothic"/>
                <a:sym typeface="Century Gothic"/>
              </a:defRPr>
            </a:lvl5pPr>
            <a:lvl6pPr indent="0" lvl="5" marL="0" marR="0" rtl="0" algn="l">
              <a:spcBef>
                <a:spcPts val="0"/>
              </a:spcBef>
              <a:buNone/>
              <a:defRPr b="0" i="0" sz="1200" u="none" cap="none" strike="noStrike">
                <a:solidFill>
                  <a:srgbClr val="FEFEFE"/>
                </a:solidFill>
                <a:latin typeface="Century Gothic"/>
                <a:ea typeface="Century Gothic"/>
                <a:cs typeface="Century Gothic"/>
                <a:sym typeface="Century Gothic"/>
              </a:defRPr>
            </a:lvl6pPr>
            <a:lvl7pPr indent="0" lvl="6" marL="0" marR="0" rtl="0" algn="l">
              <a:spcBef>
                <a:spcPts val="0"/>
              </a:spcBef>
              <a:buNone/>
              <a:defRPr b="0" i="0" sz="1200" u="none" cap="none" strike="noStrike">
                <a:solidFill>
                  <a:srgbClr val="FEFEFE"/>
                </a:solidFill>
                <a:latin typeface="Century Gothic"/>
                <a:ea typeface="Century Gothic"/>
                <a:cs typeface="Century Gothic"/>
                <a:sym typeface="Century Gothic"/>
              </a:defRPr>
            </a:lvl7pPr>
            <a:lvl8pPr indent="0" lvl="7" marL="0" marR="0" rtl="0" algn="l">
              <a:spcBef>
                <a:spcPts val="0"/>
              </a:spcBef>
              <a:buNone/>
              <a:defRPr b="0" i="0" sz="1200" u="none" cap="none" strike="noStrike">
                <a:solidFill>
                  <a:srgbClr val="FEFEFE"/>
                </a:solidFill>
                <a:latin typeface="Century Gothic"/>
                <a:ea typeface="Century Gothic"/>
                <a:cs typeface="Century Gothic"/>
                <a:sym typeface="Century Gothic"/>
              </a:defRPr>
            </a:lvl8pPr>
            <a:lvl9pPr indent="0" lvl="8" marL="0" marR="0" rtl="0" algn="l">
              <a:spcBef>
                <a:spcPts val="0"/>
              </a:spcBef>
              <a:buNone/>
              <a:defRPr b="0" i="0" sz="1200" u="none" cap="none" strike="noStrike">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
              <a:t>‹#›</a:t>
            </a:fld>
            <a:endParaRPr/>
          </a:p>
        </p:txBody>
      </p:sp>
      <p:sp>
        <p:nvSpPr>
          <p:cNvPr id="126" name="Google Shape;126;p17"/>
          <p:cNvSpPr txBox="1"/>
          <p:nvPr>
            <p:ph idx="1" type="body"/>
          </p:nvPr>
        </p:nvSpPr>
        <p:spPr>
          <a:xfrm>
            <a:off x="1042416" y="1735074"/>
            <a:ext cx="3420000" cy="2619600"/>
          </a:xfrm>
          <a:prstGeom prst="rect">
            <a:avLst/>
          </a:prstGeom>
          <a:noFill/>
          <a:ln>
            <a:noFill/>
          </a:ln>
        </p:spPr>
        <p:txBody>
          <a:bodyPr anchorCtr="0" anchor="t" bIns="91425" lIns="91425" spcFirstLastPara="1" rIns="91425" wrap="square" tIns="91425">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entury Gothic"/>
                <a:ea typeface="Century Gothic"/>
                <a:cs typeface="Century Gothic"/>
                <a:sym typeface="Century Gothic"/>
              </a:defRPr>
            </a:lvl1pPr>
            <a:lvl2pPr indent="-334772" lvl="1" marL="914400" marR="0" rtl="0" algn="l">
              <a:spcBef>
                <a:spcPts val="440"/>
              </a:spcBef>
              <a:spcAft>
                <a:spcPts val="0"/>
              </a:spcAft>
              <a:buClr>
                <a:schemeClr val="accent1"/>
              </a:buClr>
              <a:buSzPts val="1672"/>
              <a:buFont typeface="Noto Sans Symbols"/>
              <a:buChar char="○"/>
              <a:defRPr b="0" i="0" sz="2200" u="none" cap="none" strike="noStrike">
                <a:solidFill>
                  <a:schemeClr val="dk2"/>
                </a:solidFill>
                <a:latin typeface="Century Gothic"/>
                <a:ea typeface="Century Gothic"/>
                <a:cs typeface="Century Gothic"/>
                <a:sym typeface="Century Gothic"/>
              </a:defRPr>
            </a:lvl2pPr>
            <a:lvl3pPr indent="-325119" lvl="2" marL="1371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entury Gothic"/>
                <a:ea typeface="Century Gothic"/>
                <a:cs typeface="Century Gothic"/>
                <a:sym typeface="Century Gothic"/>
              </a:defRPr>
            </a:lvl3pPr>
            <a:lvl4pPr indent="-315467" lvl="3" marL="18288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entury Gothic"/>
                <a:ea typeface="Century Gothic"/>
                <a:cs typeface="Century Gothic"/>
                <a:sym typeface="Century Gothic"/>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5pPr>
            <a:lvl6pPr indent="-296164" lvl="5" marL="27432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6pPr>
            <a:lvl7pPr indent="-296164" lvl="6" marL="32004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7pPr>
            <a:lvl8pPr indent="-296164" lvl="7" marL="36576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8pPr>
            <a:lvl9pPr indent="-296164" lvl="8" marL="41148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9pPr>
          </a:lstStyle>
          <a:p/>
        </p:txBody>
      </p:sp>
      <p:sp>
        <p:nvSpPr>
          <p:cNvPr id="127" name="Google Shape;127;p17"/>
          <p:cNvSpPr txBox="1"/>
          <p:nvPr>
            <p:ph idx="2" type="body"/>
          </p:nvPr>
        </p:nvSpPr>
        <p:spPr>
          <a:xfrm>
            <a:off x="4645152" y="1735073"/>
            <a:ext cx="3420000" cy="2619600"/>
          </a:xfrm>
          <a:prstGeom prst="rect">
            <a:avLst/>
          </a:prstGeom>
          <a:noFill/>
          <a:ln>
            <a:noFill/>
          </a:ln>
        </p:spPr>
        <p:txBody>
          <a:bodyPr anchorCtr="0" anchor="t" bIns="91425" lIns="91425" spcFirstLastPara="1" rIns="91425" wrap="square" tIns="91425">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entury Gothic"/>
                <a:ea typeface="Century Gothic"/>
                <a:cs typeface="Century Gothic"/>
                <a:sym typeface="Century Gothic"/>
              </a:defRPr>
            </a:lvl1pPr>
            <a:lvl2pPr indent="-334772" lvl="1" marL="914400" marR="0" rtl="0" algn="l">
              <a:spcBef>
                <a:spcPts val="440"/>
              </a:spcBef>
              <a:spcAft>
                <a:spcPts val="0"/>
              </a:spcAft>
              <a:buClr>
                <a:schemeClr val="accent1"/>
              </a:buClr>
              <a:buSzPts val="1672"/>
              <a:buFont typeface="Noto Sans Symbols"/>
              <a:buChar char="○"/>
              <a:defRPr b="0" i="0" sz="2200" u="none" cap="none" strike="noStrike">
                <a:solidFill>
                  <a:schemeClr val="dk2"/>
                </a:solidFill>
                <a:latin typeface="Century Gothic"/>
                <a:ea typeface="Century Gothic"/>
                <a:cs typeface="Century Gothic"/>
                <a:sym typeface="Century Gothic"/>
              </a:defRPr>
            </a:lvl2pPr>
            <a:lvl3pPr indent="-325119" lvl="2" marL="1371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entury Gothic"/>
                <a:ea typeface="Century Gothic"/>
                <a:cs typeface="Century Gothic"/>
                <a:sym typeface="Century Gothic"/>
              </a:defRPr>
            </a:lvl3pPr>
            <a:lvl4pPr indent="-315467" lvl="3" marL="18288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entury Gothic"/>
                <a:ea typeface="Century Gothic"/>
                <a:cs typeface="Century Gothic"/>
                <a:sym typeface="Century Gothic"/>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5pPr>
            <a:lvl6pPr indent="-296164" lvl="5" marL="27432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6pPr>
            <a:lvl7pPr indent="-296164" lvl="6" marL="32004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7pPr>
            <a:lvl8pPr indent="-296164" lvl="7" marL="36576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8pPr>
            <a:lvl9pPr indent="-296164" lvl="8" marL="41148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28" name="Shape 128"/>
        <p:cNvGrpSpPr/>
        <p:nvPr/>
      </p:nvGrpSpPr>
      <p:grpSpPr>
        <a:xfrm>
          <a:off x="0" y="0"/>
          <a:ext cx="0" cy="0"/>
          <a:chOff x="0" y="0"/>
          <a:chExt cx="0" cy="0"/>
        </a:xfrm>
      </p:grpSpPr>
      <p:grpSp>
        <p:nvGrpSpPr>
          <p:cNvPr id="129" name="Google Shape;129;p18"/>
          <p:cNvGrpSpPr/>
          <p:nvPr/>
        </p:nvGrpSpPr>
        <p:grpSpPr>
          <a:xfrm>
            <a:off x="-644959" y="0"/>
            <a:ext cx="10457378" cy="5337692"/>
            <a:chOff x="-644959" y="0"/>
            <a:chExt cx="10457378" cy="7116923"/>
          </a:xfrm>
        </p:grpSpPr>
        <p:grpSp>
          <p:nvGrpSpPr>
            <p:cNvPr id="130" name="Google Shape;130;p18"/>
            <p:cNvGrpSpPr/>
            <p:nvPr/>
          </p:nvGrpSpPr>
          <p:grpSpPr>
            <a:xfrm>
              <a:off x="0" y="0"/>
              <a:ext cx="9144000" cy="6858000"/>
              <a:chOff x="0" y="0"/>
              <a:chExt cx="9144000" cy="6858000"/>
            </a:xfrm>
          </p:grpSpPr>
          <p:grpSp>
            <p:nvGrpSpPr>
              <p:cNvPr id="131" name="Google Shape;131;p18"/>
              <p:cNvGrpSpPr/>
              <p:nvPr/>
            </p:nvGrpSpPr>
            <p:grpSpPr>
              <a:xfrm>
                <a:off x="0" y="0"/>
                <a:ext cx="2514600" cy="6858000"/>
                <a:chOff x="0" y="0"/>
                <a:chExt cx="2514600" cy="6858000"/>
              </a:xfrm>
            </p:grpSpPr>
            <p:sp>
              <p:nvSpPr>
                <p:cNvPr id="132" name="Google Shape;132;p18"/>
                <p:cNvSpPr/>
                <p:nvPr/>
              </p:nvSpPr>
              <p:spPr>
                <a:xfrm>
                  <a:off x="914400" y="0"/>
                  <a:ext cx="1600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33" name="Google Shape;133;p18"/>
                <p:cNvSpPr/>
                <p:nvPr/>
              </p:nvSpPr>
              <p:spPr>
                <a:xfrm>
                  <a:off x="0" y="0"/>
                  <a:ext cx="457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34" name="Google Shape;134;p18"/>
                <p:cNvSpPr/>
                <p:nvPr/>
              </p:nvSpPr>
              <p:spPr>
                <a:xfrm>
                  <a:off x="228600" y="0"/>
                  <a:ext cx="7620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135" name="Google Shape;135;p18"/>
              <p:cNvGrpSpPr/>
              <p:nvPr/>
            </p:nvGrpSpPr>
            <p:grpSpPr>
              <a:xfrm>
                <a:off x="422910" y="0"/>
                <a:ext cx="2514600" cy="6858000"/>
                <a:chOff x="0" y="0"/>
                <a:chExt cx="2514600" cy="6858000"/>
              </a:xfrm>
            </p:grpSpPr>
            <p:sp>
              <p:nvSpPr>
                <p:cNvPr id="136" name="Google Shape;136;p18"/>
                <p:cNvSpPr/>
                <p:nvPr/>
              </p:nvSpPr>
              <p:spPr>
                <a:xfrm>
                  <a:off x="914400" y="0"/>
                  <a:ext cx="1600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37" name="Google Shape;137;p18"/>
                <p:cNvSpPr/>
                <p:nvPr/>
              </p:nvSpPr>
              <p:spPr>
                <a:xfrm>
                  <a:off x="0" y="0"/>
                  <a:ext cx="457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38" name="Google Shape;138;p18"/>
                <p:cNvSpPr/>
                <p:nvPr/>
              </p:nvSpPr>
              <p:spPr>
                <a:xfrm>
                  <a:off x="228600" y="0"/>
                  <a:ext cx="7620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139" name="Google Shape;139;p18"/>
              <p:cNvGrpSpPr/>
              <p:nvPr/>
            </p:nvGrpSpPr>
            <p:grpSpPr>
              <a:xfrm rot="10800000">
                <a:off x="6629400" y="0"/>
                <a:ext cx="2514600" cy="6858000"/>
                <a:chOff x="0" y="0"/>
                <a:chExt cx="2514600" cy="6858000"/>
              </a:xfrm>
            </p:grpSpPr>
            <p:sp>
              <p:nvSpPr>
                <p:cNvPr id="140" name="Google Shape;140;p18"/>
                <p:cNvSpPr/>
                <p:nvPr/>
              </p:nvSpPr>
              <p:spPr>
                <a:xfrm>
                  <a:off x="914400" y="0"/>
                  <a:ext cx="1600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41" name="Google Shape;141;p18"/>
                <p:cNvSpPr/>
                <p:nvPr/>
              </p:nvSpPr>
              <p:spPr>
                <a:xfrm>
                  <a:off x="0" y="0"/>
                  <a:ext cx="457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42" name="Google Shape;142;p18"/>
                <p:cNvSpPr/>
                <p:nvPr/>
              </p:nvSpPr>
              <p:spPr>
                <a:xfrm>
                  <a:off x="228600" y="0"/>
                  <a:ext cx="7620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143" name="Google Shape;143;p18"/>
              <p:cNvSpPr/>
              <p:nvPr/>
            </p:nvSpPr>
            <p:spPr>
              <a:xfrm>
                <a:off x="3810000" y="0"/>
                <a:ext cx="28194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44" name="Google Shape;144;p18"/>
              <p:cNvSpPr/>
              <p:nvPr/>
            </p:nvSpPr>
            <p:spPr>
              <a:xfrm>
                <a:off x="2895600" y="0"/>
                <a:ext cx="457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45" name="Google Shape;145;p18"/>
              <p:cNvSpPr/>
              <p:nvPr/>
            </p:nvSpPr>
            <p:spPr>
              <a:xfrm>
                <a:off x="3124200" y="0"/>
                <a:ext cx="7620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146" name="Google Shape;146;p18"/>
            <p:cNvSpPr/>
            <p:nvPr/>
          </p:nvSpPr>
          <p:spPr>
            <a:xfrm>
              <a:off x="-11875" y="5035138"/>
              <a:ext cx="9144000" cy="1175655"/>
            </a:xfrm>
            <a:custGeom>
              <a:rect b="b" l="l" r="r" t="t"/>
              <a:pathLst>
                <a:path extrusionOk="0" h="1175655" w="914400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147" name="Google Shape;147;p18"/>
            <p:cNvSpPr/>
            <p:nvPr/>
          </p:nvSpPr>
          <p:spPr>
            <a:xfrm>
              <a:off x="-11875" y="3467595"/>
              <a:ext cx="9144000" cy="890650"/>
            </a:xfrm>
            <a:custGeom>
              <a:rect b="b" l="l" r="r" t="t"/>
              <a:pathLst>
                <a:path extrusionOk="0" h="890650" w="914400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148" name="Google Shape;148;p18"/>
            <p:cNvSpPr/>
            <p:nvPr/>
          </p:nvSpPr>
          <p:spPr>
            <a:xfrm>
              <a:off x="-23751" y="5640779"/>
              <a:ext cx="3004457" cy="1211283"/>
            </a:xfrm>
            <a:custGeom>
              <a:rect b="b" l="l" r="r" t="t"/>
              <a:pathLst>
                <a:path extrusionOk="0" h="1211283" w="3004457">
                  <a:moveTo>
                    <a:pt x="0" y="0"/>
                  </a:moveTo>
                  <a:cubicBezTo>
                    <a:pt x="1103415" y="501732"/>
                    <a:pt x="2206831" y="1003465"/>
                    <a:pt x="3004457" y="1211283"/>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149" name="Google Shape;149;p18"/>
            <p:cNvSpPr/>
            <p:nvPr/>
          </p:nvSpPr>
          <p:spPr>
            <a:xfrm>
              <a:off x="-11875" y="5284519"/>
              <a:ext cx="9144000" cy="1478478"/>
            </a:xfrm>
            <a:custGeom>
              <a:rect b="b" l="l" r="r" t="t"/>
              <a:pathLst>
                <a:path extrusionOk="0" h="1478478" w="914400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150" name="Google Shape;150;p18"/>
            <p:cNvSpPr/>
            <p:nvPr/>
          </p:nvSpPr>
          <p:spPr>
            <a:xfrm>
              <a:off x="2137558" y="5132120"/>
              <a:ext cx="6982691" cy="1719942"/>
            </a:xfrm>
            <a:custGeom>
              <a:rect b="b" l="l" r="r" t="t"/>
              <a:pathLst>
                <a:path extrusionOk="0" h="1719942" w="6982691">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151" name="Google Shape;151;p18"/>
            <p:cNvSpPr/>
            <p:nvPr/>
          </p:nvSpPr>
          <p:spPr>
            <a:xfrm rot="1799950">
              <a:off x="2996127" y="2859222"/>
              <a:ext cx="1601441" cy="1388149"/>
            </a:xfrm>
            <a:prstGeom prst="hexagon">
              <a:avLst>
                <a:gd fmla="val 28544" name="adj"/>
                <a:gd fmla="val 115470" name="vf"/>
              </a:avLst>
            </a:prstGeom>
            <a:solidFill>
              <a:schemeClr val="lt1">
                <a:alpha val="980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52" name="Google Shape;152;p18"/>
            <p:cNvSpPr/>
            <p:nvPr/>
          </p:nvSpPr>
          <p:spPr>
            <a:xfrm rot="1799950">
              <a:off x="3720027" y="4126048"/>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53" name="Google Shape;153;p18"/>
            <p:cNvSpPr/>
            <p:nvPr/>
          </p:nvSpPr>
          <p:spPr>
            <a:xfrm rot="1799950">
              <a:off x="3729553" y="1592397"/>
              <a:ext cx="1601441" cy="1388149"/>
            </a:xfrm>
            <a:prstGeom prst="hexagon">
              <a:avLst>
                <a:gd fmla="val 28544" name="adj"/>
                <a:gd fmla="val 115470" name="vf"/>
              </a:avLst>
            </a:prstGeom>
            <a:solidFill>
              <a:schemeClr val="lt1">
                <a:alpha val="6669"/>
              </a:schemeClr>
            </a:solidFill>
            <a:ln cap="flat" cmpd="sng" w="12700">
              <a:solidFill>
                <a:schemeClr val="lt1">
                  <a:alpha val="784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54" name="Google Shape;154;p18"/>
            <p:cNvSpPr/>
            <p:nvPr/>
          </p:nvSpPr>
          <p:spPr>
            <a:xfrm rot="1799950">
              <a:off x="2977077" y="325573"/>
              <a:ext cx="1601441" cy="1388149"/>
            </a:xfrm>
            <a:prstGeom prst="hexagon">
              <a:avLst>
                <a:gd fmla="val 28544" name="adj"/>
                <a:gd fmla="val 115470" name="vf"/>
              </a:avLst>
            </a:prstGeom>
            <a:solidFill>
              <a:schemeClr val="lt1">
                <a:alpha val="3920"/>
              </a:schemeClr>
            </a:solidFill>
            <a:ln cap="flat" cmpd="sng" w="12700">
              <a:solidFill>
                <a:schemeClr val="lt1">
                  <a:alpha val="784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55" name="Google Shape;155;p18"/>
            <p:cNvSpPr/>
            <p:nvPr/>
          </p:nvSpPr>
          <p:spPr>
            <a:xfrm rot="1799950">
              <a:off x="4462976" y="5383348"/>
              <a:ext cx="1601441" cy="1388149"/>
            </a:xfrm>
            <a:prstGeom prst="hexagon">
              <a:avLst>
                <a:gd fmla="val 28544" name="adj"/>
                <a:gd fmla="val 115470" name="vf"/>
              </a:avLst>
            </a:prstGeom>
            <a:solidFill>
              <a:schemeClr val="lt1">
                <a:alpha val="588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56" name="Google Shape;156;p18"/>
            <p:cNvSpPr/>
            <p:nvPr/>
          </p:nvSpPr>
          <p:spPr>
            <a:xfrm rot="1801764">
              <a:off x="-382491" y="4201432"/>
              <a:ext cx="1260379" cy="1387003"/>
            </a:xfrm>
            <a:custGeom>
              <a:rect b="b" l="l" r="r" t="t"/>
              <a:pathLst>
                <a:path extrusionOk="0" h="1388236" w="1261499">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57" name="Google Shape;157;p18"/>
            <p:cNvSpPr/>
            <p:nvPr/>
          </p:nvSpPr>
          <p:spPr>
            <a:xfrm rot="1799950">
              <a:off x="24327" y="5402398"/>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58" name="Google Shape;158;p18"/>
            <p:cNvSpPr/>
            <p:nvPr/>
          </p:nvSpPr>
          <p:spPr>
            <a:xfrm rot="1799950">
              <a:off x="52903" y="2849698"/>
              <a:ext cx="1601441" cy="1388149"/>
            </a:xfrm>
            <a:prstGeom prst="hexagon">
              <a:avLst>
                <a:gd fmla="val 28544" name="adj"/>
                <a:gd fmla="val 115470" name="vf"/>
              </a:avLst>
            </a:prstGeom>
            <a:solidFill>
              <a:schemeClr val="lt1">
                <a:alpha val="6669"/>
              </a:schemeClr>
            </a:solidFill>
            <a:ln cap="flat" cmpd="sng" w="12700">
              <a:solidFill>
                <a:schemeClr val="lt1">
                  <a:alpha val="784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59" name="Google Shape;159;p18"/>
            <p:cNvSpPr/>
            <p:nvPr/>
          </p:nvSpPr>
          <p:spPr>
            <a:xfrm rot="1799950">
              <a:off x="776802" y="4126047"/>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60" name="Google Shape;160;p18"/>
            <p:cNvSpPr/>
            <p:nvPr/>
          </p:nvSpPr>
          <p:spPr>
            <a:xfrm rot="1799950">
              <a:off x="1510227" y="5411923"/>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61" name="Google Shape;161;p18"/>
            <p:cNvSpPr/>
            <p:nvPr/>
          </p:nvSpPr>
          <p:spPr>
            <a:xfrm rot="1799950">
              <a:off x="1529278" y="2859222"/>
              <a:ext cx="1601441" cy="1388149"/>
            </a:xfrm>
            <a:prstGeom prst="hexagon">
              <a:avLst>
                <a:gd fmla="val 28544" name="adj"/>
                <a:gd fmla="val 115470" name="vf"/>
              </a:avLst>
            </a:prstGeom>
            <a:solidFill>
              <a:schemeClr val="lt1">
                <a:alpha val="6669"/>
              </a:schemeClr>
            </a:solidFill>
            <a:ln cap="flat" cmpd="sng" w="12700">
              <a:solidFill>
                <a:schemeClr val="lt1">
                  <a:alpha val="784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62" name="Google Shape;162;p18"/>
            <p:cNvSpPr/>
            <p:nvPr/>
          </p:nvSpPr>
          <p:spPr>
            <a:xfrm rot="1799950">
              <a:off x="795852" y="1563823"/>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63" name="Google Shape;163;p18"/>
            <p:cNvSpPr/>
            <p:nvPr/>
          </p:nvSpPr>
          <p:spPr>
            <a:xfrm rot="1799950">
              <a:off x="6806128" y="4145098"/>
              <a:ext cx="1601441" cy="1388149"/>
            </a:xfrm>
            <a:prstGeom prst="hexagon">
              <a:avLst>
                <a:gd fmla="val 28544" name="adj"/>
                <a:gd fmla="val 115470" name="vf"/>
              </a:avLst>
            </a:prstGeom>
            <a:solidFill>
              <a:schemeClr val="lt1">
                <a:alpha val="980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64" name="Google Shape;164;p18"/>
            <p:cNvSpPr/>
            <p:nvPr/>
          </p:nvSpPr>
          <p:spPr>
            <a:xfrm rot="1799950">
              <a:off x="7549078" y="5421448"/>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65" name="Google Shape;165;p18"/>
            <p:cNvSpPr/>
            <p:nvPr/>
          </p:nvSpPr>
          <p:spPr>
            <a:xfrm rot="1799950">
              <a:off x="7549079" y="2868748"/>
              <a:ext cx="1601441" cy="1388149"/>
            </a:xfrm>
            <a:prstGeom prst="hexagon">
              <a:avLst>
                <a:gd fmla="val 28544" name="adj"/>
                <a:gd fmla="val 115470" name="vf"/>
              </a:avLst>
            </a:prstGeom>
            <a:solidFill>
              <a:schemeClr val="lt1">
                <a:alpha val="6669"/>
              </a:schemeClr>
            </a:solidFill>
            <a:ln cap="flat" cmpd="sng" w="12700">
              <a:solidFill>
                <a:schemeClr val="lt1">
                  <a:alpha val="784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66" name="Google Shape;166;p18"/>
            <p:cNvSpPr/>
            <p:nvPr/>
          </p:nvSpPr>
          <p:spPr>
            <a:xfrm rot="1801764">
              <a:off x="8306436" y="4055534"/>
              <a:ext cx="1242303" cy="1387003"/>
            </a:xfrm>
            <a:custGeom>
              <a:rect b="b" l="l" r="r" t="t"/>
              <a:pathLst>
                <a:path extrusionOk="0" h="1388236" w="1243407">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67" name="Google Shape;167;p18"/>
            <p:cNvSpPr/>
            <p:nvPr/>
          </p:nvSpPr>
          <p:spPr>
            <a:xfrm rot="1801764">
              <a:off x="8306686" y="1511428"/>
              <a:ext cx="1240768" cy="1387589"/>
            </a:xfrm>
            <a:custGeom>
              <a:rect b="b" l="l" r="r" t="t"/>
              <a:pathLst>
                <a:path extrusionOk="0" h="1388822" w="1241871">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168" name="Google Shape;168;p18"/>
          <p:cNvSpPr/>
          <p:nvPr/>
        </p:nvSpPr>
        <p:spPr>
          <a:xfrm>
            <a:off x="4561242" y="-16133"/>
            <a:ext cx="3679200" cy="4703700"/>
          </a:xfrm>
          <a:prstGeom prst="rect">
            <a:avLst/>
          </a:prstGeom>
          <a:solidFill>
            <a:srgbClr val="F5F5F5"/>
          </a:solidFill>
          <a:ln cap="flat" cmpd="sng" w="15875">
            <a:solidFill>
              <a:srgbClr val="74A50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69" name="Google Shape;169;p18"/>
          <p:cNvSpPr/>
          <p:nvPr/>
        </p:nvSpPr>
        <p:spPr>
          <a:xfrm>
            <a:off x="4649096" y="-16133"/>
            <a:ext cx="3505200" cy="17349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70" name="Google Shape;170;p18"/>
          <p:cNvSpPr txBox="1"/>
          <p:nvPr>
            <p:ph type="ctrTitle"/>
          </p:nvPr>
        </p:nvSpPr>
        <p:spPr>
          <a:xfrm>
            <a:off x="4733365" y="2031357"/>
            <a:ext cx="3313500" cy="12765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chemeClr val="accent1"/>
              </a:buClr>
              <a:buSzPts val="3600"/>
              <a:buFont typeface="Century Gothic"/>
              <a:buNone/>
              <a:defRPr b="0" i="0" sz="36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71" name="Google Shape;171;p18"/>
          <p:cNvSpPr txBox="1"/>
          <p:nvPr>
            <p:ph idx="1" type="subTitle"/>
          </p:nvPr>
        </p:nvSpPr>
        <p:spPr>
          <a:xfrm>
            <a:off x="4733365" y="3315810"/>
            <a:ext cx="3309900" cy="945600"/>
          </a:xfrm>
          <a:prstGeom prst="rect">
            <a:avLst/>
          </a:prstGeom>
          <a:noFill/>
          <a:ln>
            <a:noFill/>
          </a:ln>
        </p:spPr>
        <p:txBody>
          <a:bodyPr anchorCtr="0" anchor="t" bIns="91425" lIns="91425" spcFirstLastPara="1" rIns="91425" wrap="square" tIns="91425">
            <a:noAutofit/>
          </a:bodyPr>
          <a:lstStyle>
            <a:lvl1pPr lvl="0" marR="0" rtl="0" algn="l">
              <a:spcBef>
                <a:spcPts val="360"/>
              </a:spcBef>
              <a:spcAft>
                <a:spcPts val="0"/>
              </a:spcAft>
              <a:buClr>
                <a:schemeClr val="accent1"/>
              </a:buClr>
              <a:buSzPts val="1368"/>
              <a:buFont typeface="Noto Sans Symbols"/>
              <a:buNone/>
              <a:defRPr b="0" i="0" sz="1800" u="none" cap="none" strike="noStrike">
                <a:solidFill>
                  <a:srgbClr val="424242"/>
                </a:solidFill>
                <a:latin typeface="Century Gothic"/>
                <a:ea typeface="Century Gothic"/>
                <a:cs typeface="Century Gothic"/>
                <a:sym typeface="Century Gothic"/>
              </a:defRPr>
            </a:lvl1pPr>
            <a:lvl2pPr lvl="1" marR="0" rtl="0" algn="ctr">
              <a:spcBef>
                <a:spcPts val="440"/>
              </a:spcBef>
              <a:spcAft>
                <a:spcPts val="0"/>
              </a:spcAft>
              <a:buClr>
                <a:schemeClr val="accent1"/>
              </a:buClr>
              <a:buSzPts val="1672"/>
              <a:buFont typeface="Noto Sans Symbols"/>
              <a:buNone/>
              <a:defRPr b="0" i="0" sz="2200" u="none" cap="none" strike="noStrike">
                <a:solidFill>
                  <a:srgbClr val="888888"/>
                </a:solidFill>
                <a:latin typeface="Century Gothic"/>
                <a:ea typeface="Century Gothic"/>
                <a:cs typeface="Century Gothic"/>
                <a:sym typeface="Century Gothic"/>
              </a:defRPr>
            </a:lvl2pPr>
            <a:lvl3pPr lvl="2" marR="0" rtl="0" algn="ctr">
              <a:spcBef>
                <a:spcPts val="400"/>
              </a:spcBef>
              <a:spcAft>
                <a:spcPts val="0"/>
              </a:spcAft>
              <a:buClr>
                <a:schemeClr val="accent1"/>
              </a:buClr>
              <a:buSzPts val="1520"/>
              <a:buFont typeface="Noto Sans Symbols"/>
              <a:buNone/>
              <a:defRPr b="0" i="0" sz="2000" u="none" cap="none" strike="noStrike">
                <a:solidFill>
                  <a:srgbClr val="888888"/>
                </a:solidFill>
                <a:latin typeface="Century Gothic"/>
                <a:ea typeface="Century Gothic"/>
                <a:cs typeface="Century Gothic"/>
                <a:sym typeface="Century Gothic"/>
              </a:defRPr>
            </a:lvl3pPr>
            <a:lvl4pPr lvl="3" marR="0" rtl="0" algn="ctr">
              <a:spcBef>
                <a:spcPts val="360"/>
              </a:spcBef>
              <a:spcAft>
                <a:spcPts val="0"/>
              </a:spcAft>
              <a:buClr>
                <a:schemeClr val="accent1"/>
              </a:buClr>
              <a:buSzPts val="1368"/>
              <a:buFont typeface="Noto Sans Symbols"/>
              <a:buNone/>
              <a:defRPr b="0" i="0" sz="1800" u="none" cap="none" strike="noStrike">
                <a:solidFill>
                  <a:srgbClr val="888888"/>
                </a:solidFill>
                <a:latin typeface="Century Gothic"/>
                <a:ea typeface="Century Gothic"/>
                <a:cs typeface="Century Gothic"/>
                <a:sym typeface="Century Gothic"/>
              </a:defRPr>
            </a:lvl4pPr>
            <a:lvl5pPr lvl="4" marR="0" rtl="0" algn="ctr">
              <a:spcBef>
                <a:spcPts val="320"/>
              </a:spcBef>
              <a:spcAft>
                <a:spcPts val="0"/>
              </a:spcAft>
              <a:buClr>
                <a:schemeClr val="accent1"/>
              </a:buClr>
              <a:buSzPts val="1216"/>
              <a:buFont typeface="Noto Sans Symbols"/>
              <a:buNone/>
              <a:defRPr b="0" i="0" sz="1600" u="none" cap="none" strike="noStrike">
                <a:solidFill>
                  <a:srgbClr val="888888"/>
                </a:solidFill>
                <a:latin typeface="Century Gothic"/>
                <a:ea typeface="Century Gothic"/>
                <a:cs typeface="Century Gothic"/>
                <a:sym typeface="Century Gothic"/>
              </a:defRPr>
            </a:lvl5pPr>
            <a:lvl6pPr lvl="5" marR="0" rtl="0" algn="ctr">
              <a:spcBef>
                <a:spcPts val="280"/>
              </a:spcBef>
              <a:spcAft>
                <a:spcPts val="0"/>
              </a:spcAft>
              <a:buClr>
                <a:schemeClr val="accent1"/>
              </a:buClr>
              <a:buSzPts val="1064"/>
              <a:buFont typeface="Noto Sans Symbols"/>
              <a:buNone/>
              <a:defRPr b="0" i="0" sz="1400" u="none" cap="none" strike="noStrike">
                <a:solidFill>
                  <a:srgbClr val="888888"/>
                </a:solidFill>
                <a:latin typeface="Century Gothic"/>
                <a:ea typeface="Century Gothic"/>
                <a:cs typeface="Century Gothic"/>
                <a:sym typeface="Century Gothic"/>
              </a:defRPr>
            </a:lvl6pPr>
            <a:lvl7pPr lvl="6" marR="0" rtl="0" algn="ctr">
              <a:spcBef>
                <a:spcPts val="280"/>
              </a:spcBef>
              <a:spcAft>
                <a:spcPts val="0"/>
              </a:spcAft>
              <a:buClr>
                <a:schemeClr val="accent1"/>
              </a:buClr>
              <a:buSzPts val="1064"/>
              <a:buFont typeface="Noto Sans Symbols"/>
              <a:buNone/>
              <a:defRPr b="0" i="0" sz="1400" u="none" cap="none" strike="noStrike">
                <a:solidFill>
                  <a:srgbClr val="888888"/>
                </a:solidFill>
                <a:latin typeface="Century Gothic"/>
                <a:ea typeface="Century Gothic"/>
                <a:cs typeface="Century Gothic"/>
                <a:sym typeface="Century Gothic"/>
              </a:defRPr>
            </a:lvl7pPr>
            <a:lvl8pPr lvl="7" marR="0" rtl="0" algn="ctr">
              <a:spcBef>
                <a:spcPts val="280"/>
              </a:spcBef>
              <a:spcAft>
                <a:spcPts val="0"/>
              </a:spcAft>
              <a:buClr>
                <a:schemeClr val="accent1"/>
              </a:buClr>
              <a:buSzPts val="1064"/>
              <a:buFont typeface="Noto Sans Symbols"/>
              <a:buNone/>
              <a:defRPr b="0" i="0" sz="1400" u="none" cap="none" strike="noStrike">
                <a:solidFill>
                  <a:srgbClr val="888888"/>
                </a:solidFill>
                <a:latin typeface="Century Gothic"/>
                <a:ea typeface="Century Gothic"/>
                <a:cs typeface="Century Gothic"/>
                <a:sym typeface="Century Gothic"/>
              </a:defRPr>
            </a:lvl8pPr>
            <a:lvl9pPr lvl="8" marR="0" rtl="0" algn="ctr">
              <a:spcBef>
                <a:spcPts val="280"/>
              </a:spcBef>
              <a:spcAft>
                <a:spcPts val="0"/>
              </a:spcAft>
              <a:buClr>
                <a:schemeClr val="accent1"/>
              </a:buClr>
              <a:buSzPts val="1064"/>
              <a:buFont typeface="Noto Sans Symbols"/>
              <a:buNone/>
              <a:defRPr b="0" i="0" sz="1400" u="none" cap="none" strike="noStrike">
                <a:solidFill>
                  <a:srgbClr val="888888"/>
                </a:solidFill>
                <a:latin typeface="Century Gothic"/>
                <a:ea typeface="Century Gothic"/>
                <a:cs typeface="Century Gothic"/>
                <a:sym typeface="Century Gothic"/>
              </a:defRPr>
            </a:lvl9pPr>
          </a:lstStyle>
          <a:p/>
        </p:txBody>
      </p:sp>
      <p:sp>
        <p:nvSpPr>
          <p:cNvPr id="172" name="Google Shape;172;p18"/>
          <p:cNvSpPr txBox="1"/>
          <p:nvPr>
            <p:ph idx="10" type="dt"/>
          </p:nvPr>
        </p:nvSpPr>
        <p:spPr>
          <a:xfrm>
            <a:off x="4738744" y="1137621"/>
            <a:ext cx="2133600" cy="5631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b="0" i="0" sz="2400" u="none" cap="none" strike="noStrike">
                <a:solidFill>
                  <a:srgbClr val="FEFEFE"/>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73" name="Google Shape;173;p18"/>
          <p:cNvSpPr/>
          <p:nvPr/>
        </p:nvSpPr>
        <p:spPr>
          <a:xfrm>
            <a:off x="4650889" y="4566213"/>
            <a:ext cx="3505200" cy="61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74" name="Google Shape;174;p18"/>
          <p:cNvSpPr txBox="1"/>
          <p:nvPr>
            <p:ph idx="11" type="ftr"/>
          </p:nvPr>
        </p:nvSpPr>
        <p:spPr>
          <a:xfrm>
            <a:off x="5303520" y="4289975"/>
            <a:ext cx="2831700" cy="2739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75" name="Google Shape;175;p18"/>
          <p:cNvSpPr txBox="1"/>
          <p:nvPr>
            <p:ph idx="12" type="sldNum"/>
          </p:nvPr>
        </p:nvSpPr>
        <p:spPr>
          <a:xfrm>
            <a:off x="4649096" y="4289975"/>
            <a:ext cx="643800" cy="2739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accent1"/>
                </a:solidFill>
                <a:latin typeface="Century Gothic"/>
                <a:ea typeface="Century Gothic"/>
                <a:cs typeface="Century Gothic"/>
                <a:sym typeface="Century Gothic"/>
              </a:defRPr>
            </a:lvl1pPr>
            <a:lvl2pPr indent="0" lvl="1" marL="0" marR="0" rtl="0" algn="l">
              <a:spcBef>
                <a:spcPts val="0"/>
              </a:spcBef>
              <a:buNone/>
              <a:defRPr b="0" i="0" sz="1200" u="none" cap="none" strike="noStrike">
                <a:solidFill>
                  <a:schemeClr val="accent1"/>
                </a:solidFill>
                <a:latin typeface="Century Gothic"/>
                <a:ea typeface="Century Gothic"/>
                <a:cs typeface="Century Gothic"/>
                <a:sym typeface="Century Gothic"/>
              </a:defRPr>
            </a:lvl2pPr>
            <a:lvl3pPr indent="0" lvl="2" marL="0" marR="0" rtl="0" algn="l">
              <a:spcBef>
                <a:spcPts val="0"/>
              </a:spcBef>
              <a:buNone/>
              <a:defRPr b="0" i="0" sz="1200" u="none" cap="none" strike="noStrike">
                <a:solidFill>
                  <a:schemeClr val="accent1"/>
                </a:solidFill>
                <a:latin typeface="Century Gothic"/>
                <a:ea typeface="Century Gothic"/>
                <a:cs typeface="Century Gothic"/>
                <a:sym typeface="Century Gothic"/>
              </a:defRPr>
            </a:lvl3pPr>
            <a:lvl4pPr indent="0" lvl="3" marL="0" marR="0" rtl="0" algn="l">
              <a:spcBef>
                <a:spcPts val="0"/>
              </a:spcBef>
              <a:buNone/>
              <a:defRPr b="0" i="0" sz="1200" u="none" cap="none" strike="noStrike">
                <a:solidFill>
                  <a:schemeClr val="accent1"/>
                </a:solidFill>
                <a:latin typeface="Century Gothic"/>
                <a:ea typeface="Century Gothic"/>
                <a:cs typeface="Century Gothic"/>
                <a:sym typeface="Century Gothic"/>
              </a:defRPr>
            </a:lvl4pPr>
            <a:lvl5pPr indent="0" lvl="4" marL="0" marR="0" rtl="0" algn="l">
              <a:spcBef>
                <a:spcPts val="0"/>
              </a:spcBef>
              <a:buNone/>
              <a:defRPr b="0" i="0" sz="1200" u="none" cap="none" strike="noStrike">
                <a:solidFill>
                  <a:schemeClr val="accent1"/>
                </a:solidFill>
                <a:latin typeface="Century Gothic"/>
                <a:ea typeface="Century Gothic"/>
                <a:cs typeface="Century Gothic"/>
                <a:sym typeface="Century Gothic"/>
              </a:defRPr>
            </a:lvl5pPr>
            <a:lvl6pPr indent="0" lvl="5" marL="0" marR="0" rtl="0" algn="l">
              <a:spcBef>
                <a:spcPts val="0"/>
              </a:spcBef>
              <a:buNone/>
              <a:defRPr b="0" i="0" sz="1200" u="none" cap="none" strike="noStrike">
                <a:solidFill>
                  <a:schemeClr val="accent1"/>
                </a:solidFill>
                <a:latin typeface="Century Gothic"/>
                <a:ea typeface="Century Gothic"/>
                <a:cs typeface="Century Gothic"/>
                <a:sym typeface="Century Gothic"/>
              </a:defRPr>
            </a:lvl6pPr>
            <a:lvl7pPr indent="0" lvl="6" marL="0" marR="0" rtl="0" algn="l">
              <a:spcBef>
                <a:spcPts val="0"/>
              </a:spcBef>
              <a:buNone/>
              <a:defRPr b="0" i="0" sz="1200" u="none" cap="none" strike="noStrike">
                <a:solidFill>
                  <a:schemeClr val="accent1"/>
                </a:solidFill>
                <a:latin typeface="Century Gothic"/>
                <a:ea typeface="Century Gothic"/>
                <a:cs typeface="Century Gothic"/>
                <a:sym typeface="Century Gothic"/>
              </a:defRPr>
            </a:lvl7pPr>
            <a:lvl8pPr indent="0" lvl="7" marL="0" marR="0" rtl="0" algn="l">
              <a:spcBef>
                <a:spcPts val="0"/>
              </a:spcBef>
              <a:buNone/>
              <a:defRPr b="0" i="0" sz="1200" u="none" cap="none" strike="noStrike">
                <a:solidFill>
                  <a:schemeClr val="accent1"/>
                </a:solidFill>
                <a:latin typeface="Century Gothic"/>
                <a:ea typeface="Century Gothic"/>
                <a:cs typeface="Century Gothic"/>
                <a:sym typeface="Century Gothic"/>
              </a:defRPr>
            </a:lvl8pPr>
            <a:lvl9pPr indent="0" lvl="8" marL="0" marR="0" rtl="0" algn="l">
              <a:spcBef>
                <a:spcPts val="0"/>
              </a:spcBef>
              <a:buNone/>
              <a:defRPr b="0" i="0" sz="1200" u="none" cap="none" strike="noStrike">
                <a:solidFill>
                  <a:schemeClr val="accen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
              <a:t>‹#›</a:t>
            </a:fld>
            <a:endParaRPr/>
          </a:p>
        </p:txBody>
      </p:sp>
      <p:sp>
        <p:nvSpPr>
          <p:cNvPr id="176" name="Google Shape;176;p18"/>
          <p:cNvSpPr/>
          <p:nvPr/>
        </p:nvSpPr>
        <p:spPr>
          <a:xfrm>
            <a:off x="4650889" y="4566213"/>
            <a:ext cx="3505200" cy="61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7" name="Shape 177"/>
        <p:cNvGrpSpPr/>
        <p:nvPr/>
      </p:nvGrpSpPr>
      <p:grpSpPr>
        <a:xfrm>
          <a:off x="0" y="0"/>
          <a:ext cx="0" cy="0"/>
          <a:chOff x="0" y="0"/>
          <a:chExt cx="0" cy="0"/>
        </a:xfrm>
      </p:grpSpPr>
      <p:sp>
        <p:nvSpPr>
          <p:cNvPr id="178" name="Google Shape;178;p19"/>
          <p:cNvSpPr txBox="1"/>
          <p:nvPr>
            <p:ph type="title"/>
          </p:nvPr>
        </p:nvSpPr>
        <p:spPr>
          <a:xfrm>
            <a:off x="1258645" y="2175622"/>
            <a:ext cx="6637500" cy="10215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chemeClr val="accent1"/>
              </a:buClr>
              <a:buSzPts val="4000"/>
              <a:buFont typeface="Century Gothic"/>
              <a:buNone/>
              <a:defRPr b="0" i="0" sz="4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79" name="Google Shape;179;p19"/>
          <p:cNvSpPr txBox="1"/>
          <p:nvPr>
            <p:ph idx="1" type="body"/>
          </p:nvPr>
        </p:nvSpPr>
        <p:spPr>
          <a:xfrm>
            <a:off x="1258645" y="3200400"/>
            <a:ext cx="6637500" cy="11403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00"/>
              </a:spcBef>
              <a:spcAft>
                <a:spcPts val="0"/>
              </a:spcAft>
              <a:buClr>
                <a:schemeClr val="accent1"/>
              </a:buClr>
              <a:buSzPts val="1520"/>
              <a:buFont typeface="Noto Sans Symbols"/>
              <a:buNone/>
              <a:defRPr b="0" i="0" sz="2000" u="none" cap="none" strike="noStrike">
                <a:solidFill>
                  <a:srgbClr val="888888"/>
                </a:solidFill>
                <a:latin typeface="Century Gothic"/>
                <a:ea typeface="Century Gothic"/>
                <a:cs typeface="Century Gothic"/>
                <a:sym typeface="Century Gothic"/>
              </a:defRPr>
            </a:lvl1pPr>
            <a:lvl2pPr indent="-228600" lvl="1" marL="914400" marR="0" rtl="0" algn="l">
              <a:spcBef>
                <a:spcPts val="360"/>
              </a:spcBef>
              <a:spcAft>
                <a:spcPts val="0"/>
              </a:spcAft>
              <a:buClr>
                <a:schemeClr val="accent1"/>
              </a:buClr>
              <a:buSzPts val="1368"/>
              <a:buFont typeface="Noto Sans Symbols"/>
              <a:buNone/>
              <a:defRPr b="0" i="0" sz="1800" u="none" cap="none" strike="noStrike">
                <a:solidFill>
                  <a:srgbClr val="888888"/>
                </a:solidFill>
                <a:latin typeface="Century Gothic"/>
                <a:ea typeface="Century Gothic"/>
                <a:cs typeface="Century Gothic"/>
                <a:sym typeface="Century Gothic"/>
              </a:defRPr>
            </a:lvl2pPr>
            <a:lvl3pPr indent="-228600" lvl="2" marL="1371600" marR="0" rtl="0" algn="l">
              <a:spcBef>
                <a:spcPts val="320"/>
              </a:spcBef>
              <a:spcAft>
                <a:spcPts val="0"/>
              </a:spcAft>
              <a:buClr>
                <a:schemeClr val="accent1"/>
              </a:buClr>
              <a:buSzPts val="1216"/>
              <a:buFont typeface="Noto Sans Symbols"/>
              <a:buNone/>
              <a:defRPr b="0" i="0" sz="1600" u="none" cap="none" strike="noStrike">
                <a:solidFill>
                  <a:srgbClr val="888888"/>
                </a:solidFill>
                <a:latin typeface="Century Gothic"/>
                <a:ea typeface="Century Gothic"/>
                <a:cs typeface="Century Gothic"/>
                <a:sym typeface="Century Gothic"/>
              </a:defRPr>
            </a:lvl3pPr>
            <a:lvl4pPr indent="-228600" lvl="3" marL="1828800" marR="0" rtl="0" algn="l">
              <a:spcBef>
                <a:spcPts val="280"/>
              </a:spcBef>
              <a:spcAft>
                <a:spcPts val="0"/>
              </a:spcAft>
              <a:buClr>
                <a:schemeClr val="accent1"/>
              </a:buClr>
              <a:buSzPts val="1064"/>
              <a:buFont typeface="Noto Sans Symbols"/>
              <a:buNone/>
              <a:defRPr b="0" i="0" sz="1400" u="none" cap="none" strike="noStrike">
                <a:solidFill>
                  <a:srgbClr val="888888"/>
                </a:solidFill>
                <a:latin typeface="Century Gothic"/>
                <a:ea typeface="Century Gothic"/>
                <a:cs typeface="Century Gothic"/>
                <a:sym typeface="Century Gothic"/>
              </a:defRPr>
            </a:lvl4pPr>
            <a:lvl5pPr indent="-228600" lvl="4" marL="2286000" marR="0" rtl="0" algn="l">
              <a:spcBef>
                <a:spcPts val="280"/>
              </a:spcBef>
              <a:spcAft>
                <a:spcPts val="0"/>
              </a:spcAft>
              <a:buClr>
                <a:schemeClr val="accent1"/>
              </a:buClr>
              <a:buSzPts val="1064"/>
              <a:buFont typeface="Noto Sans Symbols"/>
              <a:buNone/>
              <a:defRPr b="0" i="0" sz="1400" u="none" cap="none" strike="noStrike">
                <a:solidFill>
                  <a:srgbClr val="888888"/>
                </a:solidFill>
                <a:latin typeface="Century Gothic"/>
                <a:ea typeface="Century Gothic"/>
                <a:cs typeface="Century Gothic"/>
                <a:sym typeface="Century Gothic"/>
              </a:defRPr>
            </a:lvl5pPr>
            <a:lvl6pPr indent="-228600" lvl="5" marL="2743200" marR="0" rtl="0" algn="l">
              <a:spcBef>
                <a:spcPts val="280"/>
              </a:spcBef>
              <a:spcAft>
                <a:spcPts val="0"/>
              </a:spcAft>
              <a:buClr>
                <a:schemeClr val="accent1"/>
              </a:buClr>
              <a:buSzPts val="1064"/>
              <a:buFont typeface="Noto Sans Symbols"/>
              <a:buNone/>
              <a:defRPr b="0" i="0" sz="1400" u="none" cap="none" strike="noStrike">
                <a:solidFill>
                  <a:srgbClr val="888888"/>
                </a:solidFill>
                <a:latin typeface="Century Gothic"/>
                <a:ea typeface="Century Gothic"/>
                <a:cs typeface="Century Gothic"/>
                <a:sym typeface="Century Gothic"/>
              </a:defRPr>
            </a:lvl6pPr>
            <a:lvl7pPr indent="-228600" lvl="6" marL="3200400" marR="0" rtl="0" algn="l">
              <a:spcBef>
                <a:spcPts val="280"/>
              </a:spcBef>
              <a:spcAft>
                <a:spcPts val="0"/>
              </a:spcAft>
              <a:buClr>
                <a:schemeClr val="accent1"/>
              </a:buClr>
              <a:buSzPts val="1064"/>
              <a:buFont typeface="Noto Sans Symbols"/>
              <a:buNone/>
              <a:defRPr b="0" i="0" sz="1400" u="none" cap="none" strike="noStrike">
                <a:solidFill>
                  <a:srgbClr val="888888"/>
                </a:solidFill>
                <a:latin typeface="Century Gothic"/>
                <a:ea typeface="Century Gothic"/>
                <a:cs typeface="Century Gothic"/>
                <a:sym typeface="Century Gothic"/>
              </a:defRPr>
            </a:lvl7pPr>
            <a:lvl8pPr indent="-228600" lvl="7" marL="3657600" marR="0" rtl="0" algn="l">
              <a:spcBef>
                <a:spcPts val="280"/>
              </a:spcBef>
              <a:spcAft>
                <a:spcPts val="0"/>
              </a:spcAft>
              <a:buClr>
                <a:schemeClr val="accent1"/>
              </a:buClr>
              <a:buSzPts val="1064"/>
              <a:buFont typeface="Noto Sans Symbols"/>
              <a:buNone/>
              <a:defRPr b="0" i="0" sz="1400" u="none" cap="none" strike="noStrike">
                <a:solidFill>
                  <a:srgbClr val="888888"/>
                </a:solidFill>
                <a:latin typeface="Century Gothic"/>
                <a:ea typeface="Century Gothic"/>
                <a:cs typeface="Century Gothic"/>
                <a:sym typeface="Century Gothic"/>
              </a:defRPr>
            </a:lvl8pPr>
            <a:lvl9pPr indent="-228600" lvl="8" marL="4114800" marR="0" rtl="0" algn="l">
              <a:spcBef>
                <a:spcPts val="280"/>
              </a:spcBef>
              <a:spcAft>
                <a:spcPts val="0"/>
              </a:spcAft>
              <a:buClr>
                <a:schemeClr val="accent1"/>
              </a:buClr>
              <a:buSzPts val="1064"/>
              <a:buFont typeface="Noto Sans Symbols"/>
              <a:buNone/>
              <a:defRPr b="0" i="0" sz="1400" u="none" cap="none" strike="noStrike">
                <a:solidFill>
                  <a:srgbClr val="888888"/>
                </a:solidFill>
                <a:latin typeface="Century Gothic"/>
                <a:ea typeface="Century Gothic"/>
                <a:cs typeface="Century Gothic"/>
                <a:sym typeface="Century Gothic"/>
              </a:defRPr>
            </a:lvl9pPr>
          </a:lstStyle>
          <a:p/>
        </p:txBody>
      </p:sp>
      <p:sp>
        <p:nvSpPr>
          <p:cNvPr id="180" name="Google Shape;180;p19"/>
          <p:cNvSpPr txBox="1"/>
          <p:nvPr>
            <p:ph idx="10" type="dt"/>
          </p:nvPr>
        </p:nvSpPr>
        <p:spPr>
          <a:xfrm>
            <a:off x="5997388" y="168369"/>
            <a:ext cx="2133600" cy="2739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rgbClr val="FEFEFE"/>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81" name="Google Shape;181;p19"/>
          <p:cNvSpPr txBox="1"/>
          <p:nvPr>
            <p:ph idx="11" type="ftr"/>
          </p:nvPr>
        </p:nvSpPr>
        <p:spPr>
          <a:xfrm>
            <a:off x="4641448" y="4389120"/>
            <a:ext cx="3502200" cy="2739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82" name="Google Shape;182;p19"/>
          <p:cNvSpPr txBox="1"/>
          <p:nvPr>
            <p:ph idx="12" type="sldNum"/>
          </p:nvPr>
        </p:nvSpPr>
        <p:spPr>
          <a:xfrm>
            <a:off x="4649096" y="168368"/>
            <a:ext cx="1332300" cy="2739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FEFEFE"/>
                </a:solidFill>
                <a:latin typeface="Century Gothic"/>
                <a:ea typeface="Century Gothic"/>
                <a:cs typeface="Century Gothic"/>
                <a:sym typeface="Century Gothic"/>
              </a:defRPr>
            </a:lvl1pPr>
            <a:lvl2pPr indent="0" lvl="1" marL="0" marR="0" rtl="0" algn="l">
              <a:spcBef>
                <a:spcPts val="0"/>
              </a:spcBef>
              <a:buNone/>
              <a:defRPr b="0" i="0" sz="1200" u="none" cap="none" strike="noStrike">
                <a:solidFill>
                  <a:srgbClr val="FEFEFE"/>
                </a:solidFill>
                <a:latin typeface="Century Gothic"/>
                <a:ea typeface="Century Gothic"/>
                <a:cs typeface="Century Gothic"/>
                <a:sym typeface="Century Gothic"/>
              </a:defRPr>
            </a:lvl2pPr>
            <a:lvl3pPr indent="0" lvl="2" marL="0" marR="0" rtl="0" algn="l">
              <a:spcBef>
                <a:spcPts val="0"/>
              </a:spcBef>
              <a:buNone/>
              <a:defRPr b="0" i="0" sz="1200" u="none" cap="none" strike="noStrike">
                <a:solidFill>
                  <a:srgbClr val="FEFEFE"/>
                </a:solidFill>
                <a:latin typeface="Century Gothic"/>
                <a:ea typeface="Century Gothic"/>
                <a:cs typeface="Century Gothic"/>
                <a:sym typeface="Century Gothic"/>
              </a:defRPr>
            </a:lvl3pPr>
            <a:lvl4pPr indent="0" lvl="3" marL="0" marR="0" rtl="0" algn="l">
              <a:spcBef>
                <a:spcPts val="0"/>
              </a:spcBef>
              <a:buNone/>
              <a:defRPr b="0" i="0" sz="1200" u="none" cap="none" strike="noStrike">
                <a:solidFill>
                  <a:srgbClr val="FEFEFE"/>
                </a:solidFill>
                <a:latin typeface="Century Gothic"/>
                <a:ea typeface="Century Gothic"/>
                <a:cs typeface="Century Gothic"/>
                <a:sym typeface="Century Gothic"/>
              </a:defRPr>
            </a:lvl4pPr>
            <a:lvl5pPr indent="0" lvl="4" marL="0" marR="0" rtl="0" algn="l">
              <a:spcBef>
                <a:spcPts val="0"/>
              </a:spcBef>
              <a:buNone/>
              <a:defRPr b="0" i="0" sz="1200" u="none" cap="none" strike="noStrike">
                <a:solidFill>
                  <a:srgbClr val="FEFEFE"/>
                </a:solidFill>
                <a:latin typeface="Century Gothic"/>
                <a:ea typeface="Century Gothic"/>
                <a:cs typeface="Century Gothic"/>
                <a:sym typeface="Century Gothic"/>
              </a:defRPr>
            </a:lvl5pPr>
            <a:lvl6pPr indent="0" lvl="5" marL="0" marR="0" rtl="0" algn="l">
              <a:spcBef>
                <a:spcPts val="0"/>
              </a:spcBef>
              <a:buNone/>
              <a:defRPr b="0" i="0" sz="1200" u="none" cap="none" strike="noStrike">
                <a:solidFill>
                  <a:srgbClr val="FEFEFE"/>
                </a:solidFill>
                <a:latin typeface="Century Gothic"/>
                <a:ea typeface="Century Gothic"/>
                <a:cs typeface="Century Gothic"/>
                <a:sym typeface="Century Gothic"/>
              </a:defRPr>
            </a:lvl6pPr>
            <a:lvl7pPr indent="0" lvl="6" marL="0" marR="0" rtl="0" algn="l">
              <a:spcBef>
                <a:spcPts val="0"/>
              </a:spcBef>
              <a:buNone/>
              <a:defRPr b="0" i="0" sz="1200" u="none" cap="none" strike="noStrike">
                <a:solidFill>
                  <a:srgbClr val="FEFEFE"/>
                </a:solidFill>
                <a:latin typeface="Century Gothic"/>
                <a:ea typeface="Century Gothic"/>
                <a:cs typeface="Century Gothic"/>
                <a:sym typeface="Century Gothic"/>
              </a:defRPr>
            </a:lvl7pPr>
            <a:lvl8pPr indent="0" lvl="7" marL="0" marR="0" rtl="0" algn="l">
              <a:spcBef>
                <a:spcPts val="0"/>
              </a:spcBef>
              <a:buNone/>
              <a:defRPr b="0" i="0" sz="1200" u="none" cap="none" strike="noStrike">
                <a:solidFill>
                  <a:srgbClr val="FEFEFE"/>
                </a:solidFill>
                <a:latin typeface="Century Gothic"/>
                <a:ea typeface="Century Gothic"/>
                <a:cs typeface="Century Gothic"/>
                <a:sym typeface="Century Gothic"/>
              </a:defRPr>
            </a:lvl8pPr>
            <a:lvl9pPr indent="0" lvl="8" marL="0" marR="0" rtl="0" algn="l">
              <a:spcBef>
                <a:spcPts val="0"/>
              </a:spcBef>
              <a:buNone/>
              <a:defRPr b="0" i="0" sz="1200" u="none" cap="none" strike="noStrike">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3" name="Shape 183"/>
        <p:cNvGrpSpPr/>
        <p:nvPr/>
      </p:nvGrpSpPr>
      <p:grpSpPr>
        <a:xfrm>
          <a:off x="0" y="0"/>
          <a:ext cx="0" cy="0"/>
          <a:chOff x="0" y="0"/>
          <a:chExt cx="0" cy="0"/>
        </a:xfrm>
      </p:grpSpPr>
      <p:sp>
        <p:nvSpPr>
          <p:cNvPr id="184" name="Google Shape;184;p20"/>
          <p:cNvSpPr txBox="1"/>
          <p:nvPr>
            <p:ph type="title"/>
          </p:nvPr>
        </p:nvSpPr>
        <p:spPr>
          <a:xfrm>
            <a:off x="1043490" y="770748"/>
            <a:ext cx="7024800" cy="8574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chemeClr val="accent1"/>
              </a:buClr>
              <a:buSzPts val="4000"/>
              <a:buFont typeface="Century Gothic"/>
              <a:buNone/>
              <a:defRPr b="0" i="0" sz="4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5" name="Google Shape;185;p20"/>
          <p:cNvSpPr txBox="1"/>
          <p:nvPr>
            <p:ph idx="10" type="dt"/>
          </p:nvPr>
        </p:nvSpPr>
        <p:spPr>
          <a:xfrm>
            <a:off x="5997388" y="168369"/>
            <a:ext cx="2133600" cy="2739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rgbClr val="FEFEFE"/>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86" name="Google Shape;186;p20"/>
          <p:cNvSpPr txBox="1"/>
          <p:nvPr>
            <p:ph idx="11" type="ftr"/>
          </p:nvPr>
        </p:nvSpPr>
        <p:spPr>
          <a:xfrm>
            <a:off x="4641448" y="4389120"/>
            <a:ext cx="3502200" cy="2739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87" name="Google Shape;187;p20"/>
          <p:cNvSpPr txBox="1"/>
          <p:nvPr>
            <p:ph idx="12" type="sldNum"/>
          </p:nvPr>
        </p:nvSpPr>
        <p:spPr>
          <a:xfrm>
            <a:off x="4649096" y="168368"/>
            <a:ext cx="1332300" cy="2739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FEFEFE"/>
                </a:solidFill>
                <a:latin typeface="Century Gothic"/>
                <a:ea typeface="Century Gothic"/>
                <a:cs typeface="Century Gothic"/>
                <a:sym typeface="Century Gothic"/>
              </a:defRPr>
            </a:lvl1pPr>
            <a:lvl2pPr indent="0" lvl="1" marL="0" marR="0" rtl="0" algn="l">
              <a:spcBef>
                <a:spcPts val="0"/>
              </a:spcBef>
              <a:buNone/>
              <a:defRPr b="0" i="0" sz="1200" u="none" cap="none" strike="noStrike">
                <a:solidFill>
                  <a:srgbClr val="FEFEFE"/>
                </a:solidFill>
                <a:latin typeface="Century Gothic"/>
                <a:ea typeface="Century Gothic"/>
                <a:cs typeface="Century Gothic"/>
                <a:sym typeface="Century Gothic"/>
              </a:defRPr>
            </a:lvl2pPr>
            <a:lvl3pPr indent="0" lvl="2" marL="0" marR="0" rtl="0" algn="l">
              <a:spcBef>
                <a:spcPts val="0"/>
              </a:spcBef>
              <a:buNone/>
              <a:defRPr b="0" i="0" sz="1200" u="none" cap="none" strike="noStrike">
                <a:solidFill>
                  <a:srgbClr val="FEFEFE"/>
                </a:solidFill>
                <a:latin typeface="Century Gothic"/>
                <a:ea typeface="Century Gothic"/>
                <a:cs typeface="Century Gothic"/>
                <a:sym typeface="Century Gothic"/>
              </a:defRPr>
            </a:lvl3pPr>
            <a:lvl4pPr indent="0" lvl="3" marL="0" marR="0" rtl="0" algn="l">
              <a:spcBef>
                <a:spcPts val="0"/>
              </a:spcBef>
              <a:buNone/>
              <a:defRPr b="0" i="0" sz="1200" u="none" cap="none" strike="noStrike">
                <a:solidFill>
                  <a:srgbClr val="FEFEFE"/>
                </a:solidFill>
                <a:latin typeface="Century Gothic"/>
                <a:ea typeface="Century Gothic"/>
                <a:cs typeface="Century Gothic"/>
                <a:sym typeface="Century Gothic"/>
              </a:defRPr>
            </a:lvl4pPr>
            <a:lvl5pPr indent="0" lvl="4" marL="0" marR="0" rtl="0" algn="l">
              <a:spcBef>
                <a:spcPts val="0"/>
              </a:spcBef>
              <a:buNone/>
              <a:defRPr b="0" i="0" sz="1200" u="none" cap="none" strike="noStrike">
                <a:solidFill>
                  <a:srgbClr val="FEFEFE"/>
                </a:solidFill>
                <a:latin typeface="Century Gothic"/>
                <a:ea typeface="Century Gothic"/>
                <a:cs typeface="Century Gothic"/>
                <a:sym typeface="Century Gothic"/>
              </a:defRPr>
            </a:lvl5pPr>
            <a:lvl6pPr indent="0" lvl="5" marL="0" marR="0" rtl="0" algn="l">
              <a:spcBef>
                <a:spcPts val="0"/>
              </a:spcBef>
              <a:buNone/>
              <a:defRPr b="0" i="0" sz="1200" u="none" cap="none" strike="noStrike">
                <a:solidFill>
                  <a:srgbClr val="FEFEFE"/>
                </a:solidFill>
                <a:latin typeface="Century Gothic"/>
                <a:ea typeface="Century Gothic"/>
                <a:cs typeface="Century Gothic"/>
                <a:sym typeface="Century Gothic"/>
              </a:defRPr>
            </a:lvl6pPr>
            <a:lvl7pPr indent="0" lvl="6" marL="0" marR="0" rtl="0" algn="l">
              <a:spcBef>
                <a:spcPts val="0"/>
              </a:spcBef>
              <a:buNone/>
              <a:defRPr b="0" i="0" sz="1200" u="none" cap="none" strike="noStrike">
                <a:solidFill>
                  <a:srgbClr val="FEFEFE"/>
                </a:solidFill>
                <a:latin typeface="Century Gothic"/>
                <a:ea typeface="Century Gothic"/>
                <a:cs typeface="Century Gothic"/>
                <a:sym typeface="Century Gothic"/>
              </a:defRPr>
            </a:lvl7pPr>
            <a:lvl8pPr indent="0" lvl="7" marL="0" marR="0" rtl="0" algn="l">
              <a:spcBef>
                <a:spcPts val="0"/>
              </a:spcBef>
              <a:buNone/>
              <a:defRPr b="0" i="0" sz="1200" u="none" cap="none" strike="noStrike">
                <a:solidFill>
                  <a:srgbClr val="FEFEFE"/>
                </a:solidFill>
                <a:latin typeface="Century Gothic"/>
                <a:ea typeface="Century Gothic"/>
                <a:cs typeface="Century Gothic"/>
                <a:sym typeface="Century Gothic"/>
              </a:defRPr>
            </a:lvl8pPr>
            <a:lvl9pPr indent="0" lvl="8" marL="0" marR="0" rtl="0" algn="l">
              <a:spcBef>
                <a:spcPts val="0"/>
              </a:spcBef>
              <a:buNone/>
              <a:defRPr b="0" i="0" sz="1200" u="none" cap="none" strike="noStrike">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88" name="Shape 188"/>
        <p:cNvGrpSpPr/>
        <p:nvPr/>
      </p:nvGrpSpPr>
      <p:grpSpPr>
        <a:xfrm>
          <a:off x="0" y="0"/>
          <a:ext cx="0" cy="0"/>
          <a:chOff x="0" y="0"/>
          <a:chExt cx="0" cy="0"/>
        </a:xfrm>
      </p:grpSpPr>
      <p:grpSp>
        <p:nvGrpSpPr>
          <p:cNvPr id="189" name="Google Shape;189;p21"/>
          <p:cNvGrpSpPr/>
          <p:nvPr/>
        </p:nvGrpSpPr>
        <p:grpSpPr>
          <a:xfrm>
            <a:off x="-644959" y="0"/>
            <a:ext cx="10457378" cy="5337692"/>
            <a:chOff x="-644959" y="0"/>
            <a:chExt cx="10457378" cy="7116923"/>
          </a:xfrm>
        </p:grpSpPr>
        <p:grpSp>
          <p:nvGrpSpPr>
            <p:cNvPr id="190" name="Google Shape;190;p21"/>
            <p:cNvGrpSpPr/>
            <p:nvPr/>
          </p:nvGrpSpPr>
          <p:grpSpPr>
            <a:xfrm>
              <a:off x="0" y="0"/>
              <a:ext cx="9144000" cy="6858000"/>
              <a:chOff x="0" y="0"/>
              <a:chExt cx="9144000" cy="6858000"/>
            </a:xfrm>
          </p:grpSpPr>
          <p:grpSp>
            <p:nvGrpSpPr>
              <p:cNvPr id="191" name="Google Shape;191;p21"/>
              <p:cNvGrpSpPr/>
              <p:nvPr/>
            </p:nvGrpSpPr>
            <p:grpSpPr>
              <a:xfrm>
                <a:off x="0" y="0"/>
                <a:ext cx="2514600" cy="6858000"/>
                <a:chOff x="0" y="0"/>
                <a:chExt cx="2514600" cy="6858000"/>
              </a:xfrm>
            </p:grpSpPr>
            <p:sp>
              <p:nvSpPr>
                <p:cNvPr id="192" name="Google Shape;192;p21"/>
                <p:cNvSpPr/>
                <p:nvPr/>
              </p:nvSpPr>
              <p:spPr>
                <a:xfrm>
                  <a:off x="914400" y="0"/>
                  <a:ext cx="1600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93" name="Google Shape;193;p21"/>
                <p:cNvSpPr/>
                <p:nvPr/>
              </p:nvSpPr>
              <p:spPr>
                <a:xfrm>
                  <a:off x="0" y="0"/>
                  <a:ext cx="457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94" name="Google Shape;194;p21"/>
                <p:cNvSpPr/>
                <p:nvPr/>
              </p:nvSpPr>
              <p:spPr>
                <a:xfrm>
                  <a:off x="228600" y="0"/>
                  <a:ext cx="7620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195" name="Google Shape;195;p21"/>
              <p:cNvGrpSpPr/>
              <p:nvPr/>
            </p:nvGrpSpPr>
            <p:grpSpPr>
              <a:xfrm>
                <a:off x="422910" y="0"/>
                <a:ext cx="2514600" cy="6858000"/>
                <a:chOff x="0" y="0"/>
                <a:chExt cx="2514600" cy="6858000"/>
              </a:xfrm>
            </p:grpSpPr>
            <p:sp>
              <p:nvSpPr>
                <p:cNvPr id="196" name="Google Shape;196;p21"/>
                <p:cNvSpPr/>
                <p:nvPr/>
              </p:nvSpPr>
              <p:spPr>
                <a:xfrm>
                  <a:off x="914400" y="0"/>
                  <a:ext cx="1600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97" name="Google Shape;197;p21"/>
                <p:cNvSpPr/>
                <p:nvPr/>
              </p:nvSpPr>
              <p:spPr>
                <a:xfrm>
                  <a:off x="0" y="0"/>
                  <a:ext cx="457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98" name="Google Shape;198;p21"/>
                <p:cNvSpPr/>
                <p:nvPr/>
              </p:nvSpPr>
              <p:spPr>
                <a:xfrm>
                  <a:off x="228600" y="0"/>
                  <a:ext cx="7620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199" name="Google Shape;199;p21"/>
              <p:cNvGrpSpPr/>
              <p:nvPr/>
            </p:nvGrpSpPr>
            <p:grpSpPr>
              <a:xfrm rot="10800000">
                <a:off x="6629400" y="0"/>
                <a:ext cx="2514600" cy="6858000"/>
                <a:chOff x="0" y="0"/>
                <a:chExt cx="2514600" cy="6858000"/>
              </a:xfrm>
            </p:grpSpPr>
            <p:sp>
              <p:nvSpPr>
                <p:cNvPr id="200" name="Google Shape;200;p21"/>
                <p:cNvSpPr/>
                <p:nvPr/>
              </p:nvSpPr>
              <p:spPr>
                <a:xfrm>
                  <a:off x="914400" y="0"/>
                  <a:ext cx="1600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01" name="Google Shape;201;p21"/>
                <p:cNvSpPr/>
                <p:nvPr/>
              </p:nvSpPr>
              <p:spPr>
                <a:xfrm>
                  <a:off x="0" y="0"/>
                  <a:ext cx="457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02" name="Google Shape;202;p21"/>
                <p:cNvSpPr/>
                <p:nvPr/>
              </p:nvSpPr>
              <p:spPr>
                <a:xfrm>
                  <a:off x="228600" y="0"/>
                  <a:ext cx="7620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203" name="Google Shape;203;p21"/>
              <p:cNvSpPr/>
              <p:nvPr/>
            </p:nvSpPr>
            <p:spPr>
              <a:xfrm>
                <a:off x="3810000" y="0"/>
                <a:ext cx="28194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04" name="Google Shape;204;p21"/>
              <p:cNvSpPr/>
              <p:nvPr/>
            </p:nvSpPr>
            <p:spPr>
              <a:xfrm>
                <a:off x="2895600" y="0"/>
                <a:ext cx="457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05" name="Google Shape;205;p21"/>
              <p:cNvSpPr/>
              <p:nvPr/>
            </p:nvSpPr>
            <p:spPr>
              <a:xfrm>
                <a:off x="3124200" y="0"/>
                <a:ext cx="7620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206" name="Google Shape;206;p21"/>
            <p:cNvSpPr/>
            <p:nvPr/>
          </p:nvSpPr>
          <p:spPr>
            <a:xfrm>
              <a:off x="-11875" y="5035138"/>
              <a:ext cx="9144000" cy="1175655"/>
            </a:xfrm>
            <a:custGeom>
              <a:rect b="b" l="l" r="r" t="t"/>
              <a:pathLst>
                <a:path extrusionOk="0" h="1175655" w="914400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207" name="Google Shape;207;p21"/>
            <p:cNvSpPr/>
            <p:nvPr/>
          </p:nvSpPr>
          <p:spPr>
            <a:xfrm>
              <a:off x="-11875" y="3467595"/>
              <a:ext cx="9144000" cy="890650"/>
            </a:xfrm>
            <a:custGeom>
              <a:rect b="b" l="l" r="r" t="t"/>
              <a:pathLst>
                <a:path extrusionOk="0" h="890650" w="914400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208" name="Google Shape;208;p21"/>
            <p:cNvSpPr/>
            <p:nvPr/>
          </p:nvSpPr>
          <p:spPr>
            <a:xfrm>
              <a:off x="-23751" y="5640779"/>
              <a:ext cx="3004457" cy="1211283"/>
            </a:xfrm>
            <a:custGeom>
              <a:rect b="b" l="l" r="r" t="t"/>
              <a:pathLst>
                <a:path extrusionOk="0" h="1211283" w="3004457">
                  <a:moveTo>
                    <a:pt x="0" y="0"/>
                  </a:moveTo>
                  <a:cubicBezTo>
                    <a:pt x="1103415" y="501732"/>
                    <a:pt x="2206831" y="1003465"/>
                    <a:pt x="3004457" y="1211283"/>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209" name="Google Shape;209;p21"/>
            <p:cNvSpPr/>
            <p:nvPr/>
          </p:nvSpPr>
          <p:spPr>
            <a:xfrm>
              <a:off x="-11875" y="5284519"/>
              <a:ext cx="9144000" cy="1478478"/>
            </a:xfrm>
            <a:custGeom>
              <a:rect b="b" l="l" r="r" t="t"/>
              <a:pathLst>
                <a:path extrusionOk="0" h="1478478" w="914400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210" name="Google Shape;210;p21"/>
            <p:cNvSpPr/>
            <p:nvPr/>
          </p:nvSpPr>
          <p:spPr>
            <a:xfrm>
              <a:off x="2137558" y="5132120"/>
              <a:ext cx="6982691" cy="1719942"/>
            </a:xfrm>
            <a:custGeom>
              <a:rect b="b" l="l" r="r" t="t"/>
              <a:pathLst>
                <a:path extrusionOk="0" h="1719942" w="6982691">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211" name="Google Shape;211;p21"/>
            <p:cNvSpPr/>
            <p:nvPr/>
          </p:nvSpPr>
          <p:spPr>
            <a:xfrm rot="1799950">
              <a:off x="2996127" y="2859222"/>
              <a:ext cx="1601441" cy="1388149"/>
            </a:xfrm>
            <a:prstGeom prst="hexagon">
              <a:avLst>
                <a:gd fmla="val 28544" name="adj"/>
                <a:gd fmla="val 115470" name="vf"/>
              </a:avLst>
            </a:prstGeom>
            <a:solidFill>
              <a:schemeClr val="lt1">
                <a:alpha val="980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12" name="Google Shape;212;p21"/>
            <p:cNvSpPr/>
            <p:nvPr/>
          </p:nvSpPr>
          <p:spPr>
            <a:xfrm rot="1799950">
              <a:off x="3720027" y="4126048"/>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13" name="Google Shape;213;p21"/>
            <p:cNvSpPr/>
            <p:nvPr/>
          </p:nvSpPr>
          <p:spPr>
            <a:xfrm rot="1799950">
              <a:off x="3729553" y="1592397"/>
              <a:ext cx="1601441" cy="1388149"/>
            </a:xfrm>
            <a:prstGeom prst="hexagon">
              <a:avLst>
                <a:gd fmla="val 28544" name="adj"/>
                <a:gd fmla="val 115470" name="vf"/>
              </a:avLst>
            </a:prstGeom>
            <a:solidFill>
              <a:schemeClr val="lt1">
                <a:alpha val="6669"/>
              </a:schemeClr>
            </a:solidFill>
            <a:ln cap="flat" cmpd="sng" w="12700">
              <a:solidFill>
                <a:schemeClr val="lt1">
                  <a:alpha val="784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14" name="Google Shape;214;p21"/>
            <p:cNvSpPr/>
            <p:nvPr/>
          </p:nvSpPr>
          <p:spPr>
            <a:xfrm rot="1799950">
              <a:off x="2977077" y="325573"/>
              <a:ext cx="1601441" cy="1388149"/>
            </a:xfrm>
            <a:prstGeom prst="hexagon">
              <a:avLst>
                <a:gd fmla="val 28544" name="adj"/>
                <a:gd fmla="val 115470" name="vf"/>
              </a:avLst>
            </a:prstGeom>
            <a:solidFill>
              <a:schemeClr val="lt1">
                <a:alpha val="3920"/>
              </a:schemeClr>
            </a:solidFill>
            <a:ln cap="flat" cmpd="sng" w="12700">
              <a:solidFill>
                <a:schemeClr val="lt1">
                  <a:alpha val="784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15" name="Google Shape;215;p21"/>
            <p:cNvSpPr/>
            <p:nvPr/>
          </p:nvSpPr>
          <p:spPr>
            <a:xfrm rot="1799950">
              <a:off x="4462976" y="5383348"/>
              <a:ext cx="1601441" cy="1388149"/>
            </a:xfrm>
            <a:prstGeom prst="hexagon">
              <a:avLst>
                <a:gd fmla="val 28544" name="adj"/>
                <a:gd fmla="val 115470" name="vf"/>
              </a:avLst>
            </a:prstGeom>
            <a:solidFill>
              <a:schemeClr val="lt1">
                <a:alpha val="588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16" name="Google Shape;216;p21"/>
            <p:cNvSpPr/>
            <p:nvPr/>
          </p:nvSpPr>
          <p:spPr>
            <a:xfrm rot="1801764">
              <a:off x="-382491" y="4201432"/>
              <a:ext cx="1260379" cy="1387003"/>
            </a:xfrm>
            <a:custGeom>
              <a:rect b="b" l="l" r="r" t="t"/>
              <a:pathLst>
                <a:path extrusionOk="0" h="1388236" w="1261499">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17" name="Google Shape;217;p21"/>
            <p:cNvSpPr/>
            <p:nvPr/>
          </p:nvSpPr>
          <p:spPr>
            <a:xfrm rot="1799950">
              <a:off x="24327" y="5402398"/>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18" name="Google Shape;218;p21"/>
            <p:cNvSpPr/>
            <p:nvPr/>
          </p:nvSpPr>
          <p:spPr>
            <a:xfrm rot="1799950">
              <a:off x="52903" y="2849698"/>
              <a:ext cx="1601441" cy="1388149"/>
            </a:xfrm>
            <a:prstGeom prst="hexagon">
              <a:avLst>
                <a:gd fmla="val 28544" name="adj"/>
                <a:gd fmla="val 115470" name="vf"/>
              </a:avLst>
            </a:prstGeom>
            <a:solidFill>
              <a:schemeClr val="lt1">
                <a:alpha val="6669"/>
              </a:schemeClr>
            </a:solidFill>
            <a:ln cap="flat" cmpd="sng" w="12700">
              <a:solidFill>
                <a:schemeClr val="lt1">
                  <a:alpha val="784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19" name="Google Shape;219;p21"/>
            <p:cNvSpPr/>
            <p:nvPr/>
          </p:nvSpPr>
          <p:spPr>
            <a:xfrm rot="1799950">
              <a:off x="776802" y="4126047"/>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20" name="Google Shape;220;p21"/>
            <p:cNvSpPr/>
            <p:nvPr/>
          </p:nvSpPr>
          <p:spPr>
            <a:xfrm rot="1799950">
              <a:off x="1510227" y="5411923"/>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21" name="Google Shape;221;p21"/>
            <p:cNvSpPr/>
            <p:nvPr/>
          </p:nvSpPr>
          <p:spPr>
            <a:xfrm rot="1799950">
              <a:off x="1529278" y="2859222"/>
              <a:ext cx="1601441" cy="1388149"/>
            </a:xfrm>
            <a:prstGeom prst="hexagon">
              <a:avLst>
                <a:gd fmla="val 28544" name="adj"/>
                <a:gd fmla="val 115470" name="vf"/>
              </a:avLst>
            </a:prstGeom>
            <a:solidFill>
              <a:schemeClr val="lt1">
                <a:alpha val="6669"/>
              </a:schemeClr>
            </a:solidFill>
            <a:ln cap="flat" cmpd="sng" w="12700">
              <a:solidFill>
                <a:schemeClr val="lt1">
                  <a:alpha val="784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22" name="Google Shape;222;p21"/>
            <p:cNvSpPr/>
            <p:nvPr/>
          </p:nvSpPr>
          <p:spPr>
            <a:xfrm rot="1799950">
              <a:off x="795852" y="1563823"/>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23" name="Google Shape;223;p21"/>
            <p:cNvSpPr/>
            <p:nvPr/>
          </p:nvSpPr>
          <p:spPr>
            <a:xfrm rot="1799950">
              <a:off x="6806128" y="4145098"/>
              <a:ext cx="1601441" cy="1388149"/>
            </a:xfrm>
            <a:prstGeom prst="hexagon">
              <a:avLst>
                <a:gd fmla="val 28544" name="adj"/>
                <a:gd fmla="val 115470" name="vf"/>
              </a:avLst>
            </a:prstGeom>
            <a:solidFill>
              <a:schemeClr val="lt1">
                <a:alpha val="980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24" name="Google Shape;224;p21"/>
            <p:cNvSpPr/>
            <p:nvPr/>
          </p:nvSpPr>
          <p:spPr>
            <a:xfrm rot="1799950">
              <a:off x="7549078" y="5421448"/>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25" name="Google Shape;225;p21"/>
            <p:cNvSpPr/>
            <p:nvPr/>
          </p:nvSpPr>
          <p:spPr>
            <a:xfrm rot="1799950">
              <a:off x="7549079" y="2868748"/>
              <a:ext cx="1601441" cy="1388149"/>
            </a:xfrm>
            <a:prstGeom prst="hexagon">
              <a:avLst>
                <a:gd fmla="val 28544" name="adj"/>
                <a:gd fmla="val 115470" name="vf"/>
              </a:avLst>
            </a:prstGeom>
            <a:solidFill>
              <a:schemeClr val="lt1">
                <a:alpha val="6669"/>
              </a:schemeClr>
            </a:solidFill>
            <a:ln cap="flat" cmpd="sng" w="12700">
              <a:solidFill>
                <a:schemeClr val="lt1">
                  <a:alpha val="784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26" name="Google Shape;226;p21"/>
            <p:cNvSpPr/>
            <p:nvPr/>
          </p:nvSpPr>
          <p:spPr>
            <a:xfrm rot="1801764">
              <a:off x="8306436" y="4055534"/>
              <a:ext cx="1242303" cy="1387003"/>
            </a:xfrm>
            <a:custGeom>
              <a:rect b="b" l="l" r="r" t="t"/>
              <a:pathLst>
                <a:path extrusionOk="0" h="1388236" w="1243407">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27" name="Google Shape;227;p21"/>
            <p:cNvSpPr/>
            <p:nvPr/>
          </p:nvSpPr>
          <p:spPr>
            <a:xfrm rot="1801764">
              <a:off x="8306686" y="1511428"/>
              <a:ext cx="1240768" cy="1387589"/>
            </a:xfrm>
            <a:custGeom>
              <a:rect b="b" l="l" r="r" t="t"/>
              <a:pathLst>
                <a:path extrusionOk="0" h="1388822" w="1241871">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228" name="Google Shape;228;p21"/>
          <p:cNvSpPr/>
          <p:nvPr/>
        </p:nvSpPr>
        <p:spPr>
          <a:xfrm>
            <a:off x="4561242" y="-16133"/>
            <a:ext cx="3679200" cy="4703700"/>
          </a:xfrm>
          <a:prstGeom prst="rect">
            <a:avLst/>
          </a:prstGeom>
          <a:solidFill>
            <a:srgbClr val="F5F5F5"/>
          </a:solidFill>
          <a:ln cap="flat" cmpd="sng" w="15875">
            <a:solidFill>
              <a:srgbClr val="74A50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29" name="Google Shape;229;p21"/>
          <p:cNvSpPr/>
          <p:nvPr/>
        </p:nvSpPr>
        <p:spPr>
          <a:xfrm>
            <a:off x="4649096" y="-16132"/>
            <a:ext cx="3505200" cy="46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30" name="Google Shape;230;p21"/>
          <p:cNvSpPr txBox="1"/>
          <p:nvPr>
            <p:ph idx="10" type="dt"/>
          </p:nvPr>
        </p:nvSpPr>
        <p:spPr>
          <a:xfrm>
            <a:off x="5997388" y="168369"/>
            <a:ext cx="2133600" cy="2739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rgbClr val="FEFEFE"/>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31" name="Google Shape;231;p21"/>
          <p:cNvSpPr txBox="1"/>
          <p:nvPr>
            <p:ph idx="12" type="sldNum"/>
          </p:nvPr>
        </p:nvSpPr>
        <p:spPr>
          <a:xfrm>
            <a:off x="4649096" y="168368"/>
            <a:ext cx="1332300" cy="2739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FEFEFE"/>
                </a:solidFill>
                <a:latin typeface="Century Gothic"/>
                <a:ea typeface="Century Gothic"/>
                <a:cs typeface="Century Gothic"/>
                <a:sym typeface="Century Gothic"/>
              </a:defRPr>
            </a:lvl1pPr>
            <a:lvl2pPr indent="0" lvl="1" marL="0" marR="0" rtl="0" algn="l">
              <a:spcBef>
                <a:spcPts val="0"/>
              </a:spcBef>
              <a:buNone/>
              <a:defRPr b="0" i="0" sz="1200" u="none" cap="none" strike="noStrike">
                <a:solidFill>
                  <a:srgbClr val="FEFEFE"/>
                </a:solidFill>
                <a:latin typeface="Century Gothic"/>
                <a:ea typeface="Century Gothic"/>
                <a:cs typeface="Century Gothic"/>
                <a:sym typeface="Century Gothic"/>
              </a:defRPr>
            </a:lvl2pPr>
            <a:lvl3pPr indent="0" lvl="2" marL="0" marR="0" rtl="0" algn="l">
              <a:spcBef>
                <a:spcPts val="0"/>
              </a:spcBef>
              <a:buNone/>
              <a:defRPr b="0" i="0" sz="1200" u="none" cap="none" strike="noStrike">
                <a:solidFill>
                  <a:srgbClr val="FEFEFE"/>
                </a:solidFill>
                <a:latin typeface="Century Gothic"/>
                <a:ea typeface="Century Gothic"/>
                <a:cs typeface="Century Gothic"/>
                <a:sym typeface="Century Gothic"/>
              </a:defRPr>
            </a:lvl3pPr>
            <a:lvl4pPr indent="0" lvl="3" marL="0" marR="0" rtl="0" algn="l">
              <a:spcBef>
                <a:spcPts val="0"/>
              </a:spcBef>
              <a:buNone/>
              <a:defRPr b="0" i="0" sz="1200" u="none" cap="none" strike="noStrike">
                <a:solidFill>
                  <a:srgbClr val="FEFEFE"/>
                </a:solidFill>
                <a:latin typeface="Century Gothic"/>
                <a:ea typeface="Century Gothic"/>
                <a:cs typeface="Century Gothic"/>
                <a:sym typeface="Century Gothic"/>
              </a:defRPr>
            </a:lvl4pPr>
            <a:lvl5pPr indent="0" lvl="4" marL="0" marR="0" rtl="0" algn="l">
              <a:spcBef>
                <a:spcPts val="0"/>
              </a:spcBef>
              <a:buNone/>
              <a:defRPr b="0" i="0" sz="1200" u="none" cap="none" strike="noStrike">
                <a:solidFill>
                  <a:srgbClr val="FEFEFE"/>
                </a:solidFill>
                <a:latin typeface="Century Gothic"/>
                <a:ea typeface="Century Gothic"/>
                <a:cs typeface="Century Gothic"/>
                <a:sym typeface="Century Gothic"/>
              </a:defRPr>
            </a:lvl5pPr>
            <a:lvl6pPr indent="0" lvl="5" marL="0" marR="0" rtl="0" algn="l">
              <a:spcBef>
                <a:spcPts val="0"/>
              </a:spcBef>
              <a:buNone/>
              <a:defRPr b="0" i="0" sz="1200" u="none" cap="none" strike="noStrike">
                <a:solidFill>
                  <a:srgbClr val="FEFEFE"/>
                </a:solidFill>
                <a:latin typeface="Century Gothic"/>
                <a:ea typeface="Century Gothic"/>
                <a:cs typeface="Century Gothic"/>
                <a:sym typeface="Century Gothic"/>
              </a:defRPr>
            </a:lvl6pPr>
            <a:lvl7pPr indent="0" lvl="6" marL="0" marR="0" rtl="0" algn="l">
              <a:spcBef>
                <a:spcPts val="0"/>
              </a:spcBef>
              <a:buNone/>
              <a:defRPr b="0" i="0" sz="1200" u="none" cap="none" strike="noStrike">
                <a:solidFill>
                  <a:srgbClr val="FEFEFE"/>
                </a:solidFill>
                <a:latin typeface="Century Gothic"/>
                <a:ea typeface="Century Gothic"/>
                <a:cs typeface="Century Gothic"/>
                <a:sym typeface="Century Gothic"/>
              </a:defRPr>
            </a:lvl7pPr>
            <a:lvl8pPr indent="0" lvl="7" marL="0" marR="0" rtl="0" algn="l">
              <a:spcBef>
                <a:spcPts val="0"/>
              </a:spcBef>
              <a:buNone/>
              <a:defRPr b="0" i="0" sz="1200" u="none" cap="none" strike="noStrike">
                <a:solidFill>
                  <a:srgbClr val="FEFEFE"/>
                </a:solidFill>
                <a:latin typeface="Century Gothic"/>
                <a:ea typeface="Century Gothic"/>
                <a:cs typeface="Century Gothic"/>
                <a:sym typeface="Century Gothic"/>
              </a:defRPr>
            </a:lvl8pPr>
            <a:lvl9pPr indent="0" lvl="8" marL="0" marR="0" rtl="0" algn="l">
              <a:spcBef>
                <a:spcPts val="0"/>
              </a:spcBef>
              <a:buNone/>
              <a:defRPr b="0" i="0" sz="1200" u="none" cap="none" strike="noStrike">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
              <a:t>‹#›</a:t>
            </a:fld>
            <a:endParaRPr/>
          </a:p>
        </p:txBody>
      </p:sp>
      <p:sp>
        <p:nvSpPr>
          <p:cNvPr id="232" name="Google Shape;232;p21"/>
          <p:cNvSpPr/>
          <p:nvPr/>
        </p:nvSpPr>
        <p:spPr>
          <a:xfrm>
            <a:off x="905571" y="451412"/>
            <a:ext cx="3562200" cy="4236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33" name="Google Shape;233;p21"/>
          <p:cNvSpPr txBox="1"/>
          <p:nvPr>
            <p:ph idx="1" type="body"/>
          </p:nvPr>
        </p:nvSpPr>
        <p:spPr>
          <a:xfrm>
            <a:off x="1145894" y="642395"/>
            <a:ext cx="3090300" cy="3863100"/>
          </a:xfrm>
          <a:prstGeom prst="rect">
            <a:avLst/>
          </a:prstGeom>
          <a:noFill/>
          <a:ln>
            <a:noFill/>
          </a:ln>
        </p:spPr>
        <p:txBody>
          <a:bodyPr anchorCtr="0" anchor="t" bIns="91425" lIns="91425" spcFirstLastPara="1" rIns="91425" wrap="square" tIns="91425">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entury Gothic"/>
                <a:ea typeface="Century Gothic"/>
                <a:cs typeface="Century Gothic"/>
                <a:sym typeface="Century Gothic"/>
              </a:defRPr>
            </a:lvl1pPr>
            <a:lvl2pPr indent="-334772" lvl="1" marL="914400" marR="0" rtl="0" algn="l">
              <a:spcBef>
                <a:spcPts val="440"/>
              </a:spcBef>
              <a:spcAft>
                <a:spcPts val="0"/>
              </a:spcAft>
              <a:buClr>
                <a:schemeClr val="accent1"/>
              </a:buClr>
              <a:buSzPts val="1672"/>
              <a:buFont typeface="Noto Sans Symbols"/>
              <a:buChar char="○"/>
              <a:defRPr b="0" i="0" sz="2200" u="none" cap="none" strike="noStrike">
                <a:solidFill>
                  <a:schemeClr val="dk2"/>
                </a:solidFill>
                <a:latin typeface="Century Gothic"/>
                <a:ea typeface="Century Gothic"/>
                <a:cs typeface="Century Gothic"/>
                <a:sym typeface="Century Gothic"/>
              </a:defRPr>
            </a:lvl2pPr>
            <a:lvl3pPr indent="-325119" lvl="2" marL="1371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entury Gothic"/>
                <a:ea typeface="Century Gothic"/>
                <a:cs typeface="Century Gothic"/>
                <a:sym typeface="Century Gothic"/>
              </a:defRPr>
            </a:lvl3pPr>
            <a:lvl4pPr indent="-315467" lvl="3" marL="18288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entury Gothic"/>
                <a:ea typeface="Century Gothic"/>
                <a:cs typeface="Century Gothic"/>
                <a:sym typeface="Century Gothic"/>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5pPr>
            <a:lvl6pPr indent="-325120" lvl="5" marL="27432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entury Gothic"/>
                <a:ea typeface="Century Gothic"/>
                <a:cs typeface="Century Gothic"/>
                <a:sym typeface="Century Gothic"/>
              </a:defRPr>
            </a:lvl6pPr>
            <a:lvl7pPr indent="-325120" lvl="6" marL="32004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entury Gothic"/>
                <a:ea typeface="Century Gothic"/>
                <a:cs typeface="Century Gothic"/>
                <a:sym typeface="Century Gothic"/>
              </a:defRPr>
            </a:lvl7pPr>
            <a:lvl8pPr indent="-325120" lvl="7" marL="3657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entury Gothic"/>
                <a:ea typeface="Century Gothic"/>
                <a:cs typeface="Century Gothic"/>
                <a:sym typeface="Century Gothic"/>
              </a:defRPr>
            </a:lvl8pPr>
            <a:lvl9pPr indent="-325120" lvl="8" marL="41148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entury Gothic"/>
                <a:ea typeface="Century Gothic"/>
                <a:cs typeface="Century Gothic"/>
                <a:sym typeface="Century Gothic"/>
              </a:defRPr>
            </a:lvl9pPr>
          </a:lstStyle>
          <a:p/>
        </p:txBody>
      </p:sp>
      <p:sp>
        <p:nvSpPr>
          <p:cNvPr id="234" name="Google Shape;234;p21"/>
          <p:cNvSpPr/>
          <p:nvPr/>
        </p:nvSpPr>
        <p:spPr>
          <a:xfrm>
            <a:off x="4650889" y="4566213"/>
            <a:ext cx="3505200" cy="61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35" name="Google Shape;235;p21"/>
          <p:cNvSpPr txBox="1"/>
          <p:nvPr>
            <p:ph idx="11" type="ftr"/>
          </p:nvPr>
        </p:nvSpPr>
        <p:spPr>
          <a:xfrm>
            <a:off x="4641448" y="4293626"/>
            <a:ext cx="3493800" cy="2739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36" name="Google Shape;236;p21"/>
          <p:cNvSpPr txBox="1"/>
          <p:nvPr>
            <p:ph type="title"/>
          </p:nvPr>
        </p:nvSpPr>
        <p:spPr>
          <a:xfrm>
            <a:off x="4739833" y="1993075"/>
            <a:ext cx="3304500" cy="10974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chemeClr val="accent1"/>
              </a:buClr>
              <a:buSzPts val="2800"/>
              <a:buFont typeface="Century Gothic"/>
              <a:buNone/>
              <a:defRPr b="0" i="0" sz="28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37" name="Google Shape;237;p21"/>
          <p:cNvSpPr txBox="1"/>
          <p:nvPr>
            <p:ph idx="2" type="body"/>
          </p:nvPr>
        </p:nvSpPr>
        <p:spPr>
          <a:xfrm>
            <a:off x="4736592" y="3102746"/>
            <a:ext cx="3298800" cy="11385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20"/>
              </a:spcBef>
              <a:spcAft>
                <a:spcPts val="0"/>
              </a:spcAft>
              <a:buClr>
                <a:schemeClr val="accent1"/>
              </a:buClr>
              <a:buSzPts val="1216"/>
              <a:buFont typeface="Noto Sans Symbols"/>
              <a:buNone/>
              <a:defRPr b="0" i="0" sz="1600" u="none" cap="none" strike="noStrike">
                <a:solidFill>
                  <a:srgbClr val="424242"/>
                </a:solidFill>
                <a:latin typeface="Century Gothic"/>
                <a:ea typeface="Century Gothic"/>
                <a:cs typeface="Century Gothic"/>
                <a:sym typeface="Century Gothic"/>
              </a:defRPr>
            </a:lvl1pPr>
            <a:lvl2pPr indent="-228600" lvl="1" marL="914400" marR="0" rtl="0" algn="l">
              <a:spcBef>
                <a:spcPts val="240"/>
              </a:spcBef>
              <a:spcAft>
                <a:spcPts val="0"/>
              </a:spcAft>
              <a:buClr>
                <a:schemeClr val="accent1"/>
              </a:buClr>
              <a:buSzPts val="912"/>
              <a:buFont typeface="Noto Sans Symbols"/>
              <a:buNone/>
              <a:defRPr b="0" i="0" sz="1200" u="none" cap="none" strike="noStrike">
                <a:solidFill>
                  <a:schemeClr val="dk2"/>
                </a:solidFill>
                <a:latin typeface="Century Gothic"/>
                <a:ea typeface="Century Gothic"/>
                <a:cs typeface="Century Gothic"/>
                <a:sym typeface="Century Gothic"/>
              </a:defRPr>
            </a:lvl2pPr>
            <a:lvl3pPr indent="-228600" lvl="2" marL="1371600" marR="0" rtl="0" algn="l">
              <a:spcBef>
                <a:spcPts val="200"/>
              </a:spcBef>
              <a:spcAft>
                <a:spcPts val="0"/>
              </a:spcAft>
              <a:buClr>
                <a:schemeClr val="accent1"/>
              </a:buClr>
              <a:buSzPts val="760"/>
              <a:buFont typeface="Noto Sans Symbols"/>
              <a:buNone/>
              <a:defRPr b="0" i="0" sz="1000" u="none" cap="none" strike="noStrike">
                <a:solidFill>
                  <a:schemeClr val="dk2"/>
                </a:solidFill>
                <a:latin typeface="Century Gothic"/>
                <a:ea typeface="Century Gothic"/>
                <a:cs typeface="Century Gothic"/>
                <a:sym typeface="Century Gothic"/>
              </a:defRPr>
            </a:lvl3pPr>
            <a:lvl4pPr indent="-228600" lvl="3" marL="1828800" marR="0" rtl="0" algn="l">
              <a:spcBef>
                <a:spcPts val="180"/>
              </a:spcBef>
              <a:spcAft>
                <a:spcPts val="0"/>
              </a:spcAft>
              <a:buClr>
                <a:schemeClr val="accent1"/>
              </a:buClr>
              <a:buSzPts val="684"/>
              <a:buFont typeface="Noto Sans Symbols"/>
              <a:buNone/>
              <a:defRPr b="0" i="0" sz="900" u="none" cap="none" strike="noStrike">
                <a:solidFill>
                  <a:schemeClr val="dk2"/>
                </a:solidFill>
                <a:latin typeface="Century Gothic"/>
                <a:ea typeface="Century Gothic"/>
                <a:cs typeface="Century Gothic"/>
                <a:sym typeface="Century Gothic"/>
              </a:defRPr>
            </a:lvl4pPr>
            <a:lvl5pPr indent="-228600" lvl="4" marL="2286000" marR="0" rtl="0" algn="l">
              <a:spcBef>
                <a:spcPts val="180"/>
              </a:spcBef>
              <a:spcAft>
                <a:spcPts val="0"/>
              </a:spcAft>
              <a:buClr>
                <a:schemeClr val="accent1"/>
              </a:buClr>
              <a:buSzPts val="684"/>
              <a:buFont typeface="Noto Sans Symbols"/>
              <a:buNone/>
              <a:defRPr b="0" i="0" sz="900" u="none" cap="none" strike="noStrike">
                <a:solidFill>
                  <a:schemeClr val="dk2"/>
                </a:solidFill>
                <a:latin typeface="Century Gothic"/>
                <a:ea typeface="Century Gothic"/>
                <a:cs typeface="Century Gothic"/>
                <a:sym typeface="Century Gothic"/>
              </a:defRPr>
            </a:lvl5pPr>
            <a:lvl6pPr indent="-228600" lvl="5" marL="2743200" marR="0" rtl="0" algn="l">
              <a:spcBef>
                <a:spcPts val="180"/>
              </a:spcBef>
              <a:spcAft>
                <a:spcPts val="0"/>
              </a:spcAft>
              <a:buClr>
                <a:schemeClr val="accent1"/>
              </a:buClr>
              <a:buSzPts val="684"/>
              <a:buFont typeface="Noto Sans Symbols"/>
              <a:buNone/>
              <a:defRPr b="0" i="0" sz="900" u="none" cap="none" strike="noStrike">
                <a:solidFill>
                  <a:schemeClr val="dk2"/>
                </a:solidFill>
                <a:latin typeface="Century Gothic"/>
                <a:ea typeface="Century Gothic"/>
                <a:cs typeface="Century Gothic"/>
                <a:sym typeface="Century Gothic"/>
              </a:defRPr>
            </a:lvl6pPr>
            <a:lvl7pPr indent="-228600" lvl="6" marL="3200400" marR="0" rtl="0" algn="l">
              <a:spcBef>
                <a:spcPts val="180"/>
              </a:spcBef>
              <a:spcAft>
                <a:spcPts val="0"/>
              </a:spcAft>
              <a:buClr>
                <a:schemeClr val="accent1"/>
              </a:buClr>
              <a:buSzPts val="684"/>
              <a:buFont typeface="Noto Sans Symbols"/>
              <a:buNone/>
              <a:defRPr b="0" i="0" sz="900" u="none" cap="none" strike="noStrike">
                <a:solidFill>
                  <a:schemeClr val="dk2"/>
                </a:solidFill>
                <a:latin typeface="Century Gothic"/>
                <a:ea typeface="Century Gothic"/>
                <a:cs typeface="Century Gothic"/>
                <a:sym typeface="Century Gothic"/>
              </a:defRPr>
            </a:lvl7pPr>
            <a:lvl8pPr indent="-228600" lvl="7" marL="3657600" marR="0" rtl="0" algn="l">
              <a:spcBef>
                <a:spcPts val="180"/>
              </a:spcBef>
              <a:spcAft>
                <a:spcPts val="0"/>
              </a:spcAft>
              <a:buClr>
                <a:schemeClr val="accent1"/>
              </a:buClr>
              <a:buSzPts val="684"/>
              <a:buFont typeface="Noto Sans Symbols"/>
              <a:buNone/>
              <a:defRPr b="0" i="0" sz="900" u="none" cap="none" strike="noStrike">
                <a:solidFill>
                  <a:schemeClr val="dk2"/>
                </a:solidFill>
                <a:latin typeface="Century Gothic"/>
                <a:ea typeface="Century Gothic"/>
                <a:cs typeface="Century Gothic"/>
                <a:sym typeface="Century Gothic"/>
              </a:defRPr>
            </a:lvl8pPr>
            <a:lvl9pPr indent="-228600" lvl="8" marL="4114800" marR="0" rtl="0" algn="l">
              <a:spcBef>
                <a:spcPts val="180"/>
              </a:spcBef>
              <a:spcAft>
                <a:spcPts val="0"/>
              </a:spcAft>
              <a:buClr>
                <a:schemeClr val="accent1"/>
              </a:buClr>
              <a:buSzPts val="684"/>
              <a:buFont typeface="Noto Sans Symbols"/>
              <a:buNone/>
              <a:defRPr b="0" i="0" sz="900" u="none" cap="none" strike="noStrike">
                <a:solidFill>
                  <a:schemeClr val="dk2"/>
                </a:solidFill>
                <a:latin typeface="Century Gothic"/>
                <a:ea typeface="Century Gothic"/>
                <a:cs typeface="Century Gothic"/>
                <a:sym typeface="Century Gothic"/>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238" name="Shape 238"/>
        <p:cNvGrpSpPr/>
        <p:nvPr/>
      </p:nvGrpSpPr>
      <p:grpSpPr>
        <a:xfrm>
          <a:off x="0" y="0"/>
          <a:ext cx="0" cy="0"/>
          <a:chOff x="0" y="0"/>
          <a:chExt cx="0" cy="0"/>
        </a:xfrm>
      </p:grpSpPr>
      <p:grpSp>
        <p:nvGrpSpPr>
          <p:cNvPr id="239" name="Google Shape;239;p22"/>
          <p:cNvGrpSpPr/>
          <p:nvPr/>
        </p:nvGrpSpPr>
        <p:grpSpPr>
          <a:xfrm>
            <a:off x="-644959" y="0"/>
            <a:ext cx="10457378" cy="5337692"/>
            <a:chOff x="-644959" y="0"/>
            <a:chExt cx="10457378" cy="7116923"/>
          </a:xfrm>
        </p:grpSpPr>
        <p:grpSp>
          <p:nvGrpSpPr>
            <p:cNvPr id="240" name="Google Shape;240;p22"/>
            <p:cNvGrpSpPr/>
            <p:nvPr/>
          </p:nvGrpSpPr>
          <p:grpSpPr>
            <a:xfrm>
              <a:off x="0" y="0"/>
              <a:ext cx="9144000" cy="6858000"/>
              <a:chOff x="0" y="0"/>
              <a:chExt cx="9144000" cy="6858000"/>
            </a:xfrm>
          </p:grpSpPr>
          <p:grpSp>
            <p:nvGrpSpPr>
              <p:cNvPr id="241" name="Google Shape;241;p22"/>
              <p:cNvGrpSpPr/>
              <p:nvPr/>
            </p:nvGrpSpPr>
            <p:grpSpPr>
              <a:xfrm>
                <a:off x="0" y="0"/>
                <a:ext cx="2514600" cy="6858000"/>
                <a:chOff x="0" y="0"/>
                <a:chExt cx="2514600" cy="6858000"/>
              </a:xfrm>
            </p:grpSpPr>
            <p:sp>
              <p:nvSpPr>
                <p:cNvPr id="242" name="Google Shape;242;p22"/>
                <p:cNvSpPr/>
                <p:nvPr/>
              </p:nvSpPr>
              <p:spPr>
                <a:xfrm>
                  <a:off x="914400" y="0"/>
                  <a:ext cx="1600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43" name="Google Shape;243;p22"/>
                <p:cNvSpPr/>
                <p:nvPr/>
              </p:nvSpPr>
              <p:spPr>
                <a:xfrm>
                  <a:off x="0" y="0"/>
                  <a:ext cx="457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44" name="Google Shape;244;p22"/>
                <p:cNvSpPr/>
                <p:nvPr/>
              </p:nvSpPr>
              <p:spPr>
                <a:xfrm>
                  <a:off x="228600" y="0"/>
                  <a:ext cx="7620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245" name="Google Shape;245;p22"/>
              <p:cNvGrpSpPr/>
              <p:nvPr/>
            </p:nvGrpSpPr>
            <p:grpSpPr>
              <a:xfrm>
                <a:off x="422910" y="0"/>
                <a:ext cx="2514600" cy="6858000"/>
                <a:chOff x="0" y="0"/>
                <a:chExt cx="2514600" cy="6858000"/>
              </a:xfrm>
            </p:grpSpPr>
            <p:sp>
              <p:nvSpPr>
                <p:cNvPr id="246" name="Google Shape;246;p22"/>
                <p:cNvSpPr/>
                <p:nvPr/>
              </p:nvSpPr>
              <p:spPr>
                <a:xfrm>
                  <a:off x="914400" y="0"/>
                  <a:ext cx="1600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47" name="Google Shape;247;p22"/>
                <p:cNvSpPr/>
                <p:nvPr/>
              </p:nvSpPr>
              <p:spPr>
                <a:xfrm>
                  <a:off x="0" y="0"/>
                  <a:ext cx="457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48" name="Google Shape;248;p22"/>
                <p:cNvSpPr/>
                <p:nvPr/>
              </p:nvSpPr>
              <p:spPr>
                <a:xfrm>
                  <a:off x="228600" y="0"/>
                  <a:ext cx="7620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249" name="Google Shape;249;p22"/>
              <p:cNvGrpSpPr/>
              <p:nvPr/>
            </p:nvGrpSpPr>
            <p:grpSpPr>
              <a:xfrm rot="10800000">
                <a:off x="6629400" y="0"/>
                <a:ext cx="2514600" cy="6858000"/>
                <a:chOff x="0" y="0"/>
                <a:chExt cx="2514600" cy="6858000"/>
              </a:xfrm>
            </p:grpSpPr>
            <p:sp>
              <p:nvSpPr>
                <p:cNvPr id="250" name="Google Shape;250;p22"/>
                <p:cNvSpPr/>
                <p:nvPr/>
              </p:nvSpPr>
              <p:spPr>
                <a:xfrm>
                  <a:off x="914400" y="0"/>
                  <a:ext cx="1600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51" name="Google Shape;251;p22"/>
                <p:cNvSpPr/>
                <p:nvPr/>
              </p:nvSpPr>
              <p:spPr>
                <a:xfrm>
                  <a:off x="0" y="0"/>
                  <a:ext cx="457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52" name="Google Shape;252;p22"/>
                <p:cNvSpPr/>
                <p:nvPr/>
              </p:nvSpPr>
              <p:spPr>
                <a:xfrm>
                  <a:off x="228600" y="0"/>
                  <a:ext cx="7620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253" name="Google Shape;253;p22"/>
              <p:cNvSpPr/>
              <p:nvPr/>
            </p:nvSpPr>
            <p:spPr>
              <a:xfrm>
                <a:off x="3810000" y="0"/>
                <a:ext cx="28194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54" name="Google Shape;254;p22"/>
              <p:cNvSpPr/>
              <p:nvPr/>
            </p:nvSpPr>
            <p:spPr>
              <a:xfrm>
                <a:off x="2895600" y="0"/>
                <a:ext cx="457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55" name="Google Shape;255;p22"/>
              <p:cNvSpPr/>
              <p:nvPr/>
            </p:nvSpPr>
            <p:spPr>
              <a:xfrm>
                <a:off x="3124200" y="0"/>
                <a:ext cx="7620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256" name="Google Shape;256;p22"/>
            <p:cNvSpPr/>
            <p:nvPr/>
          </p:nvSpPr>
          <p:spPr>
            <a:xfrm>
              <a:off x="-11875" y="5035138"/>
              <a:ext cx="9144000" cy="1175655"/>
            </a:xfrm>
            <a:custGeom>
              <a:rect b="b" l="l" r="r" t="t"/>
              <a:pathLst>
                <a:path extrusionOk="0" h="1175655" w="914400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257" name="Google Shape;257;p22"/>
            <p:cNvSpPr/>
            <p:nvPr/>
          </p:nvSpPr>
          <p:spPr>
            <a:xfrm>
              <a:off x="-11875" y="3467595"/>
              <a:ext cx="9144000" cy="890650"/>
            </a:xfrm>
            <a:custGeom>
              <a:rect b="b" l="l" r="r" t="t"/>
              <a:pathLst>
                <a:path extrusionOk="0" h="890650" w="914400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258" name="Google Shape;258;p22"/>
            <p:cNvSpPr/>
            <p:nvPr/>
          </p:nvSpPr>
          <p:spPr>
            <a:xfrm>
              <a:off x="-23751" y="5640779"/>
              <a:ext cx="3004457" cy="1211283"/>
            </a:xfrm>
            <a:custGeom>
              <a:rect b="b" l="l" r="r" t="t"/>
              <a:pathLst>
                <a:path extrusionOk="0" h="1211283" w="3004457">
                  <a:moveTo>
                    <a:pt x="0" y="0"/>
                  </a:moveTo>
                  <a:cubicBezTo>
                    <a:pt x="1103415" y="501732"/>
                    <a:pt x="2206831" y="1003465"/>
                    <a:pt x="3004457" y="1211283"/>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259" name="Google Shape;259;p22"/>
            <p:cNvSpPr/>
            <p:nvPr/>
          </p:nvSpPr>
          <p:spPr>
            <a:xfrm>
              <a:off x="-11875" y="5284519"/>
              <a:ext cx="9144000" cy="1478478"/>
            </a:xfrm>
            <a:custGeom>
              <a:rect b="b" l="l" r="r" t="t"/>
              <a:pathLst>
                <a:path extrusionOk="0" h="1478478" w="914400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260" name="Google Shape;260;p22"/>
            <p:cNvSpPr/>
            <p:nvPr/>
          </p:nvSpPr>
          <p:spPr>
            <a:xfrm>
              <a:off x="2137558" y="5132120"/>
              <a:ext cx="6982691" cy="1719942"/>
            </a:xfrm>
            <a:custGeom>
              <a:rect b="b" l="l" r="r" t="t"/>
              <a:pathLst>
                <a:path extrusionOk="0" h="1719942" w="6982691">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261" name="Google Shape;261;p22"/>
            <p:cNvSpPr/>
            <p:nvPr/>
          </p:nvSpPr>
          <p:spPr>
            <a:xfrm rot="1799950">
              <a:off x="2996127" y="2859222"/>
              <a:ext cx="1601441" cy="1388149"/>
            </a:xfrm>
            <a:prstGeom prst="hexagon">
              <a:avLst>
                <a:gd fmla="val 28544" name="adj"/>
                <a:gd fmla="val 115470" name="vf"/>
              </a:avLst>
            </a:prstGeom>
            <a:solidFill>
              <a:schemeClr val="lt1">
                <a:alpha val="980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62" name="Google Shape;262;p22"/>
            <p:cNvSpPr/>
            <p:nvPr/>
          </p:nvSpPr>
          <p:spPr>
            <a:xfrm rot="1799950">
              <a:off x="3720027" y="4126048"/>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63" name="Google Shape;263;p22"/>
            <p:cNvSpPr/>
            <p:nvPr/>
          </p:nvSpPr>
          <p:spPr>
            <a:xfrm rot="1799950">
              <a:off x="3729553" y="1592397"/>
              <a:ext cx="1601441" cy="1388149"/>
            </a:xfrm>
            <a:prstGeom prst="hexagon">
              <a:avLst>
                <a:gd fmla="val 28544" name="adj"/>
                <a:gd fmla="val 115470" name="vf"/>
              </a:avLst>
            </a:prstGeom>
            <a:solidFill>
              <a:schemeClr val="lt1">
                <a:alpha val="6669"/>
              </a:schemeClr>
            </a:solidFill>
            <a:ln cap="flat" cmpd="sng" w="12700">
              <a:solidFill>
                <a:schemeClr val="lt1">
                  <a:alpha val="784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64" name="Google Shape;264;p22"/>
            <p:cNvSpPr/>
            <p:nvPr/>
          </p:nvSpPr>
          <p:spPr>
            <a:xfrm rot="1799950">
              <a:off x="2977077" y="325573"/>
              <a:ext cx="1601441" cy="1388149"/>
            </a:xfrm>
            <a:prstGeom prst="hexagon">
              <a:avLst>
                <a:gd fmla="val 28544" name="adj"/>
                <a:gd fmla="val 115470" name="vf"/>
              </a:avLst>
            </a:prstGeom>
            <a:solidFill>
              <a:schemeClr val="lt1">
                <a:alpha val="3920"/>
              </a:schemeClr>
            </a:solidFill>
            <a:ln cap="flat" cmpd="sng" w="12700">
              <a:solidFill>
                <a:schemeClr val="lt1">
                  <a:alpha val="784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65" name="Google Shape;265;p22"/>
            <p:cNvSpPr/>
            <p:nvPr/>
          </p:nvSpPr>
          <p:spPr>
            <a:xfrm rot="1799950">
              <a:off x="4462976" y="5383348"/>
              <a:ext cx="1601441" cy="1388149"/>
            </a:xfrm>
            <a:prstGeom prst="hexagon">
              <a:avLst>
                <a:gd fmla="val 28544" name="adj"/>
                <a:gd fmla="val 115470" name="vf"/>
              </a:avLst>
            </a:prstGeom>
            <a:solidFill>
              <a:schemeClr val="lt1">
                <a:alpha val="588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66" name="Google Shape;266;p22"/>
            <p:cNvSpPr/>
            <p:nvPr/>
          </p:nvSpPr>
          <p:spPr>
            <a:xfrm rot="1801764">
              <a:off x="-382491" y="4201432"/>
              <a:ext cx="1260379" cy="1387003"/>
            </a:xfrm>
            <a:custGeom>
              <a:rect b="b" l="l" r="r" t="t"/>
              <a:pathLst>
                <a:path extrusionOk="0" h="1388236" w="1261499">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67" name="Google Shape;267;p22"/>
            <p:cNvSpPr/>
            <p:nvPr/>
          </p:nvSpPr>
          <p:spPr>
            <a:xfrm rot="1799950">
              <a:off x="24327" y="5402398"/>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68" name="Google Shape;268;p22"/>
            <p:cNvSpPr/>
            <p:nvPr/>
          </p:nvSpPr>
          <p:spPr>
            <a:xfrm rot="1799950">
              <a:off x="52903" y="2849698"/>
              <a:ext cx="1601441" cy="1388149"/>
            </a:xfrm>
            <a:prstGeom prst="hexagon">
              <a:avLst>
                <a:gd fmla="val 28544" name="adj"/>
                <a:gd fmla="val 115470" name="vf"/>
              </a:avLst>
            </a:prstGeom>
            <a:solidFill>
              <a:schemeClr val="lt1">
                <a:alpha val="6669"/>
              </a:schemeClr>
            </a:solidFill>
            <a:ln cap="flat" cmpd="sng" w="12700">
              <a:solidFill>
                <a:schemeClr val="lt1">
                  <a:alpha val="784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69" name="Google Shape;269;p22"/>
            <p:cNvSpPr/>
            <p:nvPr/>
          </p:nvSpPr>
          <p:spPr>
            <a:xfrm rot="1799950">
              <a:off x="776802" y="4126047"/>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70" name="Google Shape;270;p22"/>
            <p:cNvSpPr/>
            <p:nvPr/>
          </p:nvSpPr>
          <p:spPr>
            <a:xfrm rot="1799950">
              <a:off x="1510227" y="5411923"/>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71" name="Google Shape;271;p22"/>
            <p:cNvSpPr/>
            <p:nvPr/>
          </p:nvSpPr>
          <p:spPr>
            <a:xfrm rot="1799950">
              <a:off x="1529278" y="2859222"/>
              <a:ext cx="1601441" cy="1388149"/>
            </a:xfrm>
            <a:prstGeom prst="hexagon">
              <a:avLst>
                <a:gd fmla="val 28544" name="adj"/>
                <a:gd fmla="val 115470" name="vf"/>
              </a:avLst>
            </a:prstGeom>
            <a:solidFill>
              <a:schemeClr val="lt1">
                <a:alpha val="6669"/>
              </a:schemeClr>
            </a:solidFill>
            <a:ln cap="flat" cmpd="sng" w="12700">
              <a:solidFill>
                <a:schemeClr val="lt1">
                  <a:alpha val="784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72" name="Google Shape;272;p22"/>
            <p:cNvSpPr/>
            <p:nvPr/>
          </p:nvSpPr>
          <p:spPr>
            <a:xfrm rot="1799950">
              <a:off x="795852" y="1563823"/>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73" name="Google Shape;273;p22"/>
            <p:cNvSpPr/>
            <p:nvPr/>
          </p:nvSpPr>
          <p:spPr>
            <a:xfrm rot="1799950">
              <a:off x="6806128" y="4145098"/>
              <a:ext cx="1601441" cy="1388149"/>
            </a:xfrm>
            <a:prstGeom prst="hexagon">
              <a:avLst>
                <a:gd fmla="val 28544" name="adj"/>
                <a:gd fmla="val 115470" name="vf"/>
              </a:avLst>
            </a:prstGeom>
            <a:solidFill>
              <a:schemeClr val="lt1">
                <a:alpha val="980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74" name="Google Shape;274;p22"/>
            <p:cNvSpPr/>
            <p:nvPr/>
          </p:nvSpPr>
          <p:spPr>
            <a:xfrm rot="1799950">
              <a:off x="7549078" y="5421448"/>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75" name="Google Shape;275;p22"/>
            <p:cNvSpPr/>
            <p:nvPr/>
          </p:nvSpPr>
          <p:spPr>
            <a:xfrm rot="1799950">
              <a:off x="7549079" y="2868748"/>
              <a:ext cx="1601441" cy="1388149"/>
            </a:xfrm>
            <a:prstGeom prst="hexagon">
              <a:avLst>
                <a:gd fmla="val 28544" name="adj"/>
                <a:gd fmla="val 115470" name="vf"/>
              </a:avLst>
            </a:prstGeom>
            <a:solidFill>
              <a:schemeClr val="lt1">
                <a:alpha val="6669"/>
              </a:schemeClr>
            </a:solidFill>
            <a:ln cap="flat" cmpd="sng" w="12700">
              <a:solidFill>
                <a:schemeClr val="lt1">
                  <a:alpha val="784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76" name="Google Shape;276;p22"/>
            <p:cNvSpPr/>
            <p:nvPr/>
          </p:nvSpPr>
          <p:spPr>
            <a:xfrm rot="1801764">
              <a:off x="8306436" y="4055534"/>
              <a:ext cx="1242303" cy="1387003"/>
            </a:xfrm>
            <a:custGeom>
              <a:rect b="b" l="l" r="r" t="t"/>
              <a:pathLst>
                <a:path extrusionOk="0" h="1388236" w="1243407">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77" name="Google Shape;277;p22"/>
            <p:cNvSpPr/>
            <p:nvPr/>
          </p:nvSpPr>
          <p:spPr>
            <a:xfrm rot="1801764">
              <a:off x="8306686" y="1511428"/>
              <a:ext cx="1240768" cy="1387589"/>
            </a:xfrm>
            <a:custGeom>
              <a:rect b="b" l="l" r="r" t="t"/>
              <a:pathLst>
                <a:path extrusionOk="0" h="1388822" w="1241871">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278" name="Google Shape;278;p22"/>
          <p:cNvSpPr/>
          <p:nvPr/>
        </p:nvSpPr>
        <p:spPr>
          <a:xfrm>
            <a:off x="4561242" y="-16133"/>
            <a:ext cx="3679200" cy="4703700"/>
          </a:xfrm>
          <a:prstGeom prst="rect">
            <a:avLst/>
          </a:prstGeom>
          <a:solidFill>
            <a:srgbClr val="F5F5F5"/>
          </a:solidFill>
          <a:ln cap="flat" cmpd="sng" w="15875">
            <a:solidFill>
              <a:srgbClr val="74A50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79" name="Google Shape;279;p22"/>
          <p:cNvSpPr/>
          <p:nvPr/>
        </p:nvSpPr>
        <p:spPr>
          <a:xfrm>
            <a:off x="4649096" y="-16132"/>
            <a:ext cx="3505200" cy="46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80" name="Google Shape;280;p22"/>
          <p:cNvSpPr/>
          <p:nvPr/>
        </p:nvSpPr>
        <p:spPr>
          <a:xfrm>
            <a:off x="905571" y="451412"/>
            <a:ext cx="3562200" cy="4236300"/>
          </a:xfrm>
          <a:prstGeom prst="rect">
            <a:avLst/>
          </a:prstGeom>
          <a:solidFill>
            <a:srgbClr val="FFFFFF"/>
          </a:solidFill>
          <a:ln cap="flat" cmpd="sng" w="9525">
            <a:solidFill>
              <a:srgbClr val="1E1E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81" name="Google Shape;281;p22"/>
          <p:cNvSpPr/>
          <p:nvPr/>
        </p:nvSpPr>
        <p:spPr>
          <a:xfrm>
            <a:off x="4650889" y="4566213"/>
            <a:ext cx="3505200" cy="61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82" name="Google Shape;282;p22"/>
          <p:cNvSpPr txBox="1"/>
          <p:nvPr>
            <p:ph type="title"/>
          </p:nvPr>
        </p:nvSpPr>
        <p:spPr>
          <a:xfrm>
            <a:off x="4734424" y="1995678"/>
            <a:ext cx="3300900" cy="10974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chemeClr val="accent1"/>
              </a:buClr>
              <a:buSzPts val="2800"/>
              <a:buFont typeface="Century Gothic"/>
              <a:buNone/>
              <a:defRPr b="0" i="0" sz="28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83" name="Google Shape;283;p22"/>
          <p:cNvSpPr/>
          <p:nvPr>
            <p:ph idx="2" type="pic"/>
          </p:nvPr>
        </p:nvSpPr>
        <p:spPr>
          <a:xfrm>
            <a:off x="1005208" y="520346"/>
            <a:ext cx="3359700" cy="4101000"/>
          </a:xfrm>
          <a:prstGeom prst="rect">
            <a:avLst/>
          </a:prstGeom>
          <a:noFill/>
          <a:ln>
            <a:noFill/>
          </a:ln>
        </p:spPr>
        <p:txBody>
          <a:bodyPr anchorCtr="0" anchor="t" bIns="91425" lIns="91425" spcFirstLastPara="1" rIns="91425" wrap="square" tIns="91425">
            <a:noAutofit/>
          </a:bodyPr>
          <a:lstStyle>
            <a:lvl1pPr lvl="0" marR="0" rtl="0" algn="l">
              <a:spcBef>
                <a:spcPts val="640"/>
              </a:spcBef>
              <a:spcAft>
                <a:spcPts val="0"/>
              </a:spcAft>
              <a:buClr>
                <a:schemeClr val="accent1"/>
              </a:buClr>
              <a:buSzPts val="2432"/>
              <a:buFont typeface="Noto Sans Symbols"/>
              <a:buNone/>
              <a:defRPr b="0" i="0" sz="3200" u="none" cap="none" strike="noStrike">
                <a:solidFill>
                  <a:schemeClr val="accent1"/>
                </a:solidFill>
                <a:latin typeface="Century Gothic"/>
                <a:ea typeface="Century Gothic"/>
                <a:cs typeface="Century Gothic"/>
                <a:sym typeface="Century Gothic"/>
              </a:defRPr>
            </a:lvl1pPr>
            <a:lvl2pPr lvl="1" marR="0" rtl="0" algn="l">
              <a:spcBef>
                <a:spcPts val="560"/>
              </a:spcBef>
              <a:spcAft>
                <a:spcPts val="0"/>
              </a:spcAft>
              <a:buClr>
                <a:schemeClr val="accent1"/>
              </a:buClr>
              <a:buSzPts val="2128"/>
              <a:buFont typeface="Noto Sans Symbols"/>
              <a:buNone/>
              <a:defRPr b="0" i="0" sz="2800" u="none" cap="none" strike="noStrike">
                <a:solidFill>
                  <a:schemeClr val="dk2"/>
                </a:solidFill>
                <a:latin typeface="Century Gothic"/>
                <a:ea typeface="Century Gothic"/>
                <a:cs typeface="Century Gothic"/>
                <a:sym typeface="Century Gothic"/>
              </a:defRPr>
            </a:lvl2pPr>
            <a:lvl3pPr lvl="2" marR="0" rtl="0" algn="l">
              <a:spcBef>
                <a:spcPts val="480"/>
              </a:spcBef>
              <a:spcAft>
                <a:spcPts val="0"/>
              </a:spcAft>
              <a:buClr>
                <a:schemeClr val="accent1"/>
              </a:buClr>
              <a:buSzPts val="1824"/>
              <a:buFont typeface="Noto Sans Symbols"/>
              <a:buNone/>
              <a:defRPr b="0" i="0" sz="2400" u="none" cap="none" strike="noStrike">
                <a:solidFill>
                  <a:schemeClr val="dk2"/>
                </a:solidFill>
                <a:latin typeface="Century Gothic"/>
                <a:ea typeface="Century Gothic"/>
                <a:cs typeface="Century Gothic"/>
                <a:sym typeface="Century Gothic"/>
              </a:defRPr>
            </a:lvl3pPr>
            <a:lvl4pPr lvl="3" marR="0" rtl="0" algn="l">
              <a:spcBef>
                <a:spcPts val="400"/>
              </a:spcBef>
              <a:spcAft>
                <a:spcPts val="0"/>
              </a:spcAft>
              <a:buClr>
                <a:schemeClr val="accent1"/>
              </a:buClr>
              <a:buSzPts val="1520"/>
              <a:buFont typeface="Noto Sans Symbols"/>
              <a:buNone/>
              <a:defRPr b="0" i="0" sz="2000" u="none" cap="none" strike="noStrike">
                <a:solidFill>
                  <a:schemeClr val="dk2"/>
                </a:solidFill>
                <a:latin typeface="Century Gothic"/>
                <a:ea typeface="Century Gothic"/>
                <a:cs typeface="Century Gothic"/>
                <a:sym typeface="Century Gothic"/>
              </a:defRPr>
            </a:lvl4pPr>
            <a:lvl5pPr lvl="4" marR="0" rtl="0" algn="l">
              <a:spcBef>
                <a:spcPts val="400"/>
              </a:spcBef>
              <a:spcAft>
                <a:spcPts val="0"/>
              </a:spcAft>
              <a:buClr>
                <a:schemeClr val="accent1"/>
              </a:buClr>
              <a:buSzPts val="1520"/>
              <a:buFont typeface="Noto Sans Symbols"/>
              <a:buNone/>
              <a:defRPr b="0" i="0" sz="2000" u="none" cap="none" strike="noStrike">
                <a:solidFill>
                  <a:schemeClr val="dk2"/>
                </a:solidFill>
                <a:latin typeface="Century Gothic"/>
                <a:ea typeface="Century Gothic"/>
                <a:cs typeface="Century Gothic"/>
                <a:sym typeface="Century Gothic"/>
              </a:defRPr>
            </a:lvl5pPr>
            <a:lvl6pPr lvl="5" marR="0" rtl="0" algn="l">
              <a:spcBef>
                <a:spcPts val="400"/>
              </a:spcBef>
              <a:spcAft>
                <a:spcPts val="0"/>
              </a:spcAft>
              <a:buClr>
                <a:schemeClr val="accent1"/>
              </a:buClr>
              <a:buSzPts val="1520"/>
              <a:buFont typeface="Noto Sans Symbols"/>
              <a:buNone/>
              <a:defRPr b="0" i="0" sz="2000" u="none" cap="none" strike="noStrike">
                <a:solidFill>
                  <a:schemeClr val="dk2"/>
                </a:solidFill>
                <a:latin typeface="Century Gothic"/>
                <a:ea typeface="Century Gothic"/>
                <a:cs typeface="Century Gothic"/>
                <a:sym typeface="Century Gothic"/>
              </a:defRPr>
            </a:lvl6pPr>
            <a:lvl7pPr lvl="6" marR="0" rtl="0" algn="l">
              <a:spcBef>
                <a:spcPts val="400"/>
              </a:spcBef>
              <a:spcAft>
                <a:spcPts val="0"/>
              </a:spcAft>
              <a:buClr>
                <a:schemeClr val="accent1"/>
              </a:buClr>
              <a:buSzPts val="1520"/>
              <a:buFont typeface="Noto Sans Symbols"/>
              <a:buNone/>
              <a:defRPr b="0" i="0" sz="2000" u="none" cap="none" strike="noStrike">
                <a:solidFill>
                  <a:schemeClr val="dk2"/>
                </a:solidFill>
                <a:latin typeface="Century Gothic"/>
                <a:ea typeface="Century Gothic"/>
                <a:cs typeface="Century Gothic"/>
                <a:sym typeface="Century Gothic"/>
              </a:defRPr>
            </a:lvl7pPr>
            <a:lvl8pPr lvl="7" marR="0" rtl="0" algn="l">
              <a:spcBef>
                <a:spcPts val="400"/>
              </a:spcBef>
              <a:spcAft>
                <a:spcPts val="0"/>
              </a:spcAft>
              <a:buClr>
                <a:schemeClr val="accent1"/>
              </a:buClr>
              <a:buSzPts val="1520"/>
              <a:buFont typeface="Noto Sans Symbols"/>
              <a:buNone/>
              <a:defRPr b="0" i="0" sz="2000" u="none" cap="none" strike="noStrike">
                <a:solidFill>
                  <a:schemeClr val="dk2"/>
                </a:solidFill>
                <a:latin typeface="Century Gothic"/>
                <a:ea typeface="Century Gothic"/>
                <a:cs typeface="Century Gothic"/>
                <a:sym typeface="Century Gothic"/>
              </a:defRPr>
            </a:lvl8pPr>
            <a:lvl9pPr lvl="8" marR="0" rtl="0" algn="l">
              <a:spcBef>
                <a:spcPts val="400"/>
              </a:spcBef>
              <a:spcAft>
                <a:spcPts val="0"/>
              </a:spcAft>
              <a:buClr>
                <a:schemeClr val="accent1"/>
              </a:buClr>
              <a:buSzPts val="1520"/>
              <a:buFont typeface="Noto Sans Symbols"/>
              <a:buNone/>
              <a:defRPr b="0" i="0" sz="2000" u="none" cap="none" strike="noStrike">
                <a:solidFill>
                  <a:schemeClr val="dk2"/>
                </a:solidFill>
                <a:latin typeface="Century Gothic"/>
                <a:ea typeface="Century Gothic"/>
                <a:cs typeface="Century Gothic"/>
                <a:sym typeface="Century Gothic"/>
              </a:defRPr>
            </a:lvl9pPr>
          </a:lstStyle>
          <a:p/>
        </p:txBody>
      </p:sp>
      <p:sp>
        <p:nvSpPr>
          <p:cNvPr id="284" name="Google Shape;284;p22"/>
          <p:cNvSpPr txBox="1"/>
          <p:nvPr>
            <p:ph idx="1" type="body"/>
          </p:nvPr>
        </p:nvSpPr>
        <p:spPr>
          <a:xfrm>
            <a:off x="4734630" y="3099816"/>
            <a:ext cx="3300600" cy="11397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20"/>
              </a:spcBef>
              <a:spcAft>
                <a:spcPts val="0"/>
              </a:spcAft>
              <a:buClr>
                <a:schemeClr val="accent1"/>
              </a:buClr>
              <a:buSzPts val="1216"/>
              <a:buFont typeface="Noto Sans Symbols"/>
              <a:buNone/>
              <a:defRPr b="0" i="0" sz="1600" u="none" cap="none" strike="noStrike">
                <a:solidFill>
                  <a:srgbClr val="424242"/>
                </a:solidFill>
                <a:latin typeface="Century Gothic"/>
                <a:ea typeface="Century Gothic"/>
                <a:cs typeface="Century Gothic"/>
                <a:sym typeface="Century Gothic"/>
              </a:defRPr>
            </a:lvl1pPr>
            <a:lvl2pPr indent="-228600" lvl="1" marL="914400" marR="0" rtl="0" algn="l">
              <a:spcBef>
                <a:spcPts val="240"/>
              </a:spcBef>
              <a:spcAft>
                <a:spcPts val="0"/>
              </a:spcAft>
              <a:buClr>
                <a:schemeClr val="accent1"/>
              </a:buClr>
              <a:buSzPts val="912"/>
              <a:buFont typeface="Noto Sans Symbols"/>
              <a:buNone/>
              <a:defRPr b="0" i="0" sz="1200" u="none" cap="none" strike="noStrike">
                <a:solidFill>
                  <a:schemeClr val="dk2"/>
                </a:solidFill>
                <a:latin typeface="Century Gothic"/>
                <a:ea typeface="Century Gothic"/>
                <a:cs typeface="Century Gothic"/>
                <a:sym typeface="Century Gothic"/>
              </a:defRPr>
            </a:lvl2pPr>
            <a:lvl3pPr indent="-228600" lvl="2" marL="1371600" marR="0" rtl="0" algn="l">
              <a:spcBef>
                <a:spcPts val="200"/>
              </a:spcBef>
              <a:spcAft>
                <a:spcPts val="0"/>
              </a:spcAft>
              <a:buClr>
                <a:schemeClr val="accent1"/>
              </a:buClr>
              <a:buSzPts val="760"/>
              <a:buFont typeface="Noto Sans Symbols"/>
              <a:buNone/>
              <a:defRPr b="0" i="0" sz="1000" u="none" cap="none" strike="noStrike">
                <a:solidFill>
                  <a:schemeClr val="dk2"/>
                </a:solidFill>
                <a:latin typeface="Century Gothic"/>
                <a:ea typeface="Century Gothic"/>
                <a:cs typeface="Century Gothic"/>
                <a:sym typeface="Century Gothic"/>
              </a:defRPr>
            </a:lvl3pPr>
            <a:lvl4pPr indent="-228600" lvl="3" marL="1828800" marR="0" rtl="0" algn="l">
              <a:spcBef>
                <a:spcPts val="180"/>
              </a:spcBef>
              <a:spcAft>
                <a:spcPts val="0"/>
              </a:spcAft>
              <a:buClr>
                <a:schemeClr val="accent1"/>
              </a:buClr>
              <a:buSzPts val="684"/>
              <a:buFont typeface="Noto Sans Symbols"/>
              <a:buNone/>
              <a:defRPr b="0" i="0" sz="900" u="none" cap="none" strike="noStrike">
                <a:solidFill>
                  <a:schemeClr val="dk2"/>
                </a:solidFill>
                <a:latin typeface="Century Gothic"/>
                <a:ea typeface="Century Gothic"/>
                <a:cs typeface="Century Gothic"/>
                <a:sym typeface="Century Gothic"/>
              </a:defRPr>
            </a:lvl4pPr>
            <a:lvl5pPr indent="-228600" lvl="4" marL="2286000" marR="0" rtl="0" algn="l">
              <a:spcBef>
                <a:spcPts val="180"/>
              </a:spcBef>
              <a:spcAft>
                <a:spcPts val="0"/>
              </a:spcAft>
              <a:buClr>
                <a:schemeClr val="accent1"/>
              </a:buClr>
              <a:buSzPts val="684"/>
              <a:buFont typeface="Noto Sans Symbols"/>
              <a:buNone/>
              <a:defRPr b="0" i="0" sz="900" u="none" cap="none" strike="noStrike">
                <a:solidFill>
                  <a:schemeClr val="dk2"/>
                </a:solidFill>
                <a:latin typeface="Century Gothic"/>
                <a:ea typeface="Century Gothic"/>
                <a:cs typeface="Century Gothic"/>
                <a:sym typeface="Century Gothic"/>
              </a:defRPr>
            </a:lvl5pPr>
            <a:lvl6pPr indent="-228600" lvl="5" marL="2743200" marR="0" rtl="0" algn="l">
              <a:spcBef>
                <a:spcPts val="180"/>
              </a:spcBef>
              <a:spcAft>
                <a:spcPts val="0"/>
              </a:spcAft>
              <a:buClr>
                <a:schemeClr val="accent1"/>
              </a:buClr>
              <a:buSzPts val="684"/>
              <a:buFont typeface="Noto Sans Symbols"/>
              <a:buNone/>
              <a:defRPr b="0" i="0" sz="900" u="none" cap="none" strike="noStrike">
                <a:solidFill>
                  <a:schemeClr val="dk2"/>
                </a:solidFill>
                <a:latin typeface="Century Gothic"/>
                <a:ea typeface="Century Gothic"/>
                <a:cs typeface="Century Gothic"/>
                <a:sym typeface="Century Gothic"/>
              </a:defRPr>
            </a:lvl6pPr>
            <a:lvl7pPr indent="-228600" lvl="6" marL="3200400" marR="0" rtl="0" algn="l">
              <a:spcBef>
                <a:spcPts val="180"/>
              </a:spcBef>
              <a:spcAft>
                <a:spcPts val="0"/>
              </a:spcAft>
              <a:buClr>
                <a:schemeClr val="accent1"/>
              </a:buClr>
              <a:buSzPts val="684"/>
              <a:buFont typeface="Noto Sans Symbols"/>
              <a:buNone/>
              <a:defRPr b="0" i="0" sz="900" u="none" cap="none" strike="noStrike">
                <a:solidFill>
                  <a:schemeClr val="dk2"/>
                </a:solidFill>
                <a:latin typeface="Century Gothic"/>
                <a:ea typeface="Century Gothic"/>
                <a:cs typeface="Century Gothic"/>
                <a:sym typeface="Century Gothic"/>
              </a:defRPr>
            </a:lvl7pPr>
            <a:lvl8pPr indent="-228600" lvl="7" marL="3657600" marR="0" rtl="0" algn="l">
              <a:spcBef>
                <a:spcPts val="180"/>
              </a:spcBef>
              <a:spcAft>
                <a:spcPts val="0"/>
              </a:spcAft>
              <a:buClr>
                <a:schemeClr val="accent1"/>
              </a:buClr>
              <a:buSzPts val="684"/>
              <a:buFont typeface="Noto Sans Symbols"/>
              <a:buNone/>
              <a:defRPr b="0" i="0" sz="900" u="none" cap="none" strike="noStrike">
                <a:solidFill>
                  <a:schemeClr val="dk2"/>
                </a:solidFill>
                <a:latin typeface="Century Gothic"/>
                <a:ea typeface="Century Gothic"/>
                <a:cs typeface="Century Gothic"/>
                <a:sym typeface="Century Gothic"/>
              </a:defRPr>
            </a:lvl8pPr>
            <a:lvl9pPr indent="-228600" lvl="8" marL="4114800" marR="0" rtl="0" algn="l">
              <a:spcBef>
                <a:spcPts val="180"/>
              </a:spcBef>
              <a:spcAft>
                <a:spcPts val="0"/>
              </a:spcAft>
              <a:buClr>
                <a:schemeClr val="accent1"/>
              </a:buClr>
              <a:buSzPts val="684"/>
              <a:buFont typeface="Noto Sans Symbols"/>
              <a:buNone/>
              <a:defRPr b="0" i="0" sz="900" u="none" cap="none" strike="noStrike">
                <a:solidFill>
                  <a:schemeClr val="dk2"/>
                </a:solidFill>
                <a:latin typeface="Century Gothic"/>
                <a:ea typeface="Century Gothic"/>
                <a:cs typeface="Century Gothic"/>
                <a:sym typeface="Century Gothic"/>
              </a:defRPr>
            </a:lvl9pPr>
          </a:lstStyle>
          <a:p/>
        </p:txBody>
      </p:sp>
      <p:sp>
        <p:nvSpPr>
          <p:cNvPr id="285" name="Google Shape;285;p22"/>
          <p:cNvSpPr txBox="1"/>
          <p:nvPr>
            <p:ph idx="10" type="dt"/>
          </p:nvPr>
        </p:nvSpPr>
        <p:spPr>
          <a:xfrm>
            <a:off x="5997388" y="168369"/>
            <a:ext cx="2133600" cy="2739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rgbClr val="FEFEFE"/>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86" name="Google Shape;286;p22"/>
          <p:cNvSpPr txBox="1"/>
          <p:nvPr>
            <p:ph idx="11" type="ftr"/>
          </p:nvPr>
        </p:nvSpPr>
        <p:spPr>
          <a:xfrm>
            <a:off x="4641448" y="4293626"/>
            <a:ext cx="3493800" cy="2739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87" name="Google Shape;287;p22"/>
          <p:cNvSpPr txBox="1"/>
          <p:nvPr>
            <p:ph idx="12" type="sldNum"/>
          </p:nvPr>
        </p:nvSpPr>
        <p:spPr>
          <a:xfrm>
            <a:off x="4649096" y="168368"/>
            <a:ext cx="1332300" cy="2739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FEFEFE"/>
                </a:solidFill>
                <a:latin typeface="Century Gothic"/>
                <a:ea typeface="Century Gothic"/>
                <a:cs typeface="Century Gothic"/>
                <a:sym typeface="Century Gothic"/>
              </a:defRPr>
            </a:lvl1pPr>
            <a:lvl2pPr indent="0" lvl="1" marL="0" marR="0" rtl="0" algn="l">
              <a:spcBef>
                <a:spcPts val="0"/>
              </a:spcBef>
              <a:buNone/>
              <a:defRPr b="0" i="0" sz="1200" u="none" cap="none" strike="noStrike">
                <a:solidFill>
                  <a:srgbClr val="FEFEFE"/>
                </a:solidFill>
                <a:latin typeface="Century Gothic"/>
                <a:ea typeface="Century Gothic"/>
                <a:cs typeface="Century Gothic"/>
                <a:sym typeface="Century Gothic"/>
              </a:defRPr>
            </a:lvl2pPr>
            <a:lvl3pPr indent="0" lvl="2" marL="0" marR="0" rtl="0" algn="l">
              <a:spcBef>
                <a:spcPts val="0"/>
              </a:spcBef>
              <a:buNone/>
              <a:defRPr b="0" i="0" sz="1200" u="none" cap="none" strike="noStrike">
                <a:solidFill>
                  <a:srgbClr val="FEFEFE"/>
                </a:solidFill>
                <a:latin typeface="Century Gothic"/>
                <a:ea typeface="Century Gothic"/>
                <a:cs typeface="Century Gothic"/>
                <a:sym typeface="Century Gothic"/>
              </a:defRPr>
            </a:lvl3pPr>
            <a:lvl4pPr indent="0" lvl="3" marL="0" marR="0" rtl="0" algn="l">
              <a:spcBef>
                <a:spcPts val="0"/>
              </a:spcBef>
              <a:buNone/>
              <a:defRPr b="0" i="0" sz="1200" u="none" cap="none" strike="noStrike">
                <a:solidFill>
                  <a:srgbClr val="FEFEFE"/>
                </a:solidFill>
                <a:latin typeface="Century Gothic"/>
                <a:ea typeface="Century Gothic"/>
                <a:cs typeface="Century Gothic"/>
                <a:sym typeface="Century Gothic"/>
              </a:defRPr>
            </a:lvl4pPr>
            <a:lvl5pPr indent="0" lvl="4" marL="0" marR="0" rtl="0" algn="l">
              <a:spcBef>
                <a:spcPts val="0"/>
              </a:spcBef>
              <a:buNone/>
              <a:defRPr b="0" i="0" sz="1200" u="none" cap="none" strike="noStrike">
                <a:solidFill>
                  <a:srgbClr val="FEFEFE"/>
                </a:solidFill>
                <a:latin typeface="Century Gothic"/>
                <a:ea typeface="Century Gothic"/>
                <a:cs typeface="Century Gothic"/>
                <a:sym typeface="Century Gothic"/>
              </a:defRPr>
            </a:lvl5pPr>
            <a:lvl6pPr indent="0" lvl="5" marL="0" marR="0" rtl="0" algn="l">
              <a:spcBef>
                <a:spcPts val="0"/>
              </a:spcBef>
              <a:buNone/>
              <a:defRPr b="0" i="0" sz="1200" u="none" cap="none" strike="noStrike">
                <a:solidFill>
                  <a:srgbClr val="FEFEFE"/>
                </a:solidFill>
                <a:latin typeface="Century Gothic"/>
                <a:ea typeface="Century Gothic"/>
                <a:cs typeface="Century Gothic"/>
                <a:sym typeface="Century Gothic"/>
              </a:defRPr>
            </a:lvl6pPr>
            <a:lvl7pPr indent="0" lvl="6" marL="0" marR="0" rtl="0" algn="l">
              <a:spcBef>
                <a:spcPts val="0"/>
              </a:spcBef>
              <a:buNone/>
              <a:defRPr b="0" i="0" sz="1200" u="none" cap="none" strike="noStrike">
                <a:solidFill>
                  <a:srgbClr val="FEFEFE"/>
                </a:solidFill>
                <a:latin typeface="Century Gothic"/>
                <a:ea typeface="Century Gothic"/>
                <a:cs typeface="Century Gothic"/>
                <a:sym typeface="Century Gothic"/>
              </a:defRPr>
            </a:lvl7pPr>
            <a:lvl8pPr indent="0" lvl="7" marL="0" marR="0" rtl="0" algn="l">
              <a:spcBef>
                <a:spcPts val="0"/>
              </a:spcBef>
              <a:buNone/>
              <a:defRPr b="0" i="0" sz="1200" u="none" cap="none" strike="noStrike">
                <a:solidFill>
                  <a:srgbClr val="FEFEFE"/>
                </a:solidFill>
                <a:latin typeface="Century Gothic"/>
                <a:ea typeface="Century Gothic"/>
                <a:cs typeface="Century Gothic"/>
                <a:sym typeface="Century Gothic"/>
              </a:defRPr>
            </a:lvl8pPr>
            <a:lvl9pPr indent="0" lvl="8" marL="0" marR="0" rtl="0" algn="l">
              <a:spcBef>
                <a:spcPts val="0"/>
              </a:spcBef>
              <a:buNone/>
              <a:defRPr b="0" i="0" sz="1200" u="none" cap="none" strike="noStrike">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88" name="Shape 288"/>
        <p:cNvGrpSpPr/>
        <p:nvPr/>
      </p:nvGrpSpPr>
      <p:grpSpPr>
        <a:xfrm>
          <a:off x="0" y="0"/>
          <a:ext cx="0" cy="0"/>
          <a:chOff x="0" y="0"/>
          <a:chExt cx="0" cy="0"/>
        </a:xfrm>
      </p:grpSpPr>
      <p:sp>
        <p:nvSpPr>
          <p:cNvPr id="289" name="Google Shape;289;p23"/>
          <p:cNvSpPr txBox="1"/>
          <p:nvPr>
            <p:ph type="title"/>
          </p:nvPr>
        </p:nvSpPr>
        <p:spPr>
          <a:xfrm>
            <a:off x="1043490" y="770748"/>
            <a:ext cx="7024800" cy="8574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chemeClr val="accent1"/>
              </a:buClr>
              <a:buSzPts val="4000"/>
              <a:buFont typeface="Century Gothic"/>
              <a:buNone/>
              <a:defRPr b="0" i="0" sz="4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90" name="Google Shape;290;p23"/>
          <p:cNvSpPr txBox="1"/>
          <p:nvPr>
            <p:ph idx="1" type="body"/>
          </p:nvPr>
        </p:nvSpPr>
        <p:spPr>
          <a:xfrm rot="5400000">
            <a:off x="3116209" y="-329961"/>
            <a:ext cx="2631900" cy="6777300"/>
          </a:xfrm>
          <a:prstGeom prst="rect">
            <a:avLst/>
          </a:prstGeom>
          <a:noFill/>
          <a:ln>
            <a:noFill/>
          </a:ln>
        </p:spPr>
        <p:txBody>
          <a:bodyPr anchorCtr="0" anchor="t" bIns="91425" lIns="91425" spcFirstLastPara="1" rIns="91425" wrap="square" tIns="91425">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entury Gothic"/>
                <a:ea typeface="Century Gothic"/>
                <a:cs typeface="Century Gothic"/>
                <a:sym typeface="Century Gothic"/>
              </a:defRPr>
            </a:lvl1pPr>
            <a:lvl2pPr indent="-334772" lvl="1" marL="914400" marR="0" rtl="0" algn="l">
              <a:spcBef>
                <a:spcPts val="440"/>
              </a:spcBef>
              <a:spcAft>
                <a:spcPts val="0"/>
              </a:spcAft>
              <a:buClr>
                <a:schemeClr val="accent1"/>
              </a:buClr>
              <a:buSzPts val="1672"/>
              <a:buFont typeface="Noto Sans Symbols"/>
              <a:buChar char="○"/>
              <a:defRPr b="0" i="0" sz="2200" u="none" cap="none" strike="noStrike">
                <a:solidFill>
                  <a:schemeClr val="dk2"/>
                </a:solidFill>
                <a:latin typeface="Century Gothic"/>
                <a:ea typeface="Century Gothic"/>
                <a:cs typeface="Century Gothic"/>
                <a:sym typeface="Century Gothic"/>
              </a:defRPr>
            </a:lvl2pPr>
            <a:lvl3pPr indent="-325119" lvl="2" marL="1371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entury Gothic"/>
                <a:ea typeface="Century Gothic"/>
                <a:cs typeface="Century Gothic"/>
                <a:sym typeface="Century Gothic"/>
              </a:defRPr>
            </a:lvl3pPr>
            <a:lvl4pPr indent="-315467" lvl="3" marL="18288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entury Gothic"/>
                <a:ea typeface="Century Gothic"/>
                <a:cs typeface="Century Gothic"/>
                <a:sym typeface="Century Gothic"/>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5pPr>
            <a:lvl6pPr indent="-296164" lvl="5" marL="27432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6pPr>
            <a:lvl7pPr indent="-296164" lvl="6" marL="32004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7pPr>
            <a:lvl8pPr indent="-296164" lvl="7" marL="36576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8pPr>
            <a:lvl9pPr indent="-296164" lvl="8" marL="41148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9pPr>
          </a:lstStyle>
          <a:p/>
        </p:txBody>
      </p:sp>
      <p:sp>
        <p:nvSpPr>
          <p:cNvPr id="291" name="Google Shape;291;p23"/>
          <p:cNvSpPr txBox="1"/>
          <p:nvPr>
            <p:ph idx="10" type="dt"/>
          </p:nvPr>
        </p:nvSpPr>
        <p:spPr>
          <a:xfrm>
            <a:off x="5997388" y="168369"/>
            <a:ext cx="2133600" cy="2739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rgbClr val="FEFEFE"/>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92" name="Google Shape;292;p23"/>
          <p:cNvSpPr txBox="1"/>
          <p:nvPr>
            <p:ph idx="11" type="ftr"/>
          </p:nvPr>
        </p:nvSpPr>
        <p:spPr>
          <a:xfrm>
            <a:off x="4641448" y="4389120"/>
            <a:ext cx="3502200" cy="2739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93" name="Google Shape;293;p23"/>
          <p:cNvSpPr txBox="1"/>
          <p:nvPr>
            <p:ph idx="12" type="sldNum"/>
          </p:nvPr>
        </p:nvSpPr>
        <p:spPr>
          <a:xfrm>
            <a:off x="4649096" y="168368"/>
            <a:ext cx="1332300" cy="2739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FEFEFE"/>
                </a:solidFill>
                <a:latin typeface="Century Gothic"/>
                <a:ea typeface="Century Gothic"/>
                <a:cs typeface="Century Gothic"/>
                <a:sym typeface="Century Gothic"/>
              </a:defRPr>
            </a:lvl1pPr>
            <a:lvl2pPr indent="0" lvl="1" marL="0" marR="0" rtl="0" algn="l">
              <a:spcBef>
                <a:spcPts val="0"/>
              </a:spcBef>
              <a:buNone/>
              <a:defRPr b="0" i="0" sz="1200" u="none" cap="none" strike="noStrike">
                <a:solidFill>
                  <a:srgbClr val="FEFEFE"/>
                </a:solidFill>
                <a:latin typeface="Century Gothic"/>
                <a:ea typeface="Century Gothic"/>
                <a:cs typeface="Century Gothic"/>
                <a:sym typeface="Century Gothic"/>
              </a:defRPr>
            </a:lvl2pPr>
            <a:lvl3pPr indent="0" lvl="2" marL="0" marR="0" rtl="0" algn="l">
              <a:spcBef>
                <a:spcPts val="0"/>
              </a:spcBef>
              <a:buNone/>
              <a:defRPr b="0" i="0" sz="1200" u="none" cap="none" strike="noStrike">
                <a:solidFill>
                  <a:srgbClr val="FEFEFE"/>
                </a:solidFill>
                <a:latin typeface="Century Gothic"/>
                <a:ea typeface="Century Gothic"/>
                <a:cs typeface="Century Gothic"/>
                <a:sym typeface="Century Gothic"/>
              </a:defRPr>
            </a:lvl3pPr>
            <a:lvl4pPr indent="0" lvl="3" marL="0" marR="0" rtl="0" algn="l">
              <a:spcBef>
                <a:spcPts val="0"/>
              </a:spcBef>
              <a:buNone/>
              <a:defRPr b="0" i="0" sz="1200" u="none" cap="none" strike="noStrike">
                <a:solidFill>
                  <a:srgbClr val="FEFEFE"/>
                </a:solidFill>
                <a:latin typeface="Century Gothic"/>
                <a:ea typeface="Century Gothic"/>
                <a:cs typeface="Century Gothic"/>
                <a:sym typeface="Century Gothic"/>
              </a:defRPr>
            </a:lvl4pPr>
            <a:lvl5pPr indent="0" lvl="4" marL="0" marR="0" rtl="0" algn="l">
              <a:spcBef>
                <a:spcPts val="0"/>
              </a:spcBef>
              <a:buNone/>
              <a:defRPr b="0" i="0" sz="1200" u="none" cap="none" strike="noStrike">
                <a:solidFill>
                  <a:srgbClr val="FEFEFE"/>
                </a:solidFill>
                <a:latin typeface="Century Gothic"/>
                <a:ea typeface="Century Gothic"/>
                <a:cs typeface="Century Gothic"/>
                <a:sym typeface="Century Gothic"/>
              </a:defRPr>
            </a:lvl5pPr>
            <a:lvl6pPr indent="0" lvl="5" marL="0" marR="0" rtl="0" algn="l">
              <a:spcBef>
                <a:spcPts val="0"/>
              </a:spcBef>
              <a:buNone/>
              <a:defRPr b="0" i="0" sz="1200" u="none" cap="none" strike="noStrike">
                <a:solidFill>
                  <a:srgbClr val="FEFEFE"/>
                </a:solidFill>
                <a:latin typeface="Century Gothic"/>
                <a:ea typeface="Century Gothic"/>
                <a:cs typeface="Century Gothic"/>
                <a:sym typeface="Century Gothic"/>
              </a:defRPr>
            </a:lvl6pPr>
            <a:lvl7pPr indent="0" lvl="6" marL="0" marR="0" rtl="0" algn="l">
              <a:spcBef>
                <a:spcPts val="0"/>
              </a:spcBef>
              <a:buNone/>
              <a:defRPr b="0" i="0" sz="1200" u="none" cap="none" strike="noStrike">
                <a:solidFill>
                  <a:srgbClr val="FEFEFE"/>
                </a:solidFill>
                <a:latin typeface="Century Gothic"/>
                <a:ea typeface="Century Gothic"/>
                <a:cs typeface="Century Gothic"/>
                <a:sym typeface="Century Gothic"/>
              </a:defRPr>
            </a:lvl7pPr>
            <a:lvl8pPr indent="0" lvl="7" marL="0" marR="0" rtl="0" algn="l">
              <a:spcBef>
                <a:spcPts val="0"/>
              </a:spcBef>
              <a:buNone/>
              <a:defRPr b="0" i="0" sz="1200" u="none" cap="none" strike="noStrike">
                <a:solidFill>
                  <a:srgbClr val="FEFEFE"/>
                </a:solidFill>
                <a:latin typeface="Century Gothic"/>
                <a:ea typeface="Century Gothic"/>
                <a:cs typeface="Century Gothic"/>
                <a:sym typeface="Century Gothic"/>
              </a:defRPr>
            </a:lvl8pPr>
            <a:lvl9pPr indent="0" lvl="8" marL="0" marR="0" rtl="0" algn="l">
              <a:spcBef>
                <a:spcPts val="0"/>
              </a:spcBef>
              <a:buNone/>
              <a:defRPr b="0" i="0" sz="1200" u="none" cap="none" strike="noStrike">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94" name="Shape 294"/>
        <p:cNvGrpSpPr/>
        <p:nvPr/>
      </p:nvGrpSpPr>
      <p:grpSpPr>
        <a:xfrm>
          <a:off x="0" y="0"/>
          <a:ext cx="0" cy="0"/>
          <a:chOff x="0" y="0"/>
          <a:chExt cx="0" cy="0"/>
        </a:xfrm>
      </p:grpSpPr>
      <p:sp>
        <p:nvSpPr>
          <p:cNvPr id="295" name="Google Shape;295;p24"/>
          <p:cNvSpPr txBox="1"/>
          <p:nvPr>
            <p:ph type="title"/>
          </p:nvPr>
        </p:nvSpPr>
        <p:spPr>
          <a:xfrm rot="5400000">
            <a:off x="5579153" y="1822910"/>
            <a:ext cx="3585000" cy="14844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chemeClr val="accent1"/>
              </a:buClr>
              <a:buSzPts val="4000"/>
              <a:buFont typeface="Century Gothic"/>
              <a:buNone/>
              <a:defRPr b="0" i="0" sz="4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96" name="Google Shape;296;p24"/>
          <p:cNvSpPr txBox="1"/>
          <p:nvPr>
            <p:ph idx="1" type="body"/>
          </p:nvPr>
        </p:nvSpPr>
        <p:spPr>
          <a:xfrm rot="5400000">
            <a:off x="1972650" y="-146740"/>
            <a:ext cx="3585000" cy="5423700"/>
          </a:xfrm>
          <a:prstGeom prst="rect">
            <a:avLst/>
          </a:prstGeom>
          <a:noFill/>
          <a:ln>
            <a:noFill/>
          </a:ln>
        </p:spPr>
        <p:txBody>
          <a:bodyPr anchorCtr="0" anchor="t" bIns="91425" lIns="91425" spcFirstLastPara="1" rIns="91425" wrap="square" tIns="91425">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entury Gothic"/>
                <a:ea typeface="Century Gothic"/>
                <a:cs typeface="Century Gothic"/>
                <a:sym typeface="Century Gothic"/>
              </a:defRPr>
            </a:lvl1pPr>
            <a:lvl2pPr indent="-334772" lvl="1" marL="914400" marR="0" rtl="0" algn="l">
              <a:spcBef>
                <a:spcPts val="440"/>
              </a:spcBef>
              <a:spcAft>
                <a:spcPts val="0"/>
              </a:spcAft>
              <a:buClr>
                <a:schemeClr val="accent1"/>
              </a:buClr>
              <a:buSzPts val="1672"/>
              <a:buFont typeface="Noto Sans Symbols"/>
              <a:buChar char="○"/>
              <a:defRPr b="0" i="0" sz="2200" u="none" cap="none" strike="noStrike">
                <a:solidFill>
                  <a:schemeClr val="dk2"/>
                </a:solidFill>
                <a:latin typeface="Century Gothic"/>
                <a:ea typeface="Century Gothic"/>
                <a:cs typeface="Century Gothic"/>
                <a:sym typeface="Century Gothic"/>
              </a:defRPr>
            </a:lvl2pPr>
            <a:lvl3pPr indent="-325119" lvl="2" marL="1371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entury Gothic"/>
                <a:ea typeface="Century Gothic"/>
                <a:cs typeface="Century Gothic"/>
                <a:sym typeface="Century Gothic"/>
              </a:defRPr>
            </a:lvl3pPr>
            <a:lvl4pPr indent="-315467" lvl="3" marL="18288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entury Gothic"/>
                <a:ea typeface="Century Gothic"/>
                <a:cs typeface="Century Gothic"/>
                <a:sym typeface="Century Gothic"/>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5pPr>
            <a:lvl6pPr indent="-296164" lvl="5" marL="27432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6pPr>
            <a:lvl7pPr indent="-296164" lvl="6" marL="32004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7pPr>
            <a:lvl8pPr indent="-296164" lvl="7" marL="36576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8pPr>
            <a:lvl9pPr indent="-296164" lvl="8" marL="41148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9pPr>
          </a:lstStyle>
          <a:p/>
        </p:txBody>
      </p:sp>
      <p:sp>
        <p:nvSpPr>
          <p:cNvPr id="297" name="Google Shape;297;p24"/>
          <p:cNvSpPr txBox="1"/>
          <p:nvPr>
            <p:ph idx="10" type="dt"/>
          </p:nvPr>
        </p:nvSpPr>
        <p:spPr>
          <a:xfrm>
            <a:off x="5997388" y="168369"/>
            <a:ext cx="2133600" cy="2739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rgbClr val="FEFEFE"/>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98" name="Google Shape;298;p24"/>
          <p:cNvSpPr txBox="1"/>
          <p:nvPr>
            <p:ph idx="11" type="ftr"/>
          </p:nvPr>
        </p:nvSpPr>
        <p:spPr>
          <a:xfrm>
            <a:off x="4641448" y="4389120"/>
            <a:ext cx="3502200" cy="2739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99" name="Google Shape;299;p24"/>
          <p:cNvSpPr txBox="1"/>
          <p:nvPr>
            <p:ph idx="12" type="sldNum"/>
          </p:nvPr>
        </p:nvSpPr>
        <p:spPr>
          <a:xfrm>
            <a:off x="4649096" y="168368"/>
            <a:ext cx="1332300" cy="2739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FEFEFE"/>
                </a:solidFill>
                <a:latin typeface="Century Gothic"/>
                <a:ea typeface="Century Gothic"/>
                <a:cs typeface="Century Gothic"/>
                <a:sym typeface="Century Gothic"/>
              </a:defRPr>
            </a:lvl1pPr>
            <a:lvl2pPr indent="0" lvl="1" marL="0" marR="0" rtl="0" algn="l">
              <a:spcBef>
                <a:spcPts val="0"/>
              </a:spcBef>
              <a:buNone/>
              <a:defRPr b="0" i="0" sz="1200" u="none" cap="none" strike="noStrike">
                <a:solidFill>
                  <a:srgbClr val="FEFEFE"/>
                </a:solidFill>
                <a:latin typeface="Century Gothic"/>
                <a:ea typeface="Century Gothic"/>
                <a:cs typeface="Century Gothic"/>
                <a:sym typeface="Century Gothic"/>
              </a:defRPr>
            </a:lvl2pPr>
            <a:lvl3pPr indent="0" lvl="2" marL="0" marR="0" rtl="0" algn="l">
              <a:spcBef>
                <a:spcPts val="0"/>
              </a:spcBef>
              <a:buNone/>
              <a:defRPr b="0" i="0" sz="1200" u="none" cap="none" strike="noStrike">
                <a:solidFill>
                  <a:srgbClr val="FEFEFE"/>
                </a:solidFill>
                <a:latin typeface="Century Gothic"/>
                <a:ea typeface="Century Gothic"/>
                <a:cs typeface="Century Gothic"/>
                <a:sym typeface="Century Gothic"/>
              </a:defRPr>
            </a:lvl3pPr>
            <a:lvl4pPr indent="0" lvl="3" marL="0" marR="0" rtl="0" algn="l">
              <a:spcBef>
                <a:spcPts val="0"/>
              </a:spcBef>
              <a:buNone/>
              <a:defRPr b="0" i="0" sz="1200" u="none" cap="none" strike="noStrike">
                <a:solidFill>
                  <a:srgbClr val="FEFEFE"/>
                </a:solidFill>
                <a:latin typeface="Century Gothic"/>
                <a:ea typeface="Century Gothic"/>
                <a:cs typeface="Century Gothic"/>
                <a:sym typeface="Century Gothic"/>
              </a:defRPr>
            </a:lvl4pPr>
            <a:lvl5pPr indent="0" lvl="4" marL="0" marR="0" rtl="0" algn="l">
              <a:spcBef>
                <a:spcPts val="0"/>
              </a:spcBef>
              <a:buNone/>
              <a:defRPr b="0" i="0" sz="1200" u="none" cap="none" strike="noStrike">
                <a:solidFill>
                  <a:srgbClr val="FEFEFE"/>
                </a:solidFill>
                <a:latin typeface="Century Gothic"/>
                <a:ea typeface="Century Gothic"/>
                <a:cs typeface="Century Gothic"/>
                <a:sym typeface="Century Gothic"/>
              </a:defRPr>
            </a:lvl5pPr>
            <a:lvl6pPr indent="0" lvl="5" marL="0" marR="0" rtl="0" algn="l">
              <a:spcBef>
                <a:spcPts val="0"/>
              </a:spcBef>
              <a:buNone/>
              <a:defRPr b="0" i="0" sz="1200" u="none" cap="none" strike="noStrike">
                <a:solidFill>
                  <a:srgbClr val="FEFEFE"/>
                </a:solidFill>
                <a:latin typeface="Century Gothic"/>
                <a:ea typeface="Century Gothic"/>
                <a:cs typeface="Century Gothic"/>
                <a:sym typeface="Century Gothic"/>
              </a:defRPr>
            </a:lvl6pPr>
            <a:lvl7pPr indent="0" lvl="6" marL="0" marR="0" rtl="0" algn="l">
              <a:spcBef>
                <a:spcPts val="0"/>
              </a:spcBef>
              <a:buNone/>
              <a:defRPr b="0" i="0" sz="1200" u="none" cap="none" strike="noStrike">
                <a:solidFill>
                  <a:srgbClr val="FEFEFE"/>
                </a:solidFill>
                <a:latin typeface="Century Gothic"/>
                <a:ea typeface="Century Gothic"/>
                <a:cs typeface="Century Gothic"/>
                <a:sym typeface="Century Gothic"/>
              </a:defRPr>
            </a:lvl7pPr>
            <a:lvl8pPr indent="0" lvl="7" marL="0" marR="0" rtl="0" algn="l">
              <a:spcBef>
                <a:spcPts val="0"/>
              </a:spcBef>
              <a:buNone/>
              <a:defRPr b="0" i="0" sz="1200" u="none" cap="none" strike="noStrike">
                <a:solidFill>
                  <a:srgbClr val="FEFEFE"/>
                </a:solidFill>
                <a:latin typeface="Century Gothic"/>
                <a:ea typeface="Century Gothic"/>
                <a:cs typeface="Century Gothic"/>
                <a:sym typeface="Century Gothic"/>
              </a:defRPr>
            </a:lvl8pPr>
            <a:lvl9pPr indent="0" lvl="8" marL="0" marR="0" rtl="0" algn="l">
              <a:spcBef>
                <a:spcPts val="0"/>
              </a:spcBef>
              <a:buNone/>
              <a:defRPr b="0" i="0" sz="1200" u="none" cap="none" strike="noStrike">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4" name="Shape 304"/>
        <p:cNvGrpSpPr/>
        <p:nvPr/>
      </p:nvGrpSpPr>
      <p:grpSpPr>
        <a:xfrm>
          <a:off x="0" y="0"/>
          <a:ext cx="0" cy="0"/>
          <a:chOff x="0" y="0"/>
          <a:chExt cx="0" cy="0"/>
        </a:xfrm>
      </p:grpSpPr>
      <p:grpSp>
        <p:nvGrpSpPr>
          <p:cNvPr id="305" name="Google Shape;305;p26"/>
          <p:cNvGrpSpPr/>
          <p:nvPr/>
        </p:nvGrpSpPr>
        <p:grpSpPr>
          <a:xfrm>
            <a:off x="4350279" y="2855377"/>
            <a:ext cx="443589" cy="105632"/>
            <a:chOff x="4137525" y="2915950"/>
            <a:chExt cx="869100" cy="207000"/>
          </a:xfrm>
        </p:grpSpPr>
        <p:sp>
          <p:nvSpPr>
            <p:cNvPr id="306" name="Google Shape;306;p26"/>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6"/>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6"/>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9" name="Google Shape;309;p26"/>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310" name="Google Shape;310;p26"/>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11" name="Google Shape;311;p2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2" name="Shape 312"/>
        <p:cNvGrpSpPr/>
        <p:nvPr/>
      </p:nvGrpSpPr>
      <p:grpSpPr>
        <a:xfrm>
          <a:off x="0" y="0"/>
          <a:ext cx="0" cy="0"/>
          <a:chOff x="0" y="0"/>
          <a:chExt cx="0" cy="0"/>
        </a:xfrm>
      </p:grpSpPr>
      <p:sp>
        <p:nvSpPr>
          <p:cNvPr id="313" name="Google Shape;313;p27"/>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14" name="Google Shape;314;p2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5" name="Shape 315"/>
        <p:cNvGrpSpPr/>
        <p:nvPr/>
      </p:nvGrpSpPr>
      <p:grpSpPr>
        <a:xfrm>
          <a:off x="0" y="0"/>
          <a:ext cx="0" cy="0"/>
          <a:chOff x="0" y="0"/>
          <a:chExt cx="0" cy="0"/>
        </a:xfrm>
      </p:grpSpPr>
      <p:sp>
        <p:nvSpPr>
          <p:cNvPr id="316" name="Google Shape;316;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17" name="Google Shape;317;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18" name="Google Shape;318;p2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9" name="Shape 319"/>
        <p:cNvGrpSpPr/>
        <p:nvPr/>
      </p:nvGrpSpPr>
      <p:grpSpPr>
        <a:xfrm>
          <a:off x="0" y="0"/>
          <a:ext cx="0" cy="0"/>
          <a:chOff x="0" y="0"/>
          <a:chExt cx="0" cy="0"/>
        </a:xfrm>
      </p:grpSpPr>
      <p:sp>
        <p:nvSpPr>
          <p:cNvPr id="320" name="Google Shape;320;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21" name="Google Shape;321;p2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22" name="Google Shape;322;p2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23" name="Google Shape;323;p2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4" name="Shape 324"/>
        <p:cNvGrpSpPr/>
        <p:nvPr/>
      </p:nvGrpSpPr>
      <p:grpSpPr>
        <a:xfrm>
          <a:off x="0" y="0"/>
          <a:ext cx="0" cy="0"/>
          <a:chOff x="0" y="0"/>
          <a:chExt cx="0" cy="0"/>
        </a:xfrm>
      </p:grpSpPr>
      <p:sp>
        <p:nvSpPr>
          <p:cNvPr id="325" name="Google Shape;325;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26" name="Google Shape;326;p3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7" name="Shape 327"/>
        <p:cNvGrpSpPr/>
        <p:nvPr/>
      </p:nvGrpSpPr>
      <p:grpSpPr>
        <a:xfrm>
          <a:off x="0" y="0"/>
          <a:ext cx="0" cy="0"/>
          <a:chOff x="0" y="0"/>
          <a:chExt cx="0" cy="0"/>
        </a:xfrm>
      </p:grpSpPr>
      <p:sp>
        <p:nvSpPr>
          <p:cNvPr id="328" name="Google Shape;328;p31"/>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29" name="Google Shape;329;p31"/>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30" name="Google Shape;330;p3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31" name="Shape 331"/>
        <p:cNvGrpSpPr/>
        <p:nvPr/>
      </p:nvGrpSpPr>
      <p:grpSpPr>
        <a:xfrm>
          <a:off x="0" y="0"/>
          <a:ext cx="0" cy="0"/>
          <a:chOff x="0" y="0"/>
          <a:chExt cx="0" cy="0"/>
        </a:xfrm>
      </p:grpSpPr>
      <p:sp>
        <p:nvSpPr>
          <p:cNvPr id="332" name="Google Shape;332;p32"/>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333" name="Google Shape;333;p3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34" name="Shape 334"/>
        <p:cNvGrpSpPr/>
        <p:nvPr/>
      </p:nvGrpSpPr>
      <p:grpSpPr>
        <a:xfrm>
          <a:off x="0" y="0"/>
          <a:ext cx="0" cy="0"/>
          <a:chOff x="0" y="0"/>
          <a:chExt cx="0" cy="0"/>
        </a:xfrm>
      </p:grpSpPr>
      <p:sp>
        <p:nvSpPr>
          <p:cNvPr id="335" name="Google Shape;335;p33"/>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36" name="Google Shape;336;p33"/>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37" name="Google Shape;337;p33"/>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38" name="Google Shape;338;p33"/>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100"/>
              <a:buNone/>
              <a:defRPr sz="21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339" name="Google Shape;339;p33"/>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40" name="Google Shape;340;p3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41" name="Shape 341"/>
        <p:cNvGrpSpPr/>
        <p:nvPr/>
      </p:nvGrpSpPr>
      <p:grpSpPr>
        <a:xfrm>
          <a:off x="0" y="0"/>
          <a:ext cx="0" cy="0"/>
          <a:chOff x="0" y="0"/>
          <a:chExt cx="0" cy="0"/>
        </a:xfrm>
      </p:grpSpPr>
      <p:sp>
        <p:nvSpPr>
          <p:cNvPr id="342" name="Google Shape;342;p3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343" name="Google Shape;343;p3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44" name="Shape 344"/>
        <p:cNvGrpSpPr/>
        <p:nvPr/>
      </p:nvGrpSpPr>
      <p:grpSpPr>
        <a:xfrm>
          <a:off x="0" y="0"/>
          <a:ext cx="0" cy="0"/>
          <a:chOff x="0" y="0"/>
          <a:chExt cx="0" cy="0"/>
        </a:xfrm>
      </p:grpSpPr>
      <p:sp>
        <p:nvSpPr>
          <p:cNvPr id="345" name="Google Shape;345;p35"/>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46" name="Google Shape;346;p35"/>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347" name="Google Shape;347;p3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8" name="Shape 348"/>
        <p:cNvGrpSpPr/>
        <p:nvPr/>
      </p:nvGrpSpPr>
      <p:grpSpPr>
        <a:xfrm>
          <a:off x="0" y="0"/>
          <a:ext cx="0" cy="0"/>
          <a:chOff x="0" y="0"/>
          <a:chExt cx="0" cy="0"/>
        </a:xfrm>
      </p:grpSpPr>
      <p:sp>
        <p:nvSpPr>
          <p:cNvPr id="349" name="Google Shape;349;p3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354" name="Shape 354"/>
        <p:cNvGrpSpPr/>
        <p:nvPr/>
      </p:nvGrpSpPr>
      <p:grpSpPr>
        <a:xfrm>
          <a:off x="0" y="0"/>
          <a:ext cx="0" cy="0"/>
          <a:chOff x="0" y="0"/>
          <a:chExt cx="0" cy="0"/>
        </a:xfrm>
      </p:grpSpPr>
      <p:sp>
        <p:nvSpPr>
          <p:cNvPr id="355" name="Google Shape;355;p38"/>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8"/>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357" name="Google Shape;357;p38"/>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100"/>
              <a:buNone/>
              <a:defRPr b="1" sz="2100">
                <a:solidFill>
                  <a:schemeClr val="accent1"/>
                </a:solidFill>
              </a:defRPr>
            </a:lvl1pPr>
            <a:lvl2pPr lvl="1" rtl="0" algn="ctr">
              <a:lnSpc>
                <a:spcPct val="100000"/>
              </a:lnSpc>
              <a:spcBef>
                <a:spcPts val="0"/>
              </a:spcBef>
              <a:spcAft>
                <a:spcPts val="0"/>
              </a:spcAft>
              <a:buClr>
                <a:schemeClr val="accent1"/>
              </a:buClr>
              <a:buSzPts val="2100"/>
              <a:buNone/>
              <a:defRPr b="1" sz="2100">
                <a:solidFill>
                  <a:schemeClr val="accent1"/>
                </a:solidFill>
              </a:defRPr>
            </a:lvl2pPr>
            <a:lvl3pPr lvl="2" rtl="0" algn="ctr">
              <a:lnSpc>
                <a:spcPct val="100000"/>
              </a:lnSpc>
              <a:spcBef>
                <a:spcPts val="0"/>
              </a:spcBef>
              <a:spcAft>
                <a:spcPts val="0"/>
              </a:spcAft>
              <a:buClr>
                <a:schemeClr val="accent1"/>
              </a:buClr>
              <a:buSzPts val="2100"/>
              <a:buNone/>
              <a:defRPr b="1" sz="2100">
                <a:solidFill>
                  <a:schemeClr val="accent1"/>
                </a:solidFill>
              </a:defRPr>
            </a:lvl3pPr>
            <a:lvl4pPr lvl="3" rtl="0" algn="ctr">
              <a:lnSpc>
                <a:spcPct val="100000"/>
              </a:lnSpc>
              <a:spcBef>
                <a:spcPts val="0"/>
              </a:spcBef>
              <a:spcAft>
                <a:spcPts val="0"/>
              </a:spcAft>
              <a:buClr>
                <a:schemeClr val="accent1"/>
              </a:buClr>
              <a:buSzPts val="2100"/>
              <a:buNone/>
              <a:defRPr b="1" sz="2100">
                <a:solidFill>
                  <a:schemeClr val="accent1"/>
                </a:solidFill>
              </a:defRPr>
            </a:lvl4pPr>
            <a:lvl5pPr lvl="4" rtl="0" algn="ctr">
              <a:lnSpc>
                <a:spcPct val="100000"/>
              </a:lnSpc>
              <a:spcBef>
                <a:spcPts val="0"/>
              </a:spcBef>
              <a:spcAft>
                <a:spcPts val="0"/>
              </a:spcAft>
              <a:buClr>
                <a:schemeClr val="accent1"/>
              </a:buClr>
              <a:buSzPts val="2100"/>
              <a:buNone/>
              <a:defRPr b="1" sz="2100">
                <a:solidFill>
                  <a:schemeClr val="accent1"/>
                </a:solidFill>
              </a:defRPr>
            </a:lvl5pPr>
            <a:lvl6pPr lvl="5" rtl="0" algn="ctr">
              <a:lnSpc>
                <a:spcPct val="100000"/>
              </a:lnSpc>
              <a:spcBef>
                <a:spcPts val="0"/>
              </a:spcBef>
              <a:spcAft>
                <a:spcPts val="0"/>
              </a:spcAft>
              <a:buClr>
                <a:schemeClr val="accent1"/>
              </a:buClr>
              <a:buSzPts val="2100"/>
              <a:buNone/>
              <a:defRPr b="1" sz="2100">
                <a:solidFill>
                  <a:schemeClr val="accent1"/>
                </a:solidFill>
              </a:defRPr>
            </a:lvl6pPr>
            <a:lvl7pPr lvl="6" rtl="0" algn="ctr">
              <a:lnSpc>
                <a:spcPct val="100000"/>
              </a:lnSpc>
              <a:spcBef>
                <a:spcPts val="0"/>
              </a:spcBef>
              <a:spcAft>
                <a:spcPts val="0"/>
              </a:spcAft>
              <a:buClr>
                <a:schemeClr val="accent1"/>
              </a:buClr>
              <a:buSzPts val="2100"/>
              <a:buNone/>
              <a:defRPr b="1" sz="2100">
                <a:solidFill>
                  <a:schemeClr val="accent1"/>
                </a:solidFill>
              </a:defRPr>
            </a:lvl7pPr>
            <a:lvl8pPr lvl="7" rtl="0" algn="ctr">
              <a:lnSpc>
                <a:spcPct val="100000"/>
              </a:lnSpc>
              <a:spcBef>
                <a:spcPts val="0"/>
              </a:spcBef>
              <a:spcAft>
                <a:spcPts val="0"/>
              </a:spcAft>
              <a:buClr>
                <a:schemeClr val="accent1"/>
              </a:buClr>
              <a:buSzPts val="2100"/>
              <a:buNone/>
              <a:defRPr b="1" sz="2100">
                <a:solidFill>
                  <a:schemeClr val="accent1"/>
                </a:solidFill>
              </a:defRPr>
            </a:lvl8pPr>
            <a:lvl9pPr lvl="8" rtl="0"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358" name="Google Shape;358;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359" name="Shape 359"/>
        <p:cNvGrpSpPr/>
        <p:nvPr/>
      </p:nvGrpSpPr>
      <p:grpSpPr>
        <a:xfrm>
          <a:off x="0" y="0"/>
          <a:ext cx="0" cy="0"/>
          <a:chOff x="0" y="0"/>
          <a:chExt cx="0" cy="0"/>
        </a:xfrm>
      </p:grpSpPr>
      <p:sp>
        <p:nvSpPr>
          <p:cNvPr id="360" name="Google Shape;360;p39"/>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361" name="Google Shape;361;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62" name="Shape 362"/>
        <p:cNvGrpSpPr/>
        <p:nvPr/>
      </p:nvGrpSpPr>
      <p:grpSpPr>
        <a:xfrm>
          <a:off x="0" y="0"/>
          <a:ext cx="0" cy="0"/>
          <a:chOff x="0" y="0"/>
          <a:chExt cx="0" cy="0"/>
        </a:xfrm>
      </p:grpSpPr>
      <p:sp>
        <p:nvSpPr>
          <p:cNvPr id="363" name="Google Shape;363;p4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364" name="Google Shape;364;p40"/>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65" name="Google Shape;365;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66" name="Shape 366"/>
        <p:cNvGrpSpPr/>
        <p:nvPr/>
      </p:nvGrpSpPr>
      <p:grpSpPr>
        <a:xfrm>
          <a:off x="0" y="0"/>
          <a:ext cx="0" cy="0"/>
          <a:chOff x="0" y="0"/>
          <a:chExt cx="0" cy="0"/>
        </a:xfrm>
      </p:grpSpPr>
      <p:sp>
        <p:nvSpPr>
          <p:cNvPr id="367" name="Google Shape;367;p41"/>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368" name="Google Shape;368;p41"/>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69" name="Google Shape;369;p41"/>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70" name="Google Shape;370;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1" name="Shape 371"/>
        <p:cNvGrpSpPr/>
        <p:nvPr/>
      </p:nvGrpSpPr>
      <p:grpSpPr>
        <a:xfrm>
          <a:off x="0" y="0"/>
          <a:ext cx="0" cy="0"/>
          <a:chOff x="0" y="0"/>
          <a:chExt cx="0" cy="0"/>
        </a:xfrm>
      </p:grpSpPr>
      <p:sp>
        <p:nvSpPr>
          <p:cNvPr id="372" name="Google Shape;372;p42"/>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373" name="Google Shape;373;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74" name="Shape 374"/>
        <p:cNvGrpSpPr/>
        <p:nvPr/>
      </p:nvGrpSpPr>
      <p:grpSpPr>
        <a:xfrm>
          <a:off x="0" y="0"/>
          <a:ext cx="0" cy="0"/>
          <a:chOff x="0" y="0"/>
          <a:chExt cx="0" cy="0"/>
        </a:xfrm>
      </p:grpSpPr>
      <p:sp>
        <p:nvSpPr>
          <p:cNvPr id="375" name="Google Shape;375;p43"/>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p:txBody>
      </p:sp>
      <p:sp>
        <p:nvSpPr>
          <p:cNvPr id="376" name="Google Shape;376;p43"/>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77" name="Google Shape;377;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78" name="Shape 378"/>
        <p:cNvGrpSpPr/>
        <p:nvPr/>
      </p:nvGrpSpPr>
      <p:grpSpPr>
        <a:xfrm>
          <a:off x="0" y="0"/>
          <a:ext cx="0" cy="0"/>
          <a:chOff x="0" y="0"/>
          <a:chExt cx="0" cy="0"/>
        </a:xfrm>
      </p:grpSpPr>
      <p:sp>
        <p:nvSpPr>
          <p:cNvPr id="379" name="Google Shape;379;p44"/>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p:txBody>
      </p:sp>
      <p:sp>
        <p:nvSpPr>
          <p:cNvPr id="380" name="Google Shape;380;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1" name="Shape 381"/>
        <p:cNvGrpSpPr/>
        <p:nvPr/>
      </p:nvGrpSpPr>
      <p:grpSpPr>
        <a:xfrm>
          <a:off x="0" y="0"/>
          <a:ext cx="0" cy="0"/>
          <a:chOff x="0" y="0"/>
          <a:chExt cx="0" cy="0"/>
        </a:xfrm>
      </p:grpSpPr>
      <p:sp>
        <p:nvSpPr>
          <p:cNvPr id="382" name="Google Shape;382;p45"/>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3" name="Google Shape;383;p45"/>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84" name="Google Shape;384;p45"/>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385" name="Google Shape;385;p45"/>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386" name="Google Shape;386;p45"/>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accent1"/>
              </a:buClr>
              <a:buSzPts val="1800"/>
              <a:buChar char="●"/>
              <a:defRPr>
                <a:solidFill>
                  <a:schemeClr val="accent1"/>
                </a:solidFill>
                <a:highlight>
                  <a:schemeClr val="lt1"/>
                </a:highlight>
              </a:defRPr>
            </a:lvl1pPr>
            <a:lvl2pPr indent="-317500" lvl="1" marL="914400" rtl="0">
              <a:spcBef>
                <a:spcPts val="1600"/>
              </a:spcBef>
              <a:spcAft>
                <a:spcPts val="0"/>
              </a:spcAft>
              <a:buClr>
                <a:schemeClr val="accent1"/>
              </a:buClr>
              <a:buSzPts val="1400"/>
              <a:buChar char="○"/>
              <a:defRPr>
                <a:solidFill>
                  <a:schemeClr val="accent1"/>
                </a:solidFill>
                <a:highlight>
                  <a:schemeClr val="lt1"/>
                </a:highlight>
              </a:defRPr>
            </a:lvl2pPr>
            <a:lvl3pPr indent="-317500" lvl="2" marL="1371600" rtl="0">
              <a:spcBef>
                <a:spcPts val="1600"/>
              </a:spcBef>
              <a:spcAft>
                <a:spcPts val="0"/>
              </a:spcAft>
              <a:buClr>
                <a:schemeClr val="accent1"/>
              </a:buClr>
              <a:buSzPts val="1400"/>
              <a:buChar char="■"/>
              <a:defRPr>
                <a:solidFill>
                  <a:schemeClr val="accent1"/>
                </a:solidFill>
                <a:highlight>
                  <a:schemeClr val="lt1"/>
                </a:highlight>
              </a:defRPr>
            </a:lvl3pPr>
            <a:lvl4pPr indent="-317500" lvl="3" marL="1828800" rtl="0">
              <a:spcBef>
                <a:spcPts val="1600"/>
              </a:spcBef>
              <a:spcAft>
                <a:spcPts val="0"/>
              </a:spcAft>
              <a:buClr>
                <a:schemeClr val="accent1"/>
              </a:buClr>
              <a:buSzPts val="1400"/>
              <a:buChar char="●"/>
              <a:defRPr>
                <a:solidFill>
                  <a:schemeClr val="accent1"/>
                </a:solidFill>
                <a:highlight>
                  <a:schemeClr val="lt1"/>
                </a:highlight>
              </a:defRPr>
            </a:lvl4pPr>
            <a:lvl5pPr indent="-317500" lvl="4" marL="2286000" rtl="0">
              <a:spcBef>
                <a:spcPts val="1600"/>
              </a:spcBef>
              <a:spcAft>
                <a:spcPts val="0"/>
              </a:spcAft>
              <a:buClr>
                <a:schemeClr val="accent1"/>
              </a:buClr>
              <a:buSzPts val="1400"/>
              <a:buChar char="○"/>
              <a:defRPr>
                <a:solidFill>
                  <a:schemeClr val="accent1"/>
                </a:solidFill>
                <a:highlight>
                  <a:schemeClr val="lt1"/>
                </a:highlight>
              </a:defRPr>
            </a:lvl5pPr>
            <a:lvl6pPr indent="-317500" lvl="5" marL="2743200" rtl="0">
              <a:spcBef>
                <a:spcPts val="1600"/>
              </a:spcBef>
              <a:spcAft>
                <a:spcPts val="0"/>
              </a:spcAft>
              <a:buClr>
                <a:schemeClr val="accent1"/>
              </a:buClr>
              <a:buSzPts val="1400"/>
              <a:buChar char="■"/>
              <a:defRPr>
                <a:solidFill>
                  <a:schemeClr val="accent1"/>
                </a:solidFill>
                <a:highlight>
                  <a:schemeClr val="lt1"/>
                </a:highlight>
              </a:defRPr>
            </a:lvl6pPr>
            <a:lvl7pPr indent="-317500" lvl="6" marL="3200400" rtl="0">
              <a:spcBef>
                <a:spcPts val="1600"/>
              </a:spcBef>
              <a:spcAft>
                <a:spcPts val="0"/>
              </a:spcAft>
              <a:buClr>
                <a:schemeClr val="accent1"/>
              </a:buClr>
              <a:buSzPts val="1400"/>
              <a:buChar char="●"/>
              <a:defRPr>
                <a:solidFill>
                  <a:schemeClr val="accent1"/>
                </a:solidFill>
                <a:highlight>
                  <a:schemeClr val="lt1"/>
                </a:highlight>
              </a:defRPr>
            </a:lvl7pPr>
            <a:lvl8pPr indent="-317500" lvl="7" marL="3657600" rtl="0">
              <a:spcBef>
                <a:spcPts val="1600"/>
              </a:spcBef>
              <a:spcAft>
                <a:spcPts val="0"/>
              </a:spcAft>
              <a:buClr>
                <a:schemeClr val="accent1"/>
              </a:buClr>
              <a:buSzPts val="1400"/>
              <a:buChar char="○"/>
              <a:defRPr>
                <a:solidFill>
                  <a:schemeClr val="accent1"/>
                </a:solidFill>
                <a:highlight>
                  <a:schemeClr val="lt1"/>
                </a:highlight>
              </a:defRPr>
            </a:lvl8pPr>
            <a:lvl9pPr indent="-317500" lvl="8" marL="4114800" rtl="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387" name="Google Shape;387;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88" name="Shape 388"/>
        <p:cNvGrpSpPr/>
        <p:nvPr/>
      </p:nvGrpSpPr>
      <p:grpSpPr>
        <a:xfrm>
          <a:off x="0" y="0"/>
          <a:ext cx="0" cy="0"/>
          <a:chOff x="0" y="0"/>
          <a:chExt cx="0" cy="0"/>
        </a:xfrm>
      </p:grpSpPr>
      <p:sp>
        <p:nvSpPr>
          <p:cNvPr id="389" name="Google Shape;389;p46"/>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390" name="Google Shape;390;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91" name="Shape 391"/>
        <p:cNvGrpSpPr/>
        <p:nvPr/>
      </p:nvGrpSpPr>
      <p:grpSpPr>
        <a:xfrm>
          <a:off x="0" y="0"/>
          <a:ext cx="0" cy="0"/>
          <a:chOff x="0" y="0"/>
          <a:chExt cx="0" cy="0"/>
        </a:xfrm>
      </p:grpSpPr>
      <p:sp>
        <p:nvSpPr>
          <p:cNvPr id="392" name="Google Shape;392;p47"/>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highlight>
                  <a:schemeClr val="accent1"/>
                </a:highlight>
              </a:defRPr>
            </a:lvl1pPr>
            <a:lvl2pPr lvl="1" rtl="0" algn="ctr">
              <a:spcBef>
                <a:spcPts val="0"/>
              </a:spcBef>
              <a:spcAft>
                <a:spcPts val="0"/>
              </a:spcAft>
              <a:buClr>
                <a:schemeClr val="lt1"/>
              </a:buClr>
              <a:buSzPts val="12000"/>
              <a:buNone/>
              <a:defRPr sz="12000">
                <a:solidFill>
                  <a:schemeClr val="lt1"/>
                </a:solidFill>
                <a:highlight>
                  <a:schemeClr val="accent1"/>
                </a:highlight>
              </a:defRPr>
            </a:lvl2pPr>
            <a:lvl3pPr lvl="2" rtl="0" algn="ctr">
              <a:spcBef>
                <a:spcPts val="0"/>
              </a:spcBef>
              <a:spcAft>
                <a:spcPts val="0"/>
              </a:spcAft>
              <a:buClr>
                <a:schemeClr val="lt1"/>
              </a:buClr>
              <a:buSzPts val="12000"/>
              <a:buNone/>
              <a:defRPr sz="12000">
                <a:solidFill>
                  <a:schemeClr val="lt1"/>
                </a:solidFill>
                <a:highlight>
                  <a:schemeClr val="accent1"/>
                </a:highlight>
              </a:defRPr>
            </a:lvl3pPr>
            <a:lvl4pPr lvl="3" rtl="0" algn="ctr">
              <a:spcBef>
                <a:spcPts val="0"/>
              </a:spcBef>
              <a:spcAft>
                <a:spcPts val="0"/>
              </a:spcAft>
              <a:buClr>
                <a:schemeClr val="lt1"/>
              </a:buClr>
              <a:buSzPts val="12000"/>
              <a:buNone/>
              <a:defRPr sz="12000">
                <a:solidFill>
                  <a:schemeClr val="lt1"/>
                </a:solidFill>
                <a:highlight>
                  <a:schemeClr val="accent1"/>
                </a:highlight>
              </a:defRPr>
            </a:lvl4pPr>
            <a:lvl5pPr lvl="4" rtl="0" algn="ctr">
              <a:spcBef>
                <a:spcPts val="0"/>
              </a:spcBef>
              <a:spcAft>
                <a:spcPts val="0"/>
              </a:spcAft>
              <a:buClr>
                <a:schemeClr val="lt1"/>
              </a:buClr>
              <a:buSzPts val="12000"/>
              <a:buNone/>
              <a:defRPr sz="12000">
                <a:solidFill>
                  <a:schemeClr val="lt1"/>
                </a:solidFill>
                <a:highlight>
                  <a:schemeClr val="accent1"/>
                </a:highlight>
              </a:defRPr>
            </a:lvl5pPr>
            <a:lvl6pPr lvl="5" rtl="0" algn="ctr">
              <a:spcBef>
                <a:spcPts val="0"/>
              </a:spcBef>
              <a:spcAft>
                <a:spcPts val="0"/>
              </a:spcAft>
              <a:buClr>
                <a:schemeClr val="lt1"/>
              </a:buClr>
              <a:buSzPts val="12000"/>
              <a:buNone/>
              <a:defRPr sz="12000">
                <a:solidFill>
                  <a:schemeClr val="lt1"/>
                </a:solidFill>
                <a:highlight>
                  <a:schemeClr val="accent1"/>
                </a:highlight>
              </a:defRPr>
            </a:lvl6pPr>
            <a:lvl7pPr lvl="6" rtl="0" algn="ctr">
              <a:spcBef>
                <a:spcPts val="0"/>
              </a:spcBef>
              <a:spcAft>
                <a:spcPts val="0"/>
              </a:spcAft>
              <a:buClr>
                <a:schemeClr val="lt1"/>
              </a:buClr>
              <a:buSzPts val="12000"/>
              <a:buNone/>
              <a:defRPr sz="12000">
                <a:solidFill>
                  <a:schemeClr val="lt1"/>
                </a:solidFill>
                <a:highlight>
                  <a:schemeClr val="accent1"/>
                </a:highlight>
              </a:defRPr>
            </a:lvl7pPr>
            <a:lvl8pPr lvl="7" rtl="0" algn="ctr">
              <a:spcBef>
                <a:spcPts val="0"/>
              </a:spcBef>
              <a:spcAft>
                <a:spcPts val="0"/>
              </a:spcAft>
              <a:buClr>
                <a:schemeClr val="lt1"/>
              </a:buClr>
              <a:buSzPts val="12000"/>
              <a:buNone/>
              <a:defRPr sz="12000">
                <a:solidFill>
                  <a:schemeClr val="lt1"/>
                </a:solidFill>
                <a:highlight>
                  <a:schemeClr val="accent1"/>
                </a:highlight>
              </a:defRPr>
            </a:lvl8pPr>
            <a:lvl9pPr lvl="8" rtl="0"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393" name="Google Shape;393;p47"/>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rtl="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rtl="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rtl="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rtl="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rtl="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rtl="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rtl="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rtl="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394" name="Google Shape;394;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5" name="Shape 395"/>
        <p:cNvGrpSpPr/>
        <p:nvPr/>
      </p:nvGrpSpPr>
      <p:grpSpPr>
        <a:xfrm>
          <a:off x="0" y="0"/>
          <a:ext cx="0" cy="0"/>
          <a:chOff x="0" y="0"/>
          <a:chExt cx="0" cy="0"/>
        </a:xfrm>
      </p:grpSpPr>
      <p:sp>
        <p:nvSpPr>
          <p:cNvPr id="396" name="Google Shape;396;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2.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5.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1F15E"/>
            </a:gs>
            <a:gs pos="62000">
              <a:srgbClr val="90BA3F"/>
            </a:gs>
            <a:gs pos="100000">
              <a:srgbClr val="7FA03E"/>
            </a:gs>
          </a:gsLst>
          <a:lin ang="5400012" scaled="0"/>
        </a:gradFill>
      </p:bgPr>
    </p:bg>
    <p:spTree>
      <p:nvGrpSpPr>
        <p:cNvPr id="54" name="Shape 54"/>
        <p:cNvGrpSpPr/>
        <p:nvPr/>
      </p:nvGrpSpPr>
      <p:grpSpPr>
        <a:xfrm>
          <a:off x="0" y="0"/>
          <a:ext cx="0" cy="0"/>
          <a:chOff x="0" y="0"/>
          <a:chExt cx="0" cy="0"/>
        </a:xfrm>
      </p:grpSpPr>
      <p:grpSp>
        <p:nvGrpSpPr>
          <p:cNvPr id="55" name="Google Shape;55;p13"/>
          <p:cNvGrpSpPr/>
          <p:nvPr/>
        </p:nvGrpSpPr>
        <p:grpSpPr>
          <a:xfrm>
            <a:off x="-567355" y="0"/>
            <a:ext cx="10457378" cy="5337692"/>
            <a:chOff x="-644959" y="0"/>
            <a:chExt cx="10457378" cy="7116923"/>
          </a:xfrm>
        </p:grpSpPr>
        <p:grpSp>
          <p:nvGrpSpPr>
            <p:cNvPr id="56" name="Google Shape;56;p13"/>
            <p:cNvGrpSpPr/>
            <p:nvPr/>
          </p:nvGrpSpPr>
          <p:grpSpPr>
            <a:xfrm>
              <a:off x="0" y="0"/>
              <a:ext cx="9144000" cy="6858000"/>
              <a:chOff x="0" y="0"/>
              <a:chExt cx="9144000" cy="6858000"/>
            </a:xfrm>
          </p:grpSpPr>
          <p:grpSp>
            <p:nvGrpSpPr>
              <p:cNvPr id="57" name="Google Shape;57;p13"/>
              <p:cNvGrpSpPr/>
              <p:nvPr/>
            </p:nvGrpSpPr>
            <p:grpSpPr>
              <a:xfrm>
                <a:off x="0" y="0"/>
                <a:ext cx="2514600" cy="6858000"/>
                <a:chOff x="0" y="0"/>
                <a:chExt cx="2514600" cy="6858000"/>
              </a:xfrm>
            </p:grpSpPr>
            <p:sp>
              <p:nvSpPr>
                <p:cNvPr id="58" name="Google Shape;58;p13"/>
                <p:cNvSpPr/>
                <p:nvPr/>
              </p:nvSpPr>
              <p:spPr>
                <a:xfrm>
                  <a:off x="914400" y="0"/>
                  <a:ext cx="1600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59" name="Google Shape;59;p13"/>
                <p:cNvSpPr/>
                <p:nvPr/>
              </p:nvSpPr>
              <p:spPr>
                <a:xfrm>
                  <a:off x="0" y="0"/>
                  <a:ext cx="457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60" name="Google Shape;60;p13"/>
                <p:cNvSpPr/>
                <p:nvPr/>
              </p:nvSpPr>
              <p:spPr>
                <a:xfrm>
                  <a:off x="228600" y="0"/>
                  <a:ext cx="7620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61" name="Google Shape;61;p13"/>
              <p:cNvGrpSpPr/>
              <p:nvPr/>
            </p:nvGrpSpPr>
            <p:grpSpPr>
              <a:xfrm>
                <a:off x="422910" y="0"/>
                <a:ext cx="2514600" cy="6858000"/>
                <a:chOff x="0" y="0"/>
                <a:chExt cx="2514600" cy="6858000"/>
              </a:xfrm>
            </p:grpSpPr>
            <p:sp>
              <p:nvSpPr>
                <p:cNvPr id="62" name="Google Shape;62;p13"/>
                <p:cNvSpPr/>
                <p:nvPr/>
              </p:nvSpPr>
              <p:spPr>
                <a:xfrm>
                  <a:off x="914400" y="0"/>
                  <a:ext cx="1600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63" name="Google Shape;63;p13"/>
                <p:cNvSpPr/>
                <p:nvPr/>
              </p:nvSpPr>
              <p:spPr>
                <a:xfrm>
                  <a:off x="0" y="0"/>
                  <a:ext cx="457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64" name="Google Shape;64;p13"/>
                <p:cNvSpPr/>
                <p:nvPr/>
              </p:nvSpPr>
              <p:spPr>
                <a:xfrm>
                  <a:off x="228600" y="0"/>
                  <a:ext cx="7620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65" name="Google Shape;65;p13"/>
              <p:cNvGrpSpPr/>
              <p:nvPr/>
            </p:nvGrpSpPr>
            <p:grpSpPr>
              <a:xfrm rot="10800000">
                <a:off x="6629400" y="0"/>
                <a:ext cx="2514600" cy="6858000"/>
                <a:chOff x="0" y="0"/>
                <a:chExt cx="2514600" cy="6858000"/>
              </a:xfrm>
            </p:grpSpPr>
            <p:sp>
              <p:nvSpPr>
                <p:cNvPr id="66" name="Google Shape;66;p13"/>
                <p:cNvSpPr/>
                <p:nvPr/>
              </p:nvSpPr>
              <p:spPr>
                <a:xfrm>
                  <a:off x="914400" y="0"/>
                  <a:ext cx="1600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67" name="Google Shape;67;p13"/>
                <p:cNvSpPr/>
                <p:nvPr/>
              </p:nvSpPr>
              <p:spPr>
                <a:xfrm>
                  <a:off x="0" y="0"/>
                  <a:ext cx="457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68" name="Google Shape;68;p13"/>
                <p:cNvSpPr/>
                <p:nvPr/>
              </p:nvSpPr>
              <p:spPr>
                <a:xfrm>
                  <a:off x="228600" y="0"/>
                  <a:ext cx="7620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69" name="Google Shape;69;p13"/>
              <p:cNvSpPr/>
              <p:nvPr/>
            </p:nvSpPr>
            <p:spPr>
              <a:xfrm>
                <a:off x="3810000" y="0"/>
                <a:ext cx="28194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70" name="Google Shape;70;p13"/>
              <p:cNvSpPr/>
              <p:nvPr/>
            </p:nvSpPr>
            <p:spPr>
              <a:xfrm>
                <a:off x="2895600" y="0"/>
                <a:ext cx="4572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71" name="Google Shape;71;p13"/>
              <p:cNvSpPr/>
              <p:nvPr/>
            </p:nvSpPr>
            <p:spPr>
              <a:xfrm>
                <a:off x="3124200" y="0"/>
                <a:ext cx="762000" cy="6858000"/>
              </a:xfrm>
              <a:prstGeom prst="rect">
                <a:avLst/>
              </a:pr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72" name="Google Shape;72;p13"/>
            <p:cNvSpPr/>
            <p:nvPr/>
          </p:nvSpPr>
          <p:spPr>
            <a:xfrm>
              <a:off x="-11875" y="5035138"/>
              <a:ext cx="9144000" cy="1175655"/>
            </a:xfrm>
            <a:custGeom>
              <a:rect b="b" l="l" r="r" t="t"/>
              <a:pathLst>
                <a:path extrusionOk="0" h="1175655" w="914400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73" name="Google Shape;73;p13"/>
            <p:cNvSpPr/>
            <p:nvPr/>
          </p:nvSpPr>
          <p:spPr>
            <a:xfrm>
              <a:off x="-11875" y="3467595"/>
              <a:ext cx="9144000" cy="890650"/>
            </a:xfrm>
            <a:custGeom>
              <a:rect b="b" l="l" r="r" t="t"/>
              <a:pathLst>
                <a:path extrusionOk="0" h="890650" w="914400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74" name="Google Shape;74;p13"/>
            <p:cNvSpPr/>
            <p:nvPr/>
          </p:nvSpPr>
          <p:spPr>
            <a:xfrm>
              <a:off x="-23751" y="5640779"/>
              <a:ext cx="3004457" cy="1211283"/>
            </a:xfrm>
            <a:custGeom>
              <a:rect b="b" l="l" r="r" t="t"/>
              <a:pathLst>
                <a:path extrusionOk="0" h="1211283" w="3004457">
                  <a:moveTo>
                    <a:pt x="0" y="0"/>
                  </a:moveTo>
                  <a:cubicBezTo>
                    <a:pt x="1103415" y="501732"/>
                    <a:pt x="2206831" y="1003465"/>
                    <a:pt x="3004457" y="1211283"/>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75" name="Google Shape;75;p13"/>
            <p:cNvSpPr/>
            <p:nvPr/>
          </p:nvSpPr>
          <p:spPr>
            <a:xfrm>
              <a:off x="-11875" y="5284519"/>
              <a:ext cx="9144000" cy="1478478"/>
            </a:xfrm>
            <a:custGeom>
              <a:rect b="b" l="l" r="r" t="t"/>
              <a:pathLst>
                <a:path extrusionOk="0" h="1478478" w="914400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76" name="Google Shape;76;p13"/>
            <p:cNvSpPr/>
            <p:nvPr/>
          </p:nvSpPr>
          <p:spPr>
            <a:xfrm>
              <a:off x="2137558" y="5132120"/>
              <a:ext cx="6982691" cy="1719942"/>
            </a:xfrm>
            <a:custGeom>
              <a:rect b="b" l="l" r="r" t="t"/>
              <a:pathLst>
                <a:path extrusionOk="0" h="1719942" w="6982691">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77" name="Google Shape;77;p13"/>
            <p:cNvSpPr/>
            <p:nvPr/>
          </p:nvSpPr>
          <p:spPr>
            <a:xfrm rot="1799950">
              <a:off x="2996127" y="2859222"/>
              <a:ext cx="1601441" cy="1388149"/>
            </a:xfrm>
            <a:prstGeom prst="hexagon">
              <a:avLst>
                <a:gd fmla="val 28544" name="adj"/>
                <a:gd fmla="val 115470" name="vf"/>
              </a:avLst>
            </a:prstGeom>
            <a:solidFill>
              <a:schemeClr val="lt1">
                <a:alpha val="980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78" name="Google Shape;78;p13"/>
            <p:cNvSpPr/>
            <p:nvPr/>
          </p:nvSpPr>
          <p:spPr>
            <a:xfrm rot="1799950">
              <a:off x="3720027" y="4126048"/>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79" name="Google Shape;79;p13"/>
            <p:cNvSpPr/>
            <p:nvPr/>
          </p:nvSpPr>
          <p:spPr>
            <a:xfrm rot="1799950">
              <a:off x="3729553" y="1592397"/>
              <a:ext cx="1601441" cy="1388149"/>
            </a:xfrm>
            <a:prstGeom prst="hexagon">
              <a:avLst>
                <a:gd fmla="val 28544" name="adj"/>
                <a:gd fmla="val 115470" name="vf"/>
              </a:avLst>
            </a:prstGeom>
            <a:solidFill>
              <a:schemeClr val="lt1">
                <a:alpha val="6669"/>
              </a:schemeClr>
            </a:solidFill>
            <a:ln cap="flat" cmpd="sng" w="12700">
              <a:solidFill>
                <a:schemeClr val="lt1">
                  <a:alpha val="784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80" name="Google Shape;80;p13"/>
            <p:cNvSpPr/>
            <p:nvPr/>
          </p:nvSpPr>
          <p:spPr>
            <a:xfrm rot="1799950">
              <a:off x="2977077" y="325573"/>
              <a:ext cx="1601441" cy="1388149"/>
            </a:xfrm>
            <a:prstGeom prst="hexagon">
              <a:avLst>
                <a:gd fmla="val 28544" name="adj"/>
                <a:gd fmla="val 115470" name="vf"/>
              </a:avLst>
            </a:prstGeom>
            <a:solidFill>
              <a:schemeClr val="lt1">
                <a:alpha val="3920"/>
              </a:schemeClr>
            </a:solidFill>
            <a:ln cap="flat" cmpd="sng" w="12700">
              <a:solidFill>
                <a:schemeClr val="lt1">
                  <a:alpha val="784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81" name="Google Shape;81;p13"/>
            <p:cNvSpPr/>
            <p:nvPr/>
          </p:nvSpPr>
          <p:spPr>
            <a:xfrm rot="1799950">
              <a:off x="4462976" y="5383348"/>
              <a:ext cx="1601441" cy="1388149"/>
            </a:xfrm>
            <a:prstGeom prst="hexagon">
              <a:avLst>
                <a:gd fmla="val 28544" name="adj"/>
                <a:gd fmla="val 115470" name="vf"/>
              </a:avLst>
            </a:prstGeom>
            <a:solidFill>
              <a:schemeClr val="lt1">
                <a:alpha val="588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82" name="Google Shape;82;p13"/>
            <p:cNvSpPr/>
            <p:nvPr/>
          </p:nvSpPr>
          <p:spPr>
            <a:xfrm rot="1801764">
              <a:off x="-382491" y="4201432"/>
              <a:ext cx="1260379" cy="1387003"/>
            </a:xfrm>
            <a:custGeom>
              <a:rect b="b" l="l" r="r" t="t"/>
              <a:pathLst>
                <a:path extrusionOk="0" h="1388236" w="1261499">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83" name="Google Shape;83;p13"/>
            <p:cNvSpPr/>
            <p:nvPr/>
          </p:nvSpPr>
          <p:spPr>
            <a:xfrm rot="1799950">
              <a:off x="24327" y="5402398"/>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84" name="Google Shape;84;p13"/>
            <p:cNvSpPr/>
            <p:nvPr/>
          </p:nvSpPr>
          <p:spPr>
            <a:xfrm rot="1799950">
              <a:off x="52903" y="2849698"/>
              <a:ext cx="1601441" cy="1388149"/>
            </a:xfrm>
            <a:prstGeom prst="hexagon">
              <a:avLst>
                <a:gd fmla="val 28544" name="adj"/>
                <a:gd fmla="val 115470" name="vf"/>
              </a:avLst>
            </a:prstGeom>
            <a:solidFill>
              <a:schemeClr val="lt1">
                <a:alpha val="6669"/>
              </a:schemeClr>
            </a:solidFill>
            <a:ln cap="flat" cmpd="sng" w="12700">
              <a:solidFill>
                <a:schemeClr val="lt1">
                  <a:alpha val="784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85" name="Google Shape;85;p13"/>
            <p:cNvSpPr/>
            <p:nvPr/>
          </p:nvSpPr>
          <p:spPr>
            <a:xfrm rot="1799950">
              <a:off x="776802" y="4126047"/>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86" name="Google Shape;86;p13"/>
            <p:cNvSpPr/>
            <p:nvPr/>
          </p:nvSpPr>
          <p:spPr>
            <a:xfrm rot="1799950">
              <a:off x="1510227" y="5411923"/>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87" name="Google Shape;87;p13"/>
            <p:cNvSpPr/>
            <p:nvPr/>
          </p:nvSpPr>
          <p:spPr>
            <a:xfrm rot="1799950">
              <a:off x="1529278" y="2859222"/>
              <a:ext cx="1601441" cy="1388149"/>
            </a:xfrm>
            <a:prstGeom prst="hexagon">
              <a:avLst>
                <a:gd fmla="val 28544" name="adj"/>
                <a:gd fmla="val 115470" name="vf"/>
              </a:avLst>
            </a:prstGeom>
            <a:solidFill>
              <a:schemeClr val="lt1">
                <a:alpha val="6669"/>
              </a:schemeClr>
            </a:solidFill>
            <a:ln cap="flat" cmpd="sng" w="12700">
              <a:solidFill>
                <a:schemeClr val="lt1">
                  <a:alpha val="784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88" name="Google Shape;88;p13"/>
            <p:cNvSpPr/>
            <p:nvPr/>
          </p:nvSpPr>
          <p:spPr>
            <a:xfrm rot="1799950">
              <a:off x="795852" y="1563823"/>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89" name="Google Shape;89;p13"/>
            <p:cNvSpPr/>
            <p:nvPr/>
          </p:nvSpPr>
          <p:spPr>
            <a:xfrm rot="1799950">
              <a:off x="6806128" y="4145098"/>
              <a:ext cx="1601441" cy="1388149"/>
            </a:xfrm>
            <a:prstGeom prst="hexagon">
              <a:avLst>
                <a:gd fmla="val 28544" name="adj"/>
                <a:gd fmla="val 115470" name="vf"/>
              </a:avLst>
            </a:prstGeom>
            <a:solidFill>
              <a:schemeClr val="lt1">
                <a:alpha val="980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90" name="Google Shape;90;p13"/>
            <p:cNvSpPr/>
            <p:nvPr/>
          </p:nvSpPr>
          <p:spPr>
            <a:xfrm rot="1799950">
              <a:off x="7549078" y="5421448"/>
              <a:ext cx="1601441" cy="1388149"/>
            </a:xfrm>
            <a:prstGeom prst="hexagon">
              <a:avLst>
                <a:gd fmla="val 28544" name="adj"/>
                <a:gd fmla="val 115470" name="vf"/>
              </a:avLst>
            </a:pr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91" name="Google Shape;91;p13"/>
            <p:cNvSpPr/>
            <p:nvPr/>
          </p:nvSpPr>
          <p:spPr>
            <a:xfrm rot="1799950">
              <a:off x="7549079" y="2868748"/>
              <a:ext cx="1601441" cy="1388149"/>
            </a:xfrm>
            <a:prstGeom prst="hexagon">
              <a:avLst>
                <a:gd fmla="val 28544" name="adj"/>
                <a:gd fmla="val 115470" name="vf"/>
              </a:avLst>
            </a:prstGeom>
            <a:solidFill>
              <a:schemeClr val="lt1">
                <a:alpha val="6669"/>
              </a:schemeClr>
            </a:solidFill>
            <a:ln cap="flat" cmpd="sng" w="12700">
              <a:solidFill>
                <a:schemeClr val="lt1">
                  <a:alpha val="784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92" name="Google Shape;92;p13"/>
            <p:cNvSpPr/>
            <p:nvPr/>
          </p:nvSpPr>
          <p:spPr>
            <a:xfrm rot="1801764">
              <a:off x="8306436" y="4055534"/>
              <a:ext cx="1242303" cy="1387003"/>
            </a:xfrm>
            <a:custGeom>
              <a:rect b="b" l="l" r="r" t="t"/>
              <a:pathLst>
                <a:path extrusionOk="0" h="1388236" w="1243407">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93" name="Google Shape;93;p13"/>
            <p:cNvSpPr/>
            <p:nvPr/>
          </p:nvSpPr>
          <p:spPr>
            <a:xfrm rot="1801764">
              <a:off x="8306686" y="1511428"/>
              <a:ext cx="1240768" cy="1387589"/>
            </a:xfrm>
            <a:custGeom>
              <a:rect b="b" l="l" r="r" t="t"/>
              <a:pathLst>
                <a:path extrusionOk="0" h="1388822" w="1241871">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cap="flat" cmpd="sng" w="12700">
              <a:solidFill>
                <a:schemeClr val="lt1">
                  <a:alpha val="1176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94" name="Google Shape;94;p13"/>
          <p:cNvSpPr/>
          <p:nvPr/>
        </p:nvSpPr>
        <p:spPr>
          <a:xfrm>
            <a:off x="457200" y="250115"/>
            <a:ext cx="8229600" cy="4639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95" name="Google Shape;95;p13"/>
          <p:cNvSpPr/>
          <p:nvPr/>
        </p:nvSpPr>
        <p:spPr>
          <a:xfrm>
            <a:off x="4561242" y="-16133"/>
            <a:ext cx="3679200" cy="524400"/>
          </a:xfrm>
          <a:prstGeom prst="rect">
            <a:avLst/>
          </a:prstGeom>
          <a:solidFill>
            <a:srgbClr val="F5F5F5"/>
          </a:solidFill>
          <a:ln cap="flat" cmpd="sng" w="15875">
            <a:solidFill>
              <a:srgbClr val="74A50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96" name="Google Shape;96;p13"/>
          <p:cNvSpPr/>
          <p:nvPr/>
        </p:nvSpPr>
        <p:spPr>
          <a:xfrm>
            <a:off x="4649096" y="-16132"/>
            <a:ext cx="3505200" cy="46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97" name="Google Shape;97;p13"/>
          <p:cNvSpPr txBox="1"/>
          <p:nvPr>
            <p:ph type="title"/>
          </p:nvPr>
        </p:nvSpPr>
        <p:spPr>
          <a:xfrm>
            <a:off x="1043490" y="770748"/>
            <a:ext cx="7024800" cy="8574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chemeClr val="accent1"/>
              </a:buClr>
              <a:buSzPts val="4000"/>
              <a:buFont typeface="Century Gothic"/>
              <a:buNone/>
              <a:defRPr b="0" i="0" sz="4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98" name="Google Shape;98;p13"/>
          <p:cNvSpPr txBox="1"/>
          <p:nvPr>
            <p:ph idx="1" type="body"/>
          </p:nvPr>
        </p:nvSpPr>
        <p:spPr>
          <a:xfrm>
            <a:off x="1043492" y="1742739"/>
            <a:ext cx="6777300" cy="2631900"/>
          </a:xfrm>
          <a:prstGeom prst="rect">
            <a:avLst/>
          </a:prstGeom>
          <a:noFill/>
          <a:ln>
            <a:noFill/>
          </a:ln>
        </p:spPr>
        <p:txBody>
          <a:bodyPr anchorCtr="0" anchor="t" bIns="91425" lIns="91425" spcFirstLastPara="1" rIns="91425" wrap="square" tIns="91425">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entury Gothic"/>
                <a:ea typeface="Century Gothic"/>
                <a:cs typeface="Century Gothic"/>
                <a:sym typeface="Century Gothic"/>
              </a:defRPr>
            </a:lvl1pPr>
            <a:lvl2pPr indent="-334772" lvl="1" marL="914400" marR="0" rtl="0" algn="l">
              <a:spcBef>
                <a:spcPts val="440"/>
              </a:spcBef>
              <a:spcAft>
                <a:spcPts val="0"/>
              </a:spcAft>
              <a:buClr>
                <a:schemeClr val="accent1"/>
              </a:buClr>
              <a:buSzPts val="1672"/>
              <a:buFont typeface="Noto Sans Symbols"/>
              <a:buChar char="○"/>
              <a:defRPr b="0" i="0" sz="2200" u="none" cap="none" strike="noStrike">
                <a:solidFill>
                  <a:schemeClr val="dk2"/>
                </a:solidFill>
                <a:latin typeface="Century Gothic"/>
                <a:ea typeface="Century Gothic"/>
                <a:cs typeface="Century Gothic"/>
                <a:sym typeface="Century Gothic"/>
              </a:defRPr>
            </a:lvl2pPr>
            <a:lvl3pPr indent="-325119" lvl="2" marL="1371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entury Gothic"/>
                <a:ea typeface="Century Gothic"/>
                <a:cs typeface="Century Gothic"/>
                <a:sym typeface="Century Gothic"/>
              </a:defRPr>
            </a:lvl3pPr>
            <a:lvl4pPr indent="-315467" lvl="3" marL="18288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entury Gothic"/>
                <a:ea typeface="Century Gothic"/>
                <a:cs typeface="Century Gothic"/>
                <a:sym typeface="Century Gothic"/>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5pPr>
            <a:lvl6pPr indent="-296164" lvl="5" marL="27432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6pPr>
            <a:lvl7pPr indent="-296164" lvl="6" marL="32004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7pPr>
            <a:lvl8pPr indent="-296164" lvl="7" marL="36576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8pPr>
            <a:lvl9pPr indent="-296164" lvl="8" marL="41148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9pPr>
          </a:lstStyle>
          <a:p/>
        </p:txBody>
      </p:sp>
      <p:sp>
        <p:nvSpPr>
          <p:cNvPr id="99" name="Google Shape;99;p13"/>
          <p:cNvSpPr txBox="1"/>
          <p:nvPr>
            <p:ph idx="10" type="dt"/>
          </p:nvPr>
        </p:nvSpPr>
        <p:spPr>
          <a:xfrm>
            <a:off x="5997388" y="168369"/>
            <a:ext cx="2133600" cy="2739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rgbClr val="FEFEFE"/>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00" name="Google Shape;100;p13"/>
          <p:cNvSpPr txBox="1"/>
          <p:nvPr>
            <p:ph idx="11" type="ftr"/>
          </p:nvPr>
        </p:nvSpPr>
        <p:spPr>
          <a:xfrm>
            <a:off x="4641448" y="4389120"/>
            <a:ext cx="3502200" cy="2739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01" name="Google Shape;101;p13"/>
          <p:cNvSpPr txBox="1"/>
          <p:nvPr>
            <p:ph idx="12" type="sldNum"/>
          </p:nvPr>
        </p:nvSpPr>
        <p:spPr>
          <a:xfrm>
            <a:off x="4649096" y="168368"/>
            <a:ext cx="1332300" cy="2739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FEFEFE"/>
                </a:solidFill>
                <a:latin typeface="Century Gothic"/>
                <a:ea typeface="Century Gothic"/>
                <a:cs typeface="Century Gothic"/>
                <a:sym typeface="Century Gothic"/>
              </a:defRPr>
            </a:lvl1pPr>
            <a:lvl2pPr indent="0" lvl="1" marL="0" marR="0" rtl="0" algn="l">
              <a:spcBef>
                <a:spcPts val="0"/>
              </a:spcBef>
              <a:buNone/>
              <a:defRPr b="0" i="0" sz="1200" u="none" cap="none" strike="noStrike">
                <a:solidFill>
                  <a:srgbClr val="FEFEFE"/>
                </a:solidFill>
                <a:latin typeface="Century Gothic"/>
                <a:ea typeface="Century Gothic"/>
                <a:cs typeface="Century Gothic"/>
                <a:sym typeface="Century Gothic"/>
              </a:defRPr>
            </a:lvl2pPr>
            <a:lvl3pPr indent="0" lvl="2" marL="0" marR="0" rtl="0" algn="l">
              <a:spcBef>
                <a:spcPts val="0"/>
              </a:spcBef>
              <a:buNone/>
              <a:defRPr b="0" i="0" sz="1200" u="none" cap="none" strike="noStrike">
                <a:solidFill>
                  <a:srgbClr val="FEFEFE"/>
                </a:solidFill>
                <a:latin typeface="Century Gothic"/>
                <a:ea typeface="Century Gothic"/>
                <a:cs typeface="Century Gothic"/>
                <a:sym typeface="Century Gothic"/>
              </a:defRPr>
            </a:lvl3pPr>
            <a:lvl4pPr indent="0" lvl="3" marL="0" marR="0" rtl="0" algn="l">
              <a:spcBef>
                <a:spcPts val="0"/>
              </a:spcBef>
              <a:buNone/>
              <a:defRPr b="0" i="0" sz="1200" u="none" cap="none" strike="noStrike">
                <a:solidFill>
                  <a:srgbClr val="FEFEFE"/>
                </a:solidFill>
                <a:latin typeface="Century Gothic"/>
                <a:ea typeface="Century Gothic"/>
                <a:cs typeface="Century Gothic"/>
                <a:sym typeface="Century Gothic"/>
              </a:defRPr>
            </a:lvl4pPr>
            <a:lvl5pPr indent="0" lvl="4" marL="0" marR="0" rtl="0" algn="l">
              <a:spcBef>
                <a:spcPts val="0"/>
              </a:spcBef>
              <a:buNone/>
              <a:defRPr b="0" i="0" sz="1200" u="none" cap="none" strike="noStrike">
                <a:solidFill>
                  <a:srgbClr val="FEFEFE"/>
                </a:solidFill>
                <a:latin typeface="Century Gothic"/>
                <a:ea typeface="Century Gothic"/>
                <a:cs typeface="Century Gothic"/>
                <a:sym typeface="Century Gothic"/>
              </a:defRPr>
            </a:lvl5pPr>
            <a:lvl6pPr indent="0" lvl="5" marL="0" marR="0" rtl="0" algn="l">
              <a:spcBef>
                <a:spcPts val="0"/>
              </a:spcBef>
              <a:buNone/>
              <a:defRPr b="0" i="0" sz="1200" u="none" cap="none" strike="noStrike">
                <a:solidFill>
                  <a:srgbClr val="FEFEFE"/>
                </a:solidFill>
                <a:latin typeface="Century Gothic"/>
                <a:ea typeface="Century Gothic"/>
                <a:cs typeface="Century Gothic"/>
                <a:sym typeface="Century Gothic"/>
              </a:defRPr>
            </a:lvl6pPr>
            <a:lvl7pPr indent="0" lvl="6" marL="0" marR="0" rtl="0" algn="l">
              <a:spcBef>
                <a:spcPts val="0"/>
              </a:spcBef>
              <a:buNone/>
              <a:defRPr b="0" i="0" sz="1200" u="none" cap="none" strike="noStrike">
                <a:solidFill>
                  <a:srgbClr val="FEFEFE"/>
                </a:solidFill>
                <a:latin typeface="Century Gothic"/>
                <a:ea typeface="Century Gothic"/>
                <a:cs typeface="Century Gothic"/>
                <a:sym typeface="Century Gothic"/>
              </a:defRPr>
            </a:lvl7pPr>
            <a:lvl8pPr indent="0" lvl="7" marL="0" marR="0" rtl="0" algn="l">
              <a:spcBef>
                <a:spcPts val="0"/>
              </a:spcBef>
              <a:buNone/>
              <a:defRPr b="0" i="0" sz="1200" u="none" cap="none" strike="noStrike">
                <a:solidFill>
                  <a:srgbClr val="FEFEFE"/>
                </a:solidFill>
                <a:latin typeface="Century Gothic"/>
                <a:ea typeface="Century Gothic"/>
                <a:cs typeface="Century Gothic"/>
                <a:sym typeface="Century Gothic"/>
              </a:defRPr>
            </a:lvl8pPr>
            <a:lvl9pPr indent="0" lvl="8" marL="0" marR="0" rtl="0" algn="l">
              <a:spcBef>
                <a:spcPts val="0"/>
              </a:spcBef>
              <a:buNone/>
              <a:defRPr b="0" i="0" sz="1200" u="none" cap="none" strike="noStrike">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300" name="Shape 300"/>
        <p:cNvGrpSpPr/>
        <p:nvPr/>
      </p:nvGrpSpPr>
      <p:grpSpPr>
        <a:xfrm>
          <a:off x="0" y="0"/>
          <a:ext cx="0" cy="0"/>
          <a:chOff x="0" y="0"/>
          <a:chExt cx="0" cy="0"/>
        </a:xfrm>
      </p:grpSpPr>
      <p:sp>
        <p:nvSpPr>
          <p:cNvPr id="301" name="Google Shape;301;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302" name="Google Shape;302;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rtl="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303" name="Google Shape;303;p25"/>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3"/>
                </a:solidFill>
                <a:latin typeface="Average"/>
                <a:ea typeface="Average"/>
                <a:cs typeface="Average"/>
                <a:sym typeface="Average"/>
              </a:defRPr>
            </a:lvl1pPr>
            <a:lvl2pPr lvl="1" rtl="0" algn="r">
              <a:buNone/>
              <a:defRPr sz="1000">
                <a:solidFill>
                  <a:schemeClr val="accent3"/>
                </a:solidFill>
                <a:latin typeface="Average"/>
                <a:ea typeface="Average"/>
                <a:cs typeface="Average"/>
                <a:sym typeface="Average"/>
              </a:defRPr>
            </a:lvl2pPr>
            <a:lvl3pPr lvl="2" rtl="0" algn="r">
              <a:buNone/>
              <a:defRPr sz="1000">
                <a:solidFill>
                  <a:schemeClr val="accent3"/>
                </a:solidFill>
                <a:latin typeface="Average"/>
                <a:ea typeface="Average"/>
                <a:cs typeface="Average"/>
                <a:sym typeface="Average"/>
              </a:defRPr>
            </a:lvl3pPr>
            <a:lvl4pPr lvl="3" rtl="0" algn="r">
              <a:buNone/>
              <a:defRPr sz="1000">
                <a:solidFill>
                  <a:schemeClr val="accent3"/>
                </a:solidFill>
                <a:latin typeface="Average"/>
                <a:ea typeface="Average"/>
                <a:cs typeface="Average"/>
                <a:sym typeface="Average"/>
              </a:defRPr>
            </a:lvl4pPr>
            <a:lvl5pPr lvl="4" rtl="0" algn="r">
              <a:buNone/>
              <a:defRPr sz="1000">
                <a:solidFill>
                  <a:schemeClr val="accent3"/>
                </a:solidFill>
                <a:latin typeface="Average"/>
                <a:ea typeface="Average"/>
                <a:cs typeface="Average"/>
                <a:sym typeface="Average"/>
              </a:defRPr>
            </a:lvl5pPr>
            <a:lvl6pPr lvl="5" rtl="0" algn="r">
              <a:buNone/>
              <a:defRPr sz="1000">
                <a:solidFill>
                  <a:schemeClr val="accent3"/>
                </a:solidFill>
                <a:latin typeface="Average"/>
                <a:ea typeface="Average"/>
                <a:cs typeface="Average"/>
                <a:sym typeface="Average"/>
              </a:defRPr>
            </a:lvl6pPr>
            <a:lvl7pPr lvl="6" rtl="0" algn="r">
              <a:buNone/>
              <a:defRPr sz="1000">
                <a:solidFill>
                  <a:schemeClr val="accent3"/>
                </a:solidFill>
                <a:latin typeface="Average"/>
                <a:ea typeface="Average"/>
                <a:cs typeface="Average"/>
                <a:sym typeface="Average"/>
              </a:defRPr>
            </a:lvl7pPr>
            <a:lvl8pPr lvl="7" rtl="0" algn="r">
              <a:buNone/>
              <a:defRPr sz="1000">
                <a:solidFill>
                  <a:schemeClr val="accent3"/>
                </a:solidFill>
                <a:latin typeface="Average"/>
                <a:ea typeface="Average"/>
                <a:cs typeface="Average"/>
                <a:sym typeface="Average"/>
              </a:defRPr>
            </a:lvl8pPr>
            <a:lvl9pPr lvl="8" rtl="0"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350" name="Shape 350"/>
        <p:cNvGrpSpPr/>
        <p:nvPr/>
      </p:nvGrpSpPr>
      <p:grpSpPr>
        <a:xfrm>
          <a:off x="0" y="0"/>
          <a:ext cx="0" cy="0"/>
          <a:chOff x="0" y="0"/>
          <a:chExt cx="0" cy="0"/>
        </a:xfrm>
      </p:grpSpPr>
      <p:sp>
        <p:nvSpPr>
          <p:cNvPr id="351" name="Google Shape;351;p37"/>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352" name="Google Shape;352;p37"/>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353" name="Google Shape;353;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Source Code Pro"/>
                <a:ea typeface="Source Code Pro"/>
                <a:cs typeface="Source Code Pro"/>
                <a:sym typeface="Source Code Pro"/>
              </a:defRPr>
            </a:lvl1pPr>
            <a:lvl2pPr lvl="1" rtl="0" algn="r">
              <a:buNone/>
              <a:defRPr sz="1000">
                <a:solidFill>
                  <a:schemeClr val="accent1"/>
                </a:solidFill>
                <a:latin typeface="Source Code Pro"/>
                <a:ea typeface="Source Code Pro"/>
                <a:cs typeface="Source Code Pro"/>
                <a:sym typeface="Source Code Pro"/>
              </a:defRPr>
            </a:lvl2pPr>
            <a:lvl3pPr lvl="2" rtl="0" algn="r">
              <a:buNone/>
              <a:defRPr sz="1000">
                <a:solidFill>
                  <a:schemeClr val="accent1"/>
                </a:solidFill>
                <a:latin typeface="Source Code Pro"/>
                <a:ea typeface="Source Code Pro"/>
                <a:cs typeface="Source Code Pro"/>
                <a:sym typeface="Source Code Pro"/>
              </a:defRPr>
            </a:lvl3pPr>
            <a:lvl4pPr lvl="3" rtl="0" algn="r">
              <a:buNone/>
              <a:defRPr sz="1000">
                <a:solidFill>
                  <a:schemeClr val="accent1"/>
                </a:solidFill>
                <a:latin typeface="Source Code Pro"/>
                <a:ea typeface="Source Code Pro"/>
                <a:cs typeface="Source Code Pro"/>
                <a:sym typeface="Source Code Pro"/>
              </a:defRPr>
            </a:lvl4pPr>
            <a:lvl5pPr lvl="4" rtl="0" algn="r">
              <a:buNone/>
              <a:defRPr sz="1000">
                <a:solidFill>
                  <a:schemeClr val="accent1"/>
                </a:solidFill>
                <a:latin typeface="Source Code Pro"/>
                <a:ea typeface="Source Code Pro"/>
                <a:cs typeface="Source Code Pro"/>
                <a:sym typeface="Source Code Pro"/>
              </a:defRPr>
            </a:lvl5pPr>
            <a:lvl6pPr lvl="5" rtl="0" algn="r">
              <a:buNone/>
              <a:defRPr sz="1000">
                <a:solidFill>
                  <a:schemeClr val="accent1"/>
                </a:solidFill>
                <a:latin typeface="Source Code Pro"/>
                <a:ea typeface="Source Code Pro"/>
                <a:cs typeface="Source Code Pro"/>
                <a:sym typeface="Source Code Pro"/>
              </a:defRPr>
            </a:lvl6pPr>
            <a:lvl7pPr lvl="6" rtl="0" algn="r">
              <a:buNone/>
              <a:defRPr sz="1000">
                <a:solidFill>
                  <a:schemeClr val="accent1"/>
                </a:solidFill>
                <a:latin typeface="Source Code Pro"/>
                <a:ea typeface="Source Code Pro"/>
                <a:cs typeface="Source Code Pro"/>
                <a:sym typeface="Source Code Pro"/>
              </a:defRPr>
            </a:lvl7pPr>
            <a:lvl8pPr lvl="7" rtl="0" algn="r">
              <a:buNone/>
              <a:defRPr sz="1000">
                <a:solidFill>
                  <a:schemeClr val="accent1"/>
                </a:solidFill>
                <a:latin typeface="Source Code Pro"/>
                <a:ea typeface="Source Code Pro"/>
                <a:cs typeface="Source Code Pro"/>
                <a:sym typeface="Source Code Pro"/>
              </a:defRPr>
            </a:lvl8pPr>
            <a:lvl9pPr lvl="8" rtl="0"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hyperlink" Target="https://www.youtube.com/watch?v=crMM4z3oKmQ" TargetMode="Externa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19.png"/><Relationship Id="rId6"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7.xml"/><Relationship Id="rId3"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hyperlink" Target="https://www.youtube.com/watch?v=trUVJfu3XGE" TargetMode="Externa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 Id="rId3" Type="http://schemas.openxmlformats.org/officeDocument/2006/relationships/image" Target="../media/image2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41.xml"/><Relationship Id="rId3" Type="http://schemas.openxmlformats.org/officeDocument/2006/relationships/hyperlink" Target="mailto:dvietri@bigpond.com" TargetMode="External"/><Relationship Id="rId4" Type="http://schemas.openxmlformats.org/officeDocument/2006/relationships/hyperlink" Target="mailto:vanessawillis06@gmail.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9"/>
          <p:cNvSpPr txBox="1"/>
          <p:nvPr>
            <p:ph type="ctrTitle"/>
          </p:nvPr>
        </p:nvSpPr>
        <p:spPr>
          <a:xfrm>
            <a:off x="485875" y="264475"/>
            <a:ext cx="8183700" cy="147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Cluster 4th March 2019</a:t>
            </a:r>
            <a:endParaRPr/>
          </a:p>
        </p:txBody>
      </p:sp>
      <p:sp>
        <p:nvSpPr>
          <p:cNvPr id="402" name="Google Shape;402;p49"/>
          <p:cNvSpPr txBox="1"/>
          <p:nvPr>
            <p:ph idx="1" type="subTitle"/>
          </p:nvPr>
        </p:nvSpPr>
        <p:spPr>
          <a:xfrm>
            <a:off x="485875" y="1738075"/>
            <a:ext cx="8183700" cy="86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can student initiated inquiries develop curiosity, creativity and deep thinking?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pic>
        <p:nvPicPr>
          <p:cNvPr id="460" name="Google Shape;460;p58"/>
          <p:cNvPicPr preferRelativeResize="0"/>
          <p:nvPr/>
        </p:nvPicPr>
        <p:blipFill>
          <a:blip r:embed="rId3">
            <a:alphaModFix/>
          </a:blip>
          <a:stretch>
            <a:fillRect/>
          </a:stretch>
        </p:blipFill>
        <p:spPr>
          <a:xfrm>
            <a:off x="152400" y="152400"/>
            <a:ext cx="8587602"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59"/>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J Juliani</a:t>
            </a:r>
            <a:endParaRPr/>
          </a:p>
        </p:txBody>
      </p:sp>
      <p:sp>
        <p:nvSpPr>
          <p:cNvPr id="466" name="Google Shape;466;p5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5"/>
                </a:solidFill>
              </a:rPr>
              <a:t>You will join a great community of learners</a:t>
            </a:r>
            <a:endParaRPr sz="1800">
              <a:solidFill>
                <a:schemeClr val="accent5"/>
              </a:solidFill>
            </a:endParaRPr>
          </a:p>
          <a:p>
            <a:pPr indent="0" lvl="0" marL="0" rtl="0" algn="l">
              <a:spcBef>
                <a:spcPts val="1600"/>
              </a:spcBef>
              <a:spcAft>
                <a:spcPts val="0"/>
              </a:spcAft>
              <a:buNone/>
            </a:pPr>
            <a:r>
              <a:rPr lang="en" sz="1800">
                <a:solidFill>
                  <a:schemeClr val="accent5"/>
                </a:solidFill>
              </a:rPr>
              <a:t>You will allow students to get into depth with a topic that inspires them</a:t>
            </a:r>
            <a:endParaRPr sz="1800">
              <a:solidFill>
                <a:schemeClr val="accent5"/>
              </a:solidFill>
            </a:endParaRPr>
          </a:p>
          <a:p>
            <a:pPr indent="0" lvl="0" marL="0" rtl="0" algn="l">
              <a:spcBef>
                <a:spcPts val="1600"/>
              </a:spcBef>
              <a:spcAft>
                <a:spcPts val="0"/>
              </a:spcAft>
              <a:buNone/>
            </a:pPr>
            <a:r>
              <a:rPr lang="en" sz="1800">
                <a:solidFill>
                  <a:schemeClr val="accent5"/>
                </a:solidFill>
              </a:rPr>
              <a:t>There is so much positive peer pressure</a:t>
            </a:r>
            <a:endParaRPr sz="1800">
              <a:solidFill>
                <a:schemeClr val="accent5"/>
              </a:solidFill>
            </a:endParaRPr>
          </a:p>
          <a:p>
            <a:pPr indent="0" lvl="0" marL="0" rtl="0" algn="l">
              <a:spcBef>
                <a:spcPts val="1600"/>
              </a:spcBef>
              <a:spcAft>
                <a:spcPts val="0"/>
              </a:spcAft>
              <a:buNone/>
            </a:pPr>
            <a:r>
              <a:rPr lang="en" sz="1800">
                <a:solidFill>
                  <a:schemeClr val="accent5"/>
                </a:solidFill>
              </a:rPr>
              <a:t>It relieves students of the game of school</a:t>
            </a:r>
            <a:endParaRPr sz="1800">
              <a:solidFill>
                <a:schemeClr val="accent5"/>
              </a:solidFill>
            </a:endParaRPr>
          </a:p>
          <a:p>
            <a:pPr indent="0" lvl="0" marL="0" rtl="0" algn="l">
              <a:spcBef>
                <a:spcPts val="1600"/>
              </a:spcBef>
              <a:spcAft>
                <a:spcPts val="1600"/>
              </a:spcAft>
              <a:buClr>
                <a:schemeClr val="dk2"/>
              </a:buClr>
              <a:buSzPts val="1100"/>
              <a:buFont typeface="Arial"/>
              <a:buNone/>
            </a:pPr>
            <a:r>
              <a:rPr lang="en" sz="1800">
                <a:solidFill>
                  <a:schemeClr val="accent5"/>
                </a:solidFill>
              </a:rPr>
              <a:t>It’s fun</a:t>
            </a:r>
            <a:endParaRPr/>
          </a:p>
        </p:txBody>
      </p:sp>
      <p:sp>
        <p:nvSpPr>
          <p:cNvPr id="467" name="Google Shape;467;p59"/>
          <p:cNvSpPr txBox="1"/>
          <p:nvPr>
            <p:ph idx="2" type="body"/>
          </p:nvPr>
        </p:nvSpPr>
        <p:spPr>
          <a:xfrm>
            <a:off x="4832400" y="950200"/>
            <a:ext cx="3999900" cy="391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5"/>
                </a:solidFill>
              </a:rPr>
              <a:t>Your class will be covering all types of common core standards</a:t>
            </a:r>
            <a:endParaRPr sz="1800">
              <a:solidFill>
                <a:schemeClr val="accent5"/>
              </a:solidFill>
            </a:endParaRPr>
          </a:p>
          <a:p>
            <a:pPr indent="0" lvl="0" marL="0" rtl="0" algn="l">
              <a:spcBef>
                <a:spcPts val="1600"/>
              </a:spcBef>
              <a:spcAft>
                <a:spcPts val="0"/>
              </a:spcAft>
              <a:buNone/>
            </a:pPr>
            <a:r>
              <a:rPr lang="en" sz="1800">
                <a:solidFill>
                  <a:schemeClr val="accent5"/>
                </a:solidFill>
              </a:rPr>
              <a:t>It’s differentiation at it’s best</a:t>
            </a:r>
            <a:endParaRPr sz="1800">
              <a:solidFill>
                <a:schemeClr val="accent5"/>
              </a:solidFill>
            </a:endParaRPr>
          </a:p>
          <a:p>
            <a:pPr indent="0" lvl="0" marL="0" rtl="0" algn="l">
              <a:spcBef>
                <a:spcPts val="1600"/>
              </a:spcBef>
              <a:spcAft>
                <a:spcPts val="0"/>
              </a:spcAft>
              <a:buNone/>
            </a:pPr>
            <a:r>
              <a:rPr lang="en" sz="1800">
                <a:solidFill>
                  <a:schemeClr val="accent5"/>
                </a:solidFill>
              </a:rPr>
              <a:t>You learn by what you do, not by what you hear</a:t>
            </a:r>
            <a:endParaRPr sz="1800">
              <a:solidFill>
                <a:schemeClr val="accent5"/>
              </a:solidFill>
            </a:endParaRPr>
          </a:p>
          <a:p>
            <a:pPr indent="0" lvl="0" marL="0" rtl="0" algn="l">
              <a:spcBef>
                <a:spcPts val="1600"/>
              </a:spcBef>
              <a:spcAft>
                <a:spcPts val="0"/>
              </a:spcAft>
              <a:buNone/>
            </a:pPr>
            <a:r>
              <a:rPr lang="en" sz="1800">
                <a:solidFill>
                  <a:schemeClr val="accent5"/>
                </a:solidFill>
              </a:rPr>
              <a:t>It’s a perfect way to model life long learning</a:t>
            </a:r>
            <a:endParaRPr sz="1800">
              <a:solidFill>
                <a:schemeClr val="accent5"/>
              </a:solidFill>
            </a:endParaRPr>
          </a:p>
          <a:p>
            <a:pPr indent="0" lvl="0" marL="0" rtl="0" algn="l">
              <a:spcBef>
                <a:spcPts val="1600"/>
              </a:spcBef>
              <a:spcAft>
                <a:spcPts val="1600"/>
              </a:spcAft>
              <a:buClr>
                <a:srgbClr val="000000"/>
              </a:buClr>
              <a:buSzPts val="1100"/>
              <a:buFont typeface="Arial"/>
              <a:buNone/>
            </a:pPr>
            <a:r>
              <a:rPr lang="en" sz="1800">
                <a:solidFill>
                  <a:schemeClr val="accent5"/>
                </a:solidFill>
              </a:rPr>
              <a:t>Your students will never forget what it’s like to create</a:t>
            </a:r>
            <a:endParaRPr sz="1800">
              <a:solidFill>
                <a:schemeClr val="accent5"/>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60"/>
          <p:cNvSpPr txBox="1"/>
          <p:nvPr>
            <p:ph type="title"/>
          </p:nvPr>
        </p:nvSpPr>
        <p:spPr>
          <a:xfrm>
            <a:off x="265500" y="1181700"/>
            <a:ext cx="4045200" cy="238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a:t>What are the key characteristics of effective Student-initiated inquiry in Years 3-6?</a:t>
            </a:r>
            <a:endParaRPr sz="2400"/>
          </a:p>
        </p:txBody>
      </p:sp>
      <p:sp>
        <p:nvSpPr>
          <p:cNvPr id="473" name="Google Shape;473;p6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In cross school groups share the things that you have brought with you to showcase things that you trialled last year, or have already started on this year.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a group list the things that you believe are the key elements/characteristics of successful ‘student-initiated inquiry’ on a poster.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61"/>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John Spencer</a:t>
            </a:r>
            <a:endParaRPr/>
          </a:p>
        </p:txBody>
      </p:sp>
      <p:sp>
        <p:nvSpPr>
          <p:cNvPr id="479" name="Google Shape;479;p61"/>
          <p:cNvSpPr txBox="1"/>
          <p:nvPr>
            <p:ph idx="1" type="subTitle"/>
          </p:nvPr>
        </p:nvSpPr>
        <p:spPr>
          <a:xfrm>
            <a:off x="265500" y="2779351"/>
            <a:ext cx="4045200" cy="13455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100">
                <a:solidFill>
                  <a:schemeClr val="dk2"/>
                </a:solidFill>
                <a:latin typeface="Arial"/>
                <a:ea typeface="Arial"/>
                <a:cs typeface="Arial"/>
                <a:sym typeface="Arial"/>
              </a:rPr>
              <a:t> </a:t>
            </a:r>
            <a:r>
              <a:rPr lang="en" sz="1100" u="sng">
                <a:solidFill>
                  <a:srgbClr val="1155CC"/>
                </a:solidFill>
                <a:latin typeface="Arial"/>
                <a:ea typeface="Arial"/>
                <a:cs typeface="Arial"/>
                <a:sym typeface="Arial"/>
                <a:hlinkClick r:id="rId3">
                  <a:extLst>
                    <a:ext uri="{A12FA001-AC4F-418D-AE19-62706E023703}">
                      <ahyp:hlinkClr val="tx"/>
                    </a:ext>
                  </a:extLst>
                </a:hlinkClick>
              </a:rPr>
              <a:t>https://www.youtube.com/watch?v=crMM4z3oKmQ</a:t>
            </a:r>
            <a:endParaRPr sz="1100">
              <a:solidFill>
                <a:schemeClr val="dk2"/>
              </a:solidFill>
              <a:latin typeface="Arial"/>
              <a:ea typeface="Arial"/>
              <a:cs typeface="Arial"/>
              <a:sym typeface="Arial"/>
            </a:endParaRPr>
          </a:p>
          <a:p>
            <a:pPr indent="0" lvl="0" marL="0" rtl="0" algn="ctr">
              <a:lnSpc>
                <a:spcPct val="115000"/>
              </a:lnSpc>
              <a:spcBef>
                <a:spcPts val="0"/>
              </a:spcBef>
              <a:spcAft>
                <a:spcPts val="0"/>
              </a:spcAft>
              <a:buNone/>
            </a:pPr>
            <a:r>
              <a:t/>
            </a:r>
            <a:endParaRPr sz="1100">
              <a:solidFill>
                <a:schemeClr val="dk2"/>
              </a:solidFill>
              <a:latin typeface="Arial"/>
              <a:ea typeface="Arial"/>
              <a:cs typeface="Arial"/>
              <a:sym typeface="Arial"/>
            </a:endParaRPr>
          </a:p>
          <a:p>
            <a:pPr indent="0" lvl="0" marL="0" rtl="0" algn="ctr">
              <a:lnSpc>
                <a:spcPct val="115000"/>
              </a:lnSpc>
              <a:spcBef>
                <a:spcPts val="0"/>
              </a:spcBef>
              <a:spcAft>
                <a:spcPts val="0"/>
              </a:spcAft>
              <a:buNone/>
            </a:pPr>
            <a:r>
              <a:rPr lang="en" sz="1100">
                <a:solidFill>
                  <a:schemeClr val="dk2"/>
                </a:solidFill>
                <a:latin typeface="Arial"/>
                <a:ea typeface="Arial"/>
                <a:cs typeface="Arial"/>
                <a:sym typeface="Arial"/>
              </a:rPr>
              <a:t>Some further thinking about </a:t>
            </a:r>
            <a:r>
              <a:rPr lang="en" sz="1100">
                <a:solidFill>
                  <a:schemeClr val="dk2"/>
                </a:solidFill>
                <a:latin typeface="Arial"/>
                <a:ea typeface="Arial"/>
                <a:cs typeface="Arial"/>
                <a:sym typeface="Arial"/>
              </a:rPr>
              <a:t>the key characteristics of effective Student-initiated inquiry in Years 3-6….</a:t>
            </a:r>
            <a:endParaRPr sz="1100">
              <a:solidFill>
                <a:schemeClr val="dk2"/>
              </a:solidFill>
              <a:latin typeface="Arial"/>
              <a:ea typeface="Arial"/>
              <a:cs typeface="Arial"/>
              <a:sym typeface="Arial"/>
            </a:endParaRPr>
          </a:p>
          <a:p>
            <a:pPr indent="0" lvl="0" marL="0" rtl="0" algn="ctr">
              <a:lnSpc>
                <a:spcPct val="115000"/>
              </a:lnSpc>
              <a:spcBef>
                <a:spcPts val="0"/>
              </a:spcBef>
              <a:spcAft>
                <a:spcPts val="0"/>
              </a:spcAft>
              <a:buNone/>
            </a:pPr>
            <a:r>
              <a:rPr lang="en" sz="1100">
                <a:solidFill>
                  <a:schemeClr val="dk2"/>
                </a:solidFill>
                <a:latin typeface="Arial"/>
                <a:ea typeface="Arial"/>
                <a:cs typeface="Arial"/>
                <a:sym typeface="Arial"/>
              </a:rPr>
              <a:t>And reflecting on our learnings from 2018</a:t>
            </a:r>
            <a:endParaRPr sz="1100">
              <a:solidFill>
                <a:schemeClr val="dk2"/>
              </a:solidFill>
              <a:latin typeface="Arial"/>
              <a:ea typeface="Arial"/>
              <a:cs typeface="Arial"/>
              <a:sym typeface="Arial"/>
            </a:endParaRPr>
          </a:p>
          <a:p>
            <a:pPr indent="0" lvl="0" marL="0" rtl="0" algn="l">
              <a:lnSpc>
                <a:spcPct val="115000"/>
              </a:lnSpc>
              <a:spcBef>
                <a:spcPts val="0"/>
              </a:spcBef>
              <a:spcAft>
                <a:spcPts val="0"/>
              </a:spcAft>
              <a:buNone/>
            </a:pPr>
            <a:r>
              <a:t/>
            </a:r>
            <a:endParaRPr sz="1100">
              <a:solidFill>
                <a:schemeClr val="dk2"/>
              </a:solidFill>
              <a:latin typeface="Arial"/>
              <a:ea typeface="Arial"/>
              <a:cs typeface="Arial"/>
              <a:sym typeface="Arial"/>
            </a:endParaRPr>
          </a:p>
        </p:txBody>
      </p:sp>
      <p:sp>
        <p:nvSpPr>
          <p:cNvPr id="480" name="Google Shape;480;p6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t/>
            </a:r>
            <a:endParaRPr/>
          </a:p>
        </p:txBody>
      </p:sp>
      <p:pic>
        <p:nvPicPr>
          <p:cNvPr id="481" name="Google Shape;481;p61"/>
          <p:cNvPicPr preferRelativeResize="0"/>
          <p:nvPr/>
        </p:nvPicPr>
        <p:blipFill>
          <a:blip r:embed="rId4">
            <a:alphaModFix/>
          </a:blip>
          <a:stretch>
            <a:fillRect/>
          </a:stretch>
        </p:blipFill>
        <p:spPr>
          <a:xfrm>
            <a:off x="4939500" y="1181698"/>
            <a:ext cx="3837001" cy="265287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pic>
        <p:nvPicPr>
          <p:cNvPr id="486" name="Google Shape;486;p62"/>
          <p:cNvPicPr preferRelativeResize="0"/>
          <p:nvPr/>
        </p:nvPicPr>
        <p:blipFill>
          <a:blip r:embed="rId3">
            <a:alphaModFix/>
          </a:blip>
          <a:stretch>
            <a:fillRect/>
          </a:stretch>
        </p:blipFill>
        <p:spPr>
          <a:xfrm>
            <a:off x="1092275" y="152400"/>
            <a:ext cx="6602270" cy="48387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63"/>
          <p:cNvSpPr txBox="1"/>
          <p:nvPr>
            <p:ph idx="1" type="body"/>
          </p:nvPr>
        </p:nvSpPr>
        <p:spPr>
          <a:xfrm>
            <a:off x="227225" y="2521250"/>
            <a:ext cx="2117400" cy="231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solidFill>
                  <a:schemeClr val="dk1"/>
                </a:solidFill>
              </a:rPr>
              <a:t>Pathways</a:t>
            </a:r>
            <a:endParaRPr sz="3600">
              <a:solidFill>
                <a:schemeClr val="dk1"/>
              </a:solidFill>
            </a:endParaRPr>
          </a:p>
          <a:p>
            <a:pPr indent="0" lvl="0" marL="0" rtl="0" algn="ctr">
              <a:spcBef>
                <a:spcPts val="0"/>
              </a:spcBef>
              <a:spcAft>
                <a:spcPts val="0"/>
              </a:spcAft>
              <a:buNone/>
            </a:pPr>
            <a:r>
              <a:rPr lang="en" sz="1400">
                <a:solidFill>
                  <a:schemeClr val="accent5"/>
                </a:solidFill>
              </a:rPr>
              <a:t>If our expectations are rigorous, each of these pathways will lead to questioning and inquiring as well as creativity</a:t>
            </a:r>
            <a:endParaRPr sz="1400">
              <a:solidFill>
                <a:schemeClr val="accent5"/>
              </a:solidFill>
            </a:endParaRPr>
          </a:p>
        </p:txBody>
      </p:sp>
      <p:pic>
        <p:nvPicPr>
          <p:cNvPr id="492" name="Google Shape;492;p63"/>
          <p:cNvPicPr preferRelativeResize="0"/>
          <p:nvPr/>
        </p:nvPicPr>
        <p:blipFill>
          <a:blip r:embed="rId3">
            <a:alphaModFix/>
          </a:blip>
          <a:stretch>
            <a:fillRect/>
          </a:stretch>
        </p:blipFill>
        <p:spPr>
          <a:xfrm>
            <a:off x="311700" y="348625"/>
            <a:ext cx="4199251" cy="1944250"/>
          </a:xfrm>
          <a:prstGeom prst="rect">
            <a:avLst/>
          </a:prstGeom>
          <a:noFill/>
          <a:ln>
            <a:noFill/>
          </a:ln>
        </p:spPr>
      </p:pic>
      <p:pic>
        <p:nvPicPr>
          <p:cNvPr id="493" name="Google Shape;493;p63"/>
          <p:cNvPicPr preferRelativeResize="0"/>
          <p:nvPr/>
        </p:nvPicPr>
        <p:blipFill>
          <a:blip r:embed="rId4">
            <a:alphaModFix/>
          </a:blip>
          <a:stretch>
            <a:fillRect/>
          </a:stretch>
        </p:blipFill>
        <p:spPr>
          <a:xfrm>
            <a:off x="4663351" y="152400"/>
            <a:ext cx="4286250" cy="2314575"/>
          </a:xfrm>
          <a:prstGeom prst="rect">
            <a:avLst/>
          </a:prstGeom>
          <a:noFill/>
          <a:ln>
            <a:noFill/>
          </a:ln>
        </p:spPr>
      </p:pic>
      <p:pic>
        <p:nvPicPr>
          <p:cNvPr id="494" name="Google Shape;494;p63"/>
          <p:cNvPicPr preferRelativeResize="0"/>
          <p:nvPr/>
        </p:nvPicPr>
        <p:blipFill>
          <a:blip r:embed="rId5">
            <a:alphaModFix/>
          </a:blip>
          <a:stretch>
            <a:fillRect/>
          </a:stretch>
        </p:blipFill>
        <p:spPr>
          <a:xfrm>
            <a:off x="2465950" y="2571750"/>
            <a:ext cx="3371850" cy="2189600"/>
          </a:xfrm>
          <a:prstGeom prst="rect">
            <a:avLst/>
          </a:prstGeom>
          <a:noFill/>
          <a:ln>
            <a:noFill/>
          </a:ln>
        </p:spPr>
      </p:pic>
      <p:pic>
        <p:nvPicPr>
          <p:cNvPr id="495" name="Google Shape;495;p63"/>
          <p:cNvPicPr preferRelativeResize="0"/>
          <p:nvPr/>
        </p:nvPicPr>
        <p:blipFill>
          <a:blip r:embed="rId6">
            <a:alphaModFix/>
          </a:blip>
          <a:stretch>
            <a:fillRect/>
          </a:stretch>
        </p:blipFill>
        <p:spPr>
          <a:xfrm>
            <a:off x="6196200" y="2619375"/>
            <a:ext cx="2400300" cy="2314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64"/>
          <p:cNvSpPr txBox="1"/>
          <p:nvPr>
            <p:ph idx="2" type="body"/>
          </p:nvPr>
        </p:nvSpPr>
        <p:spPr>
          <a:xfrm>
            <a:off x="4939500" y="506075"/>
            <a:ext cx="3837000" cy="4152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It is critical that each child chooses the right project for them.</a:t>
            </a:r>
            <a:endParaRPr/>
          </a:p>
          <a:p>
            <a:pPr indent="0" lvl="0" marL="0" rtl="0" algn="l">
              <a:spcBef>
                <a:spcPts val="1600"/>
              </a:spcBef>
              <a:spcAft>
                <a:spcPts val="0"/>
              </a:spcAft>
              <a:buNone/>
            </a:pPr>
            <a:r>
              <a:rPr lang="en"/>
              <a:t>This may take some time and they make make mistakes along the way.</a:t>
            </a:r>
            <a:endParaRPr/>
          </a:p>
          <a:p>
            <a:pPr indent="0" lvl="0" marL="0" rtl="0" algn="l">
              <a:spcBef>
                <a:spcPts val="1600"/>
              </a:spcBef>
              <a:spcAft>
                <a:spcPts val="0"/>
              </a:spcAft>
              <a:buNone/>
            </a:pPr>
            <a:r>
              <a:rPr lang="en"/>
              <a:t>Share the ‘why are we doing this’ with them right from the start.</a:t>
            </a:r>
            <a:endParaRPr/>
          </a:p>
          <a:p>
            <a:pPr indent="0" lvl="0" marL="0" rtl="0" algn="l">
              <a:spcBef>
                <a:spcPts val="1600"/>
              </a:spcBef>
              <a:spcAft>
                <a:spcPts val="1600"/>
              </a:spcAft>
              <a:buNone/>
            </a:pPr>
            <a:r>
              <a:rPr lang="en"/>
              <a:t>The teacher can provoke, and nudge, and challenge but students need to own, and be accountable for their own decisions.</a:t>
            </a:r>
            <a:endParaRPr/>
          </a:p>
        </p:txBody>
      </p:sp>
      <p:pic>
        <p:nvPicPr>
          <p:cNvPr id="501" name="Google Shape;501;p64"/>
          <p:cNvPicPr preferRelativeResize="0"/>
          <p:nvPr/>
        </p:nvPicPr>
        <p:blipFill>
          <a:blip r:embed="rId3">
            <a:alphaModFix/>
          </a:blip>
          <a:stretch>
            <a:fillRect/>
          </a:stretch>
        </p:blipFill>
        <p:spPr>
          <a:xfrm>
            <a:off x="525975" y="246913"/>
            <a:ext cx="3524250" cy="4752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65"/>
          <p:cNvSpPr txBox="1"/>
          <p:nvPr>
            <p:ph idx="1" type="subTitle"/>
          </p:nvPr>
        </p:nvSpPr>
        <p:spPr>
          <a:xfrm>
            <a:off x="265500" y="227225"/>
            <a:ext cx="4045200" cy="4610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FFFF00"/>
                </a:solidFill>
                <a:latin typeface="Bree Serif"/>
                <a:ea typeface="Bree Serif"/>
                <a:cs typeface="Bree Serif"/>
                <a:sym typeface="Bree Serif"/>
              </a:rPr>
              <a:t>So what is the learning for students?</a:t>
            </a:r>
            <a:endParaRPr sz="3000">
              <a:solidFill>
                <a:srgbClr val="FFFF00"/>
              </a:solidFill>
              <a:latin typeface="Bree Serif"/>
              <a:ea typeface="Bree Serif"/>
              <a:cs typeface="Bree Serif"/>
              <a:sym typeface="Bree Serif"/>
            </a:endParaRPr>
          </a:p>
          <a:p>
            <a:pPr indent="0" lvl="0" marL="0" rtl="0" algn="ctr">
              <a:spcBef>
                <a:spcPts val="0"/>
              </a:spcBef>
              <a:spcAft>
                <a:spcPts val="0"/>
              </a:spcAft>
              <a:buNone/>
            </a:pPr>
            <a:r>
              <a:t/>
            </a:r>
            <a:endParaRPr sz="1000"/>
          </a:p>
          <a:p>
            <a:pPr indent="0" lvl="0" marL="0" rtl="0" algn="ctr">
              <a:spcBef>
                <a:spcPts val="0"/>
              </a:spcBef>
              <a:spcAft>
                <a:spcPts val="0"/>
              </a:spcAft>
              <a:buNone/>
            </a:pPr>
            <a:r>
              <a:rPr lang="en"/>
              <a:t>Personal management skills</a:t>
            </a:r>
            <a:endParaRPr/>
          </a:p>
          <a:p>
            <a:pPr indent="0" lvl="0" marL="0" rtl="0" algn="ctr">
              <a:spcBef>
                <a:spcPts val="0"/>
              </a:spcBef>
              <a:spcAft>
                <a:spcPts val="0"/>
              </a:spcAft>
              <a:buNone/>
            </a:pPr>
            <a:r>
              <a:rPr lang="en"/>
              <a:t>Persistence and resilience</a:t>
            </a:r>
            <a:endParaRPr/>
          </a:p>
          <a:p>
            <a:pPr indent="0" lvl="0" marL="0" rtl="0" algn="ctr">
              <a:spcBef>
                <a:spcPts val="0"/>
              </a:spcBef>
              <a:spcAft>
                <a:spcPts val="0"/>
              </a:spcAft>
              <a:buNone/>
            </a:pPr>
            <a:r>
              <a:rPr lang="en"/>
              <a:t>Collaboration</a:t>
            </a:r>
            <a:endParaRPr/>
          </a:p>
          <a:p>
            <a:pPr indent="0" lvl="0" marL="0" rtl="0" algn="ctr">
              <a:spcBef>
                <a:spcPts val="0"/>
              </a:spcBef>
              <a:spcAft>
                <a:spcPts val="0"/>
              </a:spcAft>
              <a:buNone/>
            </a:pPr>
            <a:r>
              <a:rPr lang="en"/>
              <a:t>Critical thinking</a:t>
            </a:r>
            <a:endParaRPr/>
          </a:p>
          <a:p>
            <a:pPr indent="0" lvl="0" marL="0" rtl="0" algn="ctr">
              <a:spcBef>
                <a:spcPts val="0"/>
              </a:spcBef>
              <a:spcAft>
                <a:spcPts val="0"/>
              </a:spcAft>
              <a:buNone/>
            </a:pPr>
            <a:r>
              <a:rPr lang="en"/>
              <a:t>Creative thinking</a:t>
            </a:r>
            <a:endParaRPr/>
          </a:p>
          <a:p>
            <a:pPr indent="0" lvl="0" marL="0" rtl="0" algn="ctr">
              <a:spcBef>
                <a:spcPts val="0"/>
              </a:spcBef>
              <a:spcAft>
                <a:spcPts val="0"/>
              </a:spcAft>
              <a:buNone/>
            </a:pPr>
            <a:r>
              <a:rPr lang="en"/>
              <a:t>Flexibility</a:t>
            </a:r>
            <a:endParaRPr/>
          </a:p>
          <a:p>
            <a:pPr indent="0" lvl="0" marL="0" rtl="0" algn="ctr">
              <a:spcBef>
                <a:spcPts val="0"/>
              </a:spcBef>
              <a:spcAft>
                <a:spcPts val="0"/>
              </a:spcAft>
              <a:buNone/>
            </a:pPr>
            <a:r>
              <a:rPr lang="en"/>
              <a:t>Questioning</a:t>
            </a:r>
            <a:endParaRPr/>
          </a:p>
          <a:p>
            <a:pPr indent="0" lvl="0" marL="0" rtl="0" algn="ctr">
              <a:spcBef>
                <a:spcPts val="0"/>
              </a:spcBef>
              <a:spcAft>
                <a:spcPts val="0"/>
              </a:spcAft>
              <a:buNone/>
            </a:pPr>
            <a:r>
              <a:rPr lang="en"/>
              <a:t>Reflecting and evaluating</a:t>
            </a:r>
            <a:endParaRPr/>
          </a:p>
          <a:p>
            <a:pPr indent="0" lvl="0" marL="0" rtl="0" algn="ctr">
              <a:spcBef>
                <a:spcPts val="0"/>
              </a:spcBef>
              <a:spcAft>
                <a:spcPts val="0"/>
              </a:spcAft>
              <a:buNone/>
            </a:pPr>
            <a:r>
              <a:rPr lang="en"/>
              <a:t>Literacy/communication skills</a:t>
            </a:r>
            <a:endParaRPr/>
          </a:p>
          <a:p>
            <a:pPr indent="0" lvl="0" marL="0" rtl="0" algn="ctr">
              <a:spcBef>
                <a:spcPts val="0"/>
              </a:spcBef>
              <a:spcAft>
                <a:spcPts val="0"/>
              </a:spcAft>
              <a:buNone/>
            </a:pPr>
            <a:r>
              <a:rPr lang="en"/>
              <a:t>Mathematical concepts</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507" name="Google Shape;507;p65"/>
          <p:cNvSpPr txBox="1"/>
          <p:nvPr>
            <p:ph idx="2" type="body"/>
          </p:nvPr>
        </p:nvSpPr>
        <p:spPr>
          <a:xfrm>
            <a:off x="4939500" y="284175"/>
            <a:ext cx="3837000" cy="17103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en"/>
              <a:t>All students, no matter what their ‘project’ will be engaged in developing learner skills and dispositions</a:t>
            </a:r>
            <a:endParaRPr/>
          </a:p>
        </p:txBody>
      </p:sp>
      <p:pic>
        <p:nvPicPr>
          <p:cNvPr id="508" name="Google Shape;508;p65"/>
          <p:cNvPicPr preferRelativeResize="0"/>
          <p:nvPr/>
        </p:nvPicPr>
        <p:blipFill>
          <a:blip r:embed="rId3">
            <a:alphaModFix/>
          </a:blip>
          <a:stretch>
            <a:fillRect/>
          </a:stretch>
        </p:blipFill>
        <p:spPr>
          <a:xfrm>
            <a:off x="4884675" y="2044225"/>
            <a:ext cx="3946650" cy="2793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512" name="Shape 512"/>
        <p:cNvGrpSpPr/>
        <p:nvPr/>
      </p:nvGrpSpPr>
      <p:grpSpPr>
        <a:xfrm>
          <a:off x="0" y="0"/>
          <a:ext cx="0" cy="0"/>
          <a:chOff x="0" y="0"/>
          <a:chExt cx="0" cy="0"/>
        </a:xfrm>
      </p:grpSpPr>
      <p:pic>
        <p:nvPicPr>
          <p:cNvPr id="513" name="Google Shape;513;p66"/>
          <p:cNvPicPr preferRelativeResize="0"/>
          <p:nvPr/>
        </p:nvPicPr>
        <p:blipFill>
          <a:blip r:embed="rId3">
            <a:alphaModFix/>
          </a:blip>
          <a:stretch>
            <a:fillRect/>
          </a:stretch>
        </p:blipFill>
        <p:spPr>
          <a:xfrm>
            <a:off x="658500" y="152400"/>
            <a:ext cx="3290996" cy="4838699"/>
          </a:xfrm>
          <a:prstGeom prst="rect">
            <a:avLst/>
          </a:prstGeom>
          <a:noFill/>
          <a:ln>
            <a:noFill/>
          </a:ln>
        </p:spPr>
      </p:pic>
      <p:pic>
        <p:nvPicPr>
          <p:cNvPr id="514" name="Google Shape;514;p66"/>
          <p:cNvPicPr preferRelativeResize="0"/>
          <p:nvPr/>
        </p:nvPicPr>
        <p:blipFill>
          <a:blip r:embed="rId4">
            <a:alphaModFix/>
          </a:blip>
          <a:stretch>
            <a:fillRect/>
          </a:stretch>
        </p:blipFill>
        <p:spPr>
          <a:xfrm>
            <a:off x="4312475" y="482900"/>
            <a:ext cx="4338275" cy="2966749"/>
          </a:xfrm>
          <a:prstGeom prst="rect">
            <a:avLst/>
          </a:prstGeom>
          <a:noFill/>
          <a:ln>
            <a:noFill/>
          </a:ln>
        </p:spPr>
      </p:pic>
      <p:sp>
        <p:nvSpPr>
          <p:cNvPr id="515" name="Google Shape;515;p66"/>
          <p:cNvSpPr txBox="1"/>
          <p:nvPr/>
        </p:nvSpPr>
        <p:spPr>
          <a:xfrm>
            <a:off x="4327575" y="3656225"/>
            <a:ext cx="4338300" cy="133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Source Sans Pro"/>
                <a:ea typeface="Source Sans Pro"/>
                <a:cs typeface="Source Sans Pro"/>
                <a:sym typeface="Source Sans Pro"/>
              </a:rPr>
              <a:t>Just because different students will be learning or achieving different outcomes at different times through different projects doesn’t mean we can’t assess and value this learning. We need to think differently about how we do it!</a:t>
            </a:r>
            <a:endParaRPr>
              <a:solidFill>
                <a:srgbClr val="FFFFFF"/>
              </a:solidFill>
              <a:latin typeface="Source Sans Pro"/>
              <a:ea typeface="Source Sans Pro"/>
              <a:cs typeface="Source Sans Pro"/>
              <a:sym typeface="Source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67"/>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Ways of assessing and documenting</a:t>
            </a:r>
            <a:endParaRPr/>
          </a:p>
        </p:txBody>
      </p:sp>
      <p:sp>
        <p:nvSpPr>
          <p:cNvPr id="521" name="Google Shape;521;p67"/>
          <p:cNvSpPr txBox="1"/>
          <p:nvPr>
            <p:ph idx="1" type="body"/>
          </p:nvPr>
        </p:nvSpPr>
        <p:spPr>
          <a:xfrm>
            <a:off x="311700" y="1152475"/>
            <a:ext cx="3999900" cy="282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Through learning conversations:</a:t>
            </a:r>
            <a:endParaRPr/>
          </a:p>
          <a:p>
            <a:pPr indent="-317500" lvl="0" marL="457200" rtl="0" algn="l">
              <a:spcBef>
                <a:spcPts val="1600"/>
              </a:spcBef>
              <a:spcAft>
                <a:spcPts val="0"/>
              </a:spcAft>
              <a:buSzPts val="1400"/>
              <a:buChar char="●"/>
            </a:pPr>
            <a:r>
              <a:rPr lang="en"/>
              <a:t>Formalised conferences</a:t>
            </a:r>
            <a:endParaRPr/>
          </a:p>
          <a:p>
            <a:pPr indent="-317500" lvl="0" marL="457200" rtl="0" algn="l">
              <a:spcBef>
                <a:spcPts val="0"/>
              </a:spcBef>
              <a:spcAft>
                <a:spcPts val="0"/>
              </a:spcAft>
              <a:buSzPts val="1400"/>
              <a:buChar char="●"/>
            </a:pPr>
            <a:r>
              <a:rPr lang="en"/>
              <a:t>Roving conferences</a:t>
            </a:r>
            <a:endParaRPr/>
          </a:p>
          <a:p>
            <a:pPr indent="-317500" lvl="0" marL="457200" rtl="0" algn="l">
              <a:spcBef>
                <a:spcPts val="0"/>
              </a:spcBef>
              <a:spcAft>
                <a:spcPts val="0"/>
              </a:spcAft>
              <a:buSzPts val="1400"/>
              <a:buChar char="●"/>
            </a:pPr>
            <a:r>
              <a:rPr lang="en"/>
              <a:t>Share times</a:t>
            </a:r>
            <a:endParaRPr/>
          </a:p>
          <a:p>
            <a:pPr indent="0" lvl="0" marL="0" rtl="0" algn="l">
              <a:spcBef>
                <a:spcPts val="1600"/>
              </a:spcBef>
              <a:spcAft>
                <a:spcPts val="0"/>
              </a:spcAft>
              <a:buNone/>
            </a:pPr>
            <a:r>
              <a:rPr lang="en"/>
              <a:t>Google docs</a:t>
            </a:r>
            <a:endParaRPr/>
          </a:p>
          <a:p>
            <a:pPr indent="0" lvl="0" marL="0" rtl="0" algn="l">
              <a:spcBef>
                <a:spcPts val="1600"/>
              </a:spcBef>
              <a:spcAft>
                <a:spcPts val="0"/>
              </a:spcAft>
              <a:buNone/>
            </a:pPr>
            <a:r>
              <a:rPr lang="en"/>
              <a:t>Checklists (what are you looking for)</a:t>
            </a:r>
            <a:endParaRPr/>
          </a:p>
          <a:p>
            <a:pPr indent="0" lvl="0" marL="0" rtl="0" algn="l">
              <a:spcBef>
                <a:spcPts val="1600"/>
              </a:spcBef>
              <a:spcAft>
                <a:spcPts val="0"/>
              </a:spcAft>
              <a:buNone/>
            </a:pPr>
            <a:r>
              <a:rPr lang="en"/>
              <a:t>Anecdotal notes</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522" name="Google Shape;522;p67"/>
          <p:cNvSpPr txBox="1"/>
          <p:nvPr>
            <p:ph idx="2" type="body"/>
          </p:nvPr>
        </p:nvSpPr>
        <p:spPr>
          <a:xfrm>
            <a:off x="4832400" y="1152475"/>
            <a:ext cx="3999900" cy="369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Peer and self assessment (using criteria)</a:t>
            </a:r>
            <a:endParaRPr/>
          </a:p>
          <a:p>
            <a:pPr indent="-317500" lvl="0" marL="457200" rtl="0" algn="l">
              <a:spcBef>
                <a:spcPts val="1600"/>
              </a:spcBef>
              <a:spcAft>
                <a:spcPts val="0"/>
              </a:spcAft>
              <a:buSzPts val="1400"/>
              <a:buChar char="●"/>
            </a:pPr>
            <a:r>
              <a:rPr lang="en"/>
              <a:t>Tracking tools</a:t>
            </a:r>
            <a:endParaRPr/>
          </a:p>
          <a:p>
            <a:pPr indent="-317500" lvl="0" marL="457200" rtl="0" algn="l">
              <a:spcBef>
                <a:spcPts val="0"/>
              </a:spcBef>
              <a:spcAft>
                <a:spcPts val="0"/>
              </a:spcAft>
              <a:buSzPts val="1400"/>
              <a:buChar char="●"/>
            </a:pPr>
            <a:r>
              <a:rPr lang="en"/>
              <a:t>Student rubric</a:t>
            </a:r>
            <a:endParaRPr/>
          </a:p>
          <a:p>
            <a:pPr indent="-317500" lvl="0" marL="457200" rtl="0" algn="l">
              <a:spcBef>
                <a:spcPts val="0"/>
              </a:spcBef>
              <a:spcAft>
                <a:spcPts val="0"/>
              </a:spcAft>
              <a:buSzPts val="1400"/>
              <a:buChar char="●"/>
            </a:pPr>
            <a:r>
              <a:rPr lang="en"/>
              <a:t>‘What makes a good project’</a:t>
            </a:r>
            <a:endParaRPr/>
          </a:p>
          <a:p>
            <a:pPr indent="0" lvl="0" marL="0" rtl="0" algn="l">
              <a:spcBef>
                <a:spcPts val="1600"/>
              </a:spcBef>
              <a:spcAft>
                <a:spcPts val="0"/>
              </a:spcAft>
              <a:buClr>
                <a:srgbClr val="000000"/>
              </a:buClr>
              <a:buSzPts val="1100"/>
              <a:buFont typeface="Arial"/>
              <a:buNone/>
            </a:pPr>
            <a:r>
              <a:rPr lang="en"/>
              <a:t>Learning stories</a:t>
            </a:r>
            <a:endParaRPr/>
          </a:p>
          <a:p>
            <a:pPr indent="0" lvl="0" marL="0" rtl="0" algn="l">
              <a:spcBef>
                <a:spcPts val="1600"/>
              </a:spcBef>
              <a:spcAft>
                <a:spcPts val="0"/>
              </a:spcAft>
              <a:buNone/>
            </a:pPr>
            <a:r>
              <a:rPr lang="en"/>
              <a:t>Learning journals (documenting throughout the process)</a:t>
            </a:r>
            <a:endParaRPr/>
          </a:p>
          <a:p>
            <a:pPr indent="-317500" lvl="0" marL="457200" rtl="0" algn="l">
              <a:spcBef>
                <a:spcPts val="1600"/>
              </a:spcBef>
              <a:spcAft>
                <a:spcPts val="0"/>
              </a:spcAft>
              <a:buSzPts val="1400"/>
              <a:buChar char="●"/>
            </a:pPr>
            <a:r>
              <a:rPr lang="en"/>
              <a:t>Photos</a:t>
            </a:r>
            <a:endParaRPr/>
          </a:p>
          <a:p>
            <a:pPr indent="-317500" lvl="0" marL="457200" rtl="0" algn="l">
              <a:spcBef>
                <a:spcPts val="0"/>
              </a:spcBef>
              <a:spcAft>
                <a:spcPts val="0"/>
              </a:spcAft>
              <a:buSzPts val="1400"/>
              <a:buChar char="●"/>
            </a:pPr>
            <a:r>
              <a:rPr lang="en"/>
              <a:t>Words, diagrams, pictures, flow charts</a:t>
            </a:r>
            <a:endParaRPr/>
          </a:p>
          <a:p>
            <a:pPr indent="-317500" lvl="0" marL="457200" rtl="0" algn="l">
              <a:spcBef>
                <a:spcPts val="0"/>
              </a:spcBef>
              <a:spcAft>
                <a:spcPts val="0"/>
              </a:spcAft>
              <a:buSzPts val="1400"/>
              <a:buChar char="●"/>
            </a:pPr>
            <a:r>
              <a:rPr lang="en"/>
              <a:t>Voice recordings</a:t>
            </a:r>
            <a:endParaRPr/>
          </a:p>
          <a:p>
            <a:pPr indent="-317500" lvl="0" marL="457200" rtl="0" algn="l">
              <a:spcBef>
                <a:spcPts val="0"/>
              </a:spcBef>
              <a:spcAft>
                <a:spcPts val="0"/>
              </a:spcAft>
              <a:buSzPts val="1400"/>
              <a:buChar char="●"/>
            </a:pPr>
            <a:r>
              <a:rPr lang="en"/>
              <a:t>Blogging </a:t>
            </a:r>
            <a:endParaRPr/>
          </a:p>
        </p:txBody>
      </p:sp>
      <p:sp>
        <p:nvSpPr>
          <p:cNvPr id="523" name="Google Shape;523;p67"/>
          <p:cNvSpPr txBox="1"/>
          <p:nvPr/>
        </p:nvSpPr>
        <p:spPr>
          <a:xfrm>
            <a:off x="340825" y="3976375"/>
            <a:ext cx="3999900" cy="908700"/>
          </a:xfrm>
          <a:prstGeom prst="rect">
            <a:avLst/>
          </a:prstGeom>
          <a:solidFill>
            <a:srgbClr val="00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Warning: Beware of ‘over-scaffolding’!</a:t>
            </a:r>
            <a:endParaRPr>
              <a:latin typeface="Source Sans Pro"/>
              <a:ea typeface="Source Sans Pro"/>
              <a:cs typeface="Source Sans Pro"/>
              <a:sym typeface="Source Sans Pro"/>
            </a:endParaRPr>
          </a:p>
          <a:p>
            <a:pPr indent="0" lvl="0" marL="0" rtl="0" algn="ctr">
              <a:spcBef>
                <a:spcPts val="0"/>
              </a:spcBef>
              <a:spcAft>
                <a:spcPts val="0"/>
              </a:spcAft>
              <a:buNone/>
            </a:pPr>
            <a:r>
              <a:rPr lang="en">
                <a:latin typeface="Source Sans Pro"/>
                <a:ea typeface="Source Sans Pro"/>
                <a:cs typeface="Source Sans Pro"/>
                <a:sym typeface="Source Sans Pro"/>
              </a:rPr>
              <a:t>Don’t kill the project through making the reflection stage too prescriptive and onerous!</a:t>
            </a:r>
            <a:endParaRPr>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50"/>
          <p:cNvSpPr txBox="1"/>
          <p:nvPr>
            <p:ph type="title"/>
          </p:nvPr>
        </p:nvSpPr>
        <p:spPr>
          <a:xfrm>
            <a:off x="311700" y="702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a:t>
            </a:r>
            <a:endParaRPr/>
          </a:p>
        </p:txBody>
      </p:sp>
      <p:sp>
        <p:nvSpPr>
          <p:cNvPr id="408" name="Google Shape;408;p50"/>
          <p:cNvSpPr txBox="1"/>
          <p:nvPr>
            <p:ph idx="1" type="body"/>
          </p:nvPr>
        </p:nvSpPr>
        <p:spPr>
          <a:xfrm>
            <a:off x="311700" y="1856700"/>
            <a:ext cx="3999900" cy="271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St Mary MacKillop, Keilor Downs</a:t>
            </a:r>
            <a:endParaRPr sz="1800"/>
          </a:p>
          <a:p>
            <a:pPr indent="0" lvl="0" marL="0" rtl="0" algn="l">
              <a:spcBef>
                <a:spcPts val="1600"/>
              </a:spcBef>
              <a:spcAft>
                <a:spcPts val="0"/>
              </a:spcAft>
              <a:buNone/>
            </a:pPr>
            <a:r>
              <a:rPr lang="en" sz="1800"/>
              <a:t>St Paul’s, Kealba</a:t>
            </a:r>
            <a:endParaRPr sz="1800"/>
          </a:p>
          <a:p>
            <a:pPr indent="0" lvl="0" marL="0" rtl="0" algn="l">
              <a:spcBef>
                <a:spcPts val="1600"/>
              </a:spcBef>
              <a:spcAft>
                <a:spcPts val="0"/>
              </a:spcAft>
              <a:buNone/>
            </a:pPr>
            <a:r>
              <a:rPr lang="en" sz="1800"/>
              <a:t>St Catherine of Sienna, Lalor West</a:t>
            </a:r>
            <a:endParaRPr sz="1800"/>
          </a:p>
          <a:p>
            <a:pPr indent="0" lvl="0" marL="0" rtl="0" algn="l">
              <a:spcBef>
                <a:spcPts val="1600"/>
              </a:spcBef>
              <a:spcAft>
                <a:spcPts val="0"/>
              </a:spcAft>
              <a:buNone/>
            </a:pPr>
            <a:r>
              <a:rPr lang="en" sz="1800"/>
              <a:t>St Peter’s, Epping</a:t>
            </a:r>
            <a:endParaRPr sz="1800"/>
          </a:p>
          <a:p>
            <a:pPr indent="0" lvl="0" marL="0" rtl="0" algn="l">
              <a:spcBef>
                <a:spcPts val="1600"/>
              </a:spcBef>
              <a:spcAft>
                <a:spcPts val="1600"/>
              </a:spcAft>
              <a:buNone/>
            </a:pPr>
            <a:r>
              <a:t/>
            </a:r>
            <a:endParaRPr/>
          </a:p>
        </p:txBody>
      </p:sp>
      <p:sp>
        <p:nvSpPr>
          <p:cNvPr id="409" name="Google Shape;409;p50"/>
          <p:cNvSpPr txBox="1"/>
          <p:nvPr>
            <p:ph idx="2" type="body"/>
          </p:nvPr>
        </p:nvSpPr>
        <p:spPr>
          <a:xfrm>
            <a:off x="4832400" y="1856575"/>
            <a:ext cx="3999900" cy="271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St Brigid’s, Gisborne</a:t>
            </a:r>
            <a:endParaRPr sz="1800"/>
          </a:p>
          <a:p>
            <a:pPr indent="0" lvl="0" marL="0" rtl="0" algn="l">
              <a:spcBef>
                <a:spcPts val="1600"/>
              </a:spcBef>
              <a:spcAft>
                <a:spcPts val="0"/>
              </a:spcAft>
              <a:buNone/>
            </a:pPr>
            <a:r>
              <a:rPr lang="en" sz="1800">
                <a:solidFill>
                  <a:srgbClr val="FFFF00"/>
                </a:solidFill>
              </a:rPr>
              <a:t>St Anne’s, Sunbury</a:t>
            </a:r>
            <a:endParaRPr sz="1800">
              <a:solidFill>
                <a:srgbClr val="FFFF00"/>
              </a:solidFill>
            </a:endParaRPr>
          </a:p>
          <a:p>
            <a:pPr indent="0" lvl="0" marL="0" rtl="0" algn="l">
              <a:spcBef>
                <a:spcPts val="1600"/>
              </a:spcBef>
              <a:spcAft>
                <a:spcPts val="0"/>
              </a:spcAft>
              <a:buNone/>
            </a:pPr>
            <a:r>
              <a:rPr lang="en" sz="1800">
                <a:solidFill>
                  <a:srgbClr val="FFFF00"/>
                </a:solidFill>
              </a:rPr>
              <a:t>St Michael’s, North Melbourne</a:t>
            </a:r>
            <a:endParaRPr sz="1800">
              <a:solidFill>
                <a:srgbClr val="FFFF00"/>
              </a:solidFill>
            </a:endParaRPr>
          </a:p>
          <a:p>
            <a:pPr indent="0" lvl="0" marL="0" rtl="0" algn="l">
              <a:spcBef>
                <a:spcPts val="1600"/>
              </a:spcBef>
              <a:spcAft>
                <a:spcPts val="0"/>
              </a:spcAft>
              <a:buNone/>
            </a:pPr>
            <a:r>
              <a:rPr lang="en" sz="1800">
                <a:solidFill>
                  <a:srgbClr val="FFFF00"/>
                </a:solidFill>
              </a:rPr>
              <a:t>St Mary’s Lancefield</a:t>
            </a:r>
            <a:endParaRPr sz="1800">
              <a:solidFill>
                <a:srgbClr val="FFFF00"/>
              </a:solidFill>
            </a:endParaRPr>
          </a:p>
          <a:p>
            <a:pPr indent="0" lvl="0" marL="0" rtl="0" algn="l">
              <a:spcBef>
                <a:spcPts val="1600"/>
              </a:spcBef>
              <a:spcAft>
                <a:spcPts val="1600"/>
              </a:spcAft>
              <a:buNone/>
            </a:pPr>
            <a:r>
              <a:t/>
            </a:r>
            <a:endParaRPr sz="1800">
              <a:solidFill>
                <a:schemeClr val="accent5"/>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pic>
        <p:nvPicPr>
          <p:cNvPr id="528" name="Google Shape;528;p68"/>
          <p:cNvPicPr preferRelativeResize="0"/>
          <p:nvPr/>
        </p:nvPicPr>
        <p:blipFill>
          <a:blip r:embed="rId3">
            <a:alphaModFix/>
          </a:blip>
          <a:stretch>
            <a:fillRect/>
          </a:stretch>
        </p:blipFill>
        <p:spPr>
          <a:xfrm>
            <a:off x="152400" y="152400"/>
            <a:ext cx="6983032" cy="4838699"/>
          </a:xfrm>
          <a:prstGeom prst="rect">
            <a:avLst/>
          </a:prstGeom>
          <a:noFill/>
          <a:ln>
            <a:noFill/>
          </a:ln>
        </p:spPr>
      </p:pic>
      <p:sp>
        <p:nvSpPr>
          <p:cNvPr id="529" name="Google Shape;529;p68"/>
          <p:cNvSpPr txBox="1"/>
          <p:nvPr/>
        </p:nvSpPr>
        <p:spPr>
          <a:xfrm>
            <a:off x="5887150" y="3026225"/>
            <a:ext cx="2664600" cy="1652400"/>
          </a:xfrm>
          <a:prstGeom prst="rect">
            <a:avLst/>
          </a:prstGeom>
          <a:solidFill>
            <a:srgbClr val="4A86E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Source Sans Pro"/>
                <a:ea typeface="Source Sans Pro"/>
                <a:cs typeface="Source Sans Pro"/>
                <a:sym typeface="Source Sans Pro"/>
              </a:rPr>
              <a:t>LOGISTICS</a:t>
            </a:r>
            <a:endParaRPr sz="2400">
              <a:solidFill>
                <a:schemeClr val="lt1"/>
              </a:solidFill>
              <a:latin typeface="Source Sans Pro"/>
              <a:ea typeface="Source Sans Pro"/>
              <a:cs typeface="Source Sans Pro"/>
              <a:sym typeface="Source Sans Pro"/>
            </a:endParaRPr>
          </a:p>
          <a:p>
            <a:pPr indent="0" lvl="0" marL="0" rtl="0" algn="ctr">
              <a:spcBef>
                <a:spcPts val="0"/>
              </a:spcBef>
              <a:spcAft>
                <a:spcPts val="0"/>
              </a:spcAft>
              <a:buNone/>
            </a:pPr>
            <a:r>
              <a:rPr lang="en" sz="2400">
                <a:solidFill>
                  <a:schemeClr val="lt1"/>
                </a:solidFill>
                <a:latin typeface="Source Sans Pro"/>
                <a:ea typeface="Source Sans Pro"/>
                <a:cs typeface="Source Sans Pro"/>
                <a:sym typeface="Source Sans Pro"/>
              </a:rPr>
              <a:t>When</a:t>
            </a:r>
            <a:endParaRPr sz="2400">
              <a:solidFill>
                <a:schemeClr val="lt1"/>
              </a:solidFill>
              <a:latin typeface="Source Sans Pro"/>
              <a:ea typeface="Source Sans Pro"/>
              <a:cs typeface="Source Sans Pro"/>
              <a:sym typeface="Source Sans Pro"/>
            </a:endParaRPr>
          </a:p>
          <a:p>
            <a:pPr indent="0" lvl="0" marL="0" rtl="0" algn="ctr">
              <a:spcBef>
                <a:spcPts val="0"/>
              </a:spcBef>
              <a:spcAft>
                <a:spcPts val="0"/>
              </a:spcAft>
              <a:buNone/>
            </a:pPr>
            <a:r>
              <a:rPr lang="en" sz="2400">
                <a:solidFill>
                  <a:schemeClr val="lt1"/>
                </a:solidFill>
                <a:latin typeface="Source Sans Pro"/>
                <a:ea typeface="Source Sans Pro"/>
                <a:cs typeface="Source Sans Pro"/>
                <a:sym typeface="Source Sans Pro"/>
              </a:rPr>
              <a:t>Where</a:t>
            </a:r>
            <a:endParaRPr sz="2400">
              <a:solidFill>
                <a:schemeClr val="lt1"/>
              </a:solidFill>
              <a:latin typeface="Source Sans Pro"/>
              <a:ea typeface="Source Sans Pro"/>
              <a:cs typeface="Source Sans Pro"/>
              <a:sym typeface="Source Sans Pro"/>
            </a:endParaRPr>
          </a:p>
          <a:p>
            <a:pPr indent="0" lvl="0" marL="0" rtl="0" algn="ctr">
              <a:spcBef>
                <a:spcPts val="0"/>
              </a:spcBef>
              <a:spcAft>
                <a:spcPts val="0"/>
              </a:spcAft>
              <a:buNone/>
            </a:pPr>
            <a:r>
              <a:rPr lang="en" sz="2400">
                <a:solidFill>
                  <a:schemeClr val="lt1"/>
                </a:solidFill>
                <a:latin typeface="Source Sans Pro"/>
                <a:ea typeface="Source Sans Pro"/>
                <a:cs typeface="Source Sans Pro"/>
                <a:sym typeface="Source Sans Pro"/>
              </a:rPr>
              <a:t>How</a:t>
            </a:r>
            <a:endParaRPr sz="2400">
              <a:solidFill>
                <a:schemeClr val="lt1"/>
              </a:solidFill>
              <a:latin typeface="Source Sans Pro"/>
              <a:ea typeface="Source Sans Pro"/>
              <a:cs typeface="Source Sans Pro"/>
              <a:sym typeface="Source Sans Pro"/>
            </a:endParaRPr>
          </a:p>
          <a:p>
            <a:pPr indent="0" lvl="0" marL="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a:p>
            <a:pPr indent="0" lvl="0" marL="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69"/>
          <p:cNvSpPr txBox="1"/>
          <p:nvPr>
            <p:ph type="title"/>
          </p:nvPr>
        </p:nvSpPr>
        <p:spPr>
          <a:xfrm>
            <a:off x="311700" y="166150"/>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Logistics: </a:t>
            </a:r>
            <a:r>
              <a:rPr b="0" lang="en" sz="2400">
                <a:solidFill>
                  <a:schemeClr val="dk1"/>
                </a:solidFill>
                <a:latin typeface="Source Sans Pro"/>
                <a:ea typeface="Source Sans Pro"/>
                <a:cs typeface="Source Sans Pro"/>
                <a:sym typeface="Source Sans Pro"/>
              </a:rPr>
              <a:t>Timing and structure</a:t>
            </a:r>
            <a:r>
              <a:rPr lang="en" sz="2400"/>
              <a:t> </a:t>
            </a:r>
            <a:endParaRPr sz="2400"/>
          </a:p>
        </p:txBody>
      </p:sp>
      <p:sp>
        <p:nvSpPr>
          <p:cNvPr id="535" name="Google Shape;535;p69"/>
          <p:cNvSpPr txBox="1"/>
          <p:nvPr>
            <p:ph idx="1" type="body"/>
          </p:nvPr>
        </p:nvSpPr>
        <p:spPr>
          <a:xfrm>
            <a:off x="311700" y="846925"/>
            <a:ext cx="8520600" cy="39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we stop thinking out it as ‘outside’ the curriculum or an extra- how we ‘fit it in’ becomes less of a problem!</a:t>
            </a:r>
            <a:endParaRPr/>
          </a:p>
          <a:p>
            <a:pPr indent="0" lvl="0" marL="0" rtl="0" algn="l">
              <a:spcBef>
                <a:spcPts val="1600"/>
              </a:spcBef>
              <a:spcAft>
                <a:spcPts val="0"/>
              </a:spcAft>
              <a:buClr>
                <a:schemeClr val="dk2"/>
              </a:buClr>
              <a:buSzPts val="1100"/>
              <a:buFont typeface="Arial"/>
              <a:buNone/>
            </a:pPr>
            <a:r>
              <a:rPr lang="en"/>
              <a:t>Not one size fits all!</a:t>
            </a:r>
            <a:endParaRPr/>
          </a:p>
          <a:p>
            <a:pPr indent="0" lvl="0" marL="0" rtl="0" algn="l">
              <a:spcBef>
                <a:spcPts val="1600"/>
              </a:spcBef>
              <a:spcAft>
                <a:spcPts val="0"/>
              </a:spcAft>
              <a:buNone/>
            </a:pPr>
            <a:r>
              <a:rPr lang="en"/>
              <a:t>Structure of a session: focussed introduction, sharing (students talk), sustained time to work on projects (flow theory) </a:t>
            </a:r>
            <a:r>
              <a:rPr i="1" lang="en"/>
              <a:t>Dedicated session or integrated through the day?</a:t>
            </a:r>
            <a:endParaRPr i="1"/>
          </a:p>
          <a:p>
            <a:pPr indent="0" lvl="0" marL="0" rtl="0" algn="l">
              <a:spcBef>
                <a:spcPts val="1600"/>
              </a:spcBef>
              <a:spcAft>
                <a:spcPts val="0"/>
              </a:spcAft>
              <a:buNone/>
            </a:pPr>
            <a:r>
              <a:rPr lang="en"/>
              <a:t>How long should a session go for? Engagement and sustained focus-no less than 1 hour</a:t>
            </a:r>
            <a:endParaRPr/>
          </a:p>
          <a:p>
            <a:pPr indent="0" lvl="0" marL="0" rtl="0" algn="l">
              <a:spcBef>
                <a:spcPts val="1600"/>
              </a:spcBef>
              <a:spcAft>
                <a:spcPts val="0"/>
              </a:spcAft>
              <a:buNone/>
            </a:pPr>
            <a:r>
              <a:rPr lang="en"/>
              <a:t>When to reflect and record? Reviewing your plan, setting goals, reflecting and recording, gaining feedback.</a:t>
            </a:r>
            <a:endParaRPr/>
          </a:p>
          <a:p>
            <a:pPr indent="0" lvl="0" marL="0" rtl="0" algn="l">
              <a:spcBef>
                <a:spcPts val="1600"/>
              </a:spcBef>
              <a:spcAft>
                <a:spcPts val="0"/>
              </a:spcAft>
              <a:buClr>
                <a:schemeClr val="dk2"/>
              </a:buClr>
              <a:buSzPts val="1100"/>
              <a:buFont typeface="Arial"/>
              <a:buNone/>
            </a:pPr>
            <a:r>
              <a:rPr lang="en"/>
              <a:t>How long should a project go for? As long as it takes!</a:t>
            </a:r>
            <a:endParaRPr/>
          </a:p>
          <a:p>
            <a:pPr indent="0" lvl="0" marL="0" rtl="0" algn="l">
              <a:spcBef>
                <a:spcPts val="1600"/>
              </a:spcBef>
              <a:spcAft>
                <a:spcPts val="16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70"/>
          <p:cNvSpPr txBox="1"/>
          <p:nvPr>
            <p:ph type="title"/>
          </p:nvPr>
        </p:nvSpPr>
        <p:spPr>
          <a:xfrm>
            <a:off x="265500" y="355450"/>
            <a:ext cx="4045200" cy="15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Sharing</a:t>
            </a:r>
            <a:endParaRPr/>
          </a:p>
          <a:p>
            <a:pPr indent="0" lvl="0" marL="0" rtl="0" algn="ctr">
              <a:spcBef>
                <a:spcPts val="0"/>
              </a:spcBef>
              <a:spcAft>
                <a:spcPts val="0"/>
              </a:spcAft>
              <a:buNone/>
            </a:pPr>
            <a:r>
              <a:rPr b="0" lang="en" sz="1800"/>
              <a:t>What is the best way to share my project with others?</a:t>
            </a:r>
            <a:endParaRPr b="0" sz="1800"/>
          </a:p>
          <a:p>
            <a:pPr indent="0" lvl="0" marL="0" rtl="0" algn="ctr">
              <a:spcBef>
                <a:spcPts val="0"/>
              </a:spcBef>
              <a:spcAft>
                <a:spcPts val="0"/>
              </a:spcAft>
              <a:buNone/>
            </a:pPr>
            <a:r>
              <a:rPr b="0" lang="en" sz="1800"/>
              <a:t>Purpose and audience!</a:t>
            </a:r>
            <a:endParaRPr b="0" sz="1800"/>
          </a:p>
        </p:txBody>
      </p:sp>
      <p:sp>
        <p:nvSpPr>
          <p:cNvPr id="541" name="Google Shape;541;p70"/>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542" name="Google Shape;542;p70"/>
          <p:cNvSpPr txBox="1"/>
          <p:nvPr>
            <p:ph idx="2" type="body"/>
          </p:nvPr>
        </p:nvSpPr>
        <p:spPr>
          <a:xfrm>
            <a:off x="4939500" y="355450"/>
            <a:ext cx="3837000" cy="429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Sharing the process not just the product (what do we value?)</a:t>
            </a:r>
            <a:endParaRPr/>
          </a:p>
          <a:p>
            <a:pPr indent="0" lvl="0" marL="0" rtl="0" algn="l">
              <a:spcBef>
                <a:spcPts val="1600"/>
              </a:spcBef>
              <a:spcAft>
                <a:spcPts val="0"/>
              </a:spcAft>
              <a:buNone/>
            </a:pPr>
            <a:r>
              <a:rPr lang="en"/>
              <a:t>Presentation - to whom? </a:t>
            </a:r>
            <a:endParaRPr/>
          </a:p>
          <a:p>
            <a:pPr indent="0" lvl="0" marL="0" rtl="0" algn="l">
              <a:spcBef>
                <a:spcPts val="1600"/>
              </a:spcBef>
              <a:spcAft>
                <a:spcPts val="0"/>
              </a:spcAft>
              <a:buNone/>
            </a:pPr>
            <a:r>
              <a:rPr lang="en"/>
              <a:t>Showcase or expo (communal or just in time)</a:t>
            </a:r>
            <a:endParaRPr/>
          </a:p>
          <a:p>
            <a:pPr indent="0" lvl="0" marL="0" rtl="0" algn="l">
              <a:spcBef>
                <a:spcPts val="1600"/>
              </a:spcBef>
              <a:spcAft>
                <a:spcPts val="0"/>
              </a:spcAft>
              <a:buNone/>
            </a:pPr>
            <a:r>
              <a:rPr lang="en"/>
              <a:t>Run a workshop</a:t>
            </a:r>
            <a:endParaRPr/>
          </a:p>
          <a:p>
            <a:pPr indent="0" lvl="0" marL="0" rtl="0" algn="l">
              <a:spcBef>
                <a:spcPts val="1600"/>
              </a:spcBef>
              <a:spcAft>
                <a:spcPts val="0"/>
              </a:spcAft>
              <a:buNone/>
            </a:pPr>
            <a:r>
              <a:rPr lang="en"/>
              <a:t>Written publication- newsletter, blog, website, film premiere, book launch</a:t>
            </a:r>
            <a:endParaRPr/>
          </a:p>
          <a:p>
            <a:pPr indent="0" lvl="0" marL="0" rtl="0" algn="l">
              <a:spcBef>
                <a:spcPts val="1600"/>
              </a:spcBef>
              <a:spcAft>
                <a:spcPts val="1600"/>
              </a:spcAft>
              <a:buNone/>
            </a:pPr>
            <a:r>
              <a:rPr lang="en"/>
              <a:t>Visual presentation- Where? Who is the audience?</a:t>
            </a:r>
            <a:endParaRPr/>
          </a:p>
        </p:txBody>
      </p:sp>
      <p:pic>
        <p:nvPicPr>
          <p:cNvPr id="543" name="Google Shape;543;p70"/>
          <p:cNvPicPr preferRelativeResize="0"/>
          <p:nvPr/>
        </p:nvPicPr>
        <p:blipFill>
          <a:blip r:embed="rId3">
            <a:alphaModFix/>
          </a:blip>
          <a:stretch>
            <a:fillRect/>
          </a:stretch>
        </p:blipFill>
        <p:spPr>
          <a:xfrm>
            <a:off x="897508" y="2001975"/>
            <a:ext cx="2729800" cy="2366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71"/>
          <p:cNvSpPr txBox="1"/>
          <p:nvPr>
            <p:ph type="title"/>
          </p:nvPr>
        </p:nvSpPr>
        <p:spPr>
          <a:xfrm>
            <a:off x="311700" y="17647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Role of the teacher </a:t>
            </a:r>
            <a:r>
              <a:rPr b="0" lang="en" sz="2400">
                <a:solidFill>
                  <a:schemeClr val="accent4"/>
                </a:solidFill>
                <a:latin typeface="Average"/>
                <a:ea typeface="Average"/>
                <a:cs typeface="Average"/>
                <a:sym typeface="Average"/>
              </a:rPr>
              <a:t>Guide on the ride!</a:t>
            </a:r>
            <a:endParaRPr b="0" sz="2400">
              <a:solidFill>
                <a:schemeClr val="accent4"/>
              </a:solidFill>
              <a:latin typeface="Average"/>
              <a:ea typeface="Average"/>
              <a:cs typeface="Average"/>
              <a:sym typeface="Average"/>
            </a:endParaRPr>
          </a:p>
        </p:txBody>
      </p:sp>
      <p:sp>
        <p:nvSpPr>
          <p:cNvPr id="549" name="Google Shape;549;p71"/>
          <p:cNvSpPr txBox="1"/>
          <p:nvPr>
            <p:ph idx="1" type="body"/>
          </p:nvPr>
        </p:nvSpPr>
        <p:spPr>
          <a:xfrm>
            <a:off x="311700" y="799875"/>
            <a:ext cx="8520600" cy="398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and communicate high expectations (of their capabilities and their projects)</a:t>
            </a:r>
            <a:endParaRPr/>
          </a:p>
          <a:p>
            <a:pPr indent="0" lvl="0" marL="0" rtl="0" algn="l">
              <a:spcBef>
                <a:spcPts val="1600"/>
              </a:spcBef>
              <a:spcAft>
                <a:spcPts val="0"/>
              </a:spcAft>
              <a:buNone/>
            </a:pPr>
            <a:r>
              <a:rPr lang="en"/>
              <a:t>100% present 100% of the time</a:t>
            </a:r>
            <a:endParaRPr/>
          </a:p>
          <a:p>
            <a:pPr indent="0" lvl="0" marL="0" rtl="0" algn="l">
              <a:spcBef>
                <a:spcPts val="1600"/>
              </a:spcBef>
              <a:spcAft>
                <a:spcPts val="0"/>
              </a:spcAft>
              <a:buNone/>
            </a:pPr>
            <a:r>
              <a:rPr lang="en"/>
              <a:t>Develop a culture and language of learning (risk taking, mistakes are an opportunity to learn, collaboration even when engaging in individual projects, reflection and respectful challenge)</a:t>
            </a:r>
            <a:endParaRPr/>
          </a:p>
          <a:p>
            <a:pPr indent="0" lvl="0" marL="0" rtl="0" algn="l">
              <a:spcBef>
                <a:spcPts val="1600"/>
              </a:spcBef>
              <a:spcAft>
                <a:spcPts val="0"/>
              </a:spcAft>
              <a:buNone/>
            </a:pPr>
            <a:r>
              <a:rPr lang="en"/>
              <a:t>Scaffold the right amount for each learner (ZPD) support, nudge, challenge not rescue</a:t>
            </a:r>
            <a:endParaRPr/>
          </a:p>
          <a:p>
            <a:pPr indent="0" lvl="0" marL="0" rtl="0" algn="l">
              <a:spcBef>
                <a:spcPts val="1600"/>
              </a:spcBef>
              <a:spcAft>
                <a:spcPts val="0"/>
              </a:spcAft>
              <a:buNone/>
            </a:pPr>
            <a:r>
              <a:rPr lang="en"/>
              <a:t>Give constructive feedback (scheduled conferences, roving conferences, share time)</a:t>
            </a:r>
            <a:endParaRPr/>
          </a:p>
          <a:p>
            <a:pPr indent="0" lvl="0" marL="0" rtl="0" algn="l">
              <a:spcBef>
                <a:spcPts val="1600"/>
              </a:spcBef>
              <a:spcAft>
                <a:spcPts val="1600"/>
              </a:spcAft>
              <a:buNone/>
            </a:pPr>
            <a:r>
              <a:rPr lang="en"/>
              <a:t>Identify and explicitly teach skills, processes, dispositions eg through introductions, conferences etc</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553" name="Shape 553"/>
        <p:cNvGrpSpPr/>
        <p:nvPr/>
      </p:nvGrpSpPr>
      <p:grpSpPr>
        <a:xfrm>
          <a:off x="0" y="0"/>
          <a:ext cx="0" cy="0"/>
          <a:chOff x="0" y="0"/>
          <a:chExt cx="0" cy="0"/>
        </a:xfrm>
      </p:grpSpPr>
      <p:sp>
        <p:nvSpPr>
          <p:cNvPr id="554" name="Google Shape;554;p72"/>
          <p:cNvSpPr txBox="1"/>
          <p:nvPr>
            <p:ph type="title"/>
          </p:nvPr>
        </p:nvSpPr>
        <p:spPr>
          <a:xfrm>
            <a:off x="490250" y="526350"/>
            <a:ext cx="65019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Reflect and discuss</a:t>
            </a:r>
            <a:endParaRPr/>
          </a:p>
          <a:p>
            <a:pPr indent="0" lvl="0" marL="0" rtl="0" algn="l">
              <a:spcBef>
                <a:spcPts val="0"/>
              </a:spcBef>
              <a:spcAft>
                <a:spcPts val="0"/>
              </a:spcAft>
              <a:buNone/>
            </a:pPr>
            <a:r>
              <a:t/>
            </a:r>
            <a:endParaRPr sz="2400">
              <a:latin typeface="Average"/>
              <a:ea typeface="Average"/>
              <a:cs typeface="Average"/>
              <a:sym typeface="Average"/>
            </a:endParaRPr>
          </a:p>
          <a:p>
            <a:pPr indent="0" lvl="0" marL="0" rtl="0" algn="l">
              <a:spcBef>
                <a:spcPts val="0"/>
              </a:spcBef>
              <a:spcAft>
                <a:spcPts val="0"/>
              </a:spcAft>
              <a:buNone/>
            </a:pPr>
            <a:r>
              <a:rPr lang="en" sz="2400">
                <a:latin typeface="Average"/>
                <a:ea typeface="Average"/>
                <a:cs typeface="Average"/>
                <a:sym typeface="Average"/>
              </a:rPr>
              <a:t>In home school groups reflect on your own key learnings from 2018 </a:t>
            </a:r>
            <a:endParaRPr sz="2400">
              <a:latin typeface="Average"/>
              <a:ea typeface="Average"/>
              <a:cs typeface="Average"/>
              <a:sym typeface="Average"/>
            </a:endParaRPr>
          </a:p>
          <a:p>
            <a:pPr indent="0" lvl="0" marL="0" rtl="0" algn="l">
              <a:spcBef>
                <a:spcPts val="0"/>
              </a:spcBef>
              <a:spcAft>
                <a:spcPts val="0"/>
              </a:spcAft>
              <a:buNone/>
            </a:pPr>
            <a:r>
              <a:t/>
            </a:r>
            <a:endParaRPr sz="2400">
              <a:latin typeface="Average"/>
              <a:ea typeface="Average"/>
              <a:cs typeface="Average"/>
              <a:sym typeface="Average"/>
            </a:endParaRPr>
          </a:p>
          <a:p>
            <a:pPr indent="0" lvl="0" marL="0" rtl="0" algn="l">
              <a:spcBef>
                <a:spcPts val="0"/>
              </a:spcBef>
              <a:spcAft>
                <a:spcPts val="0"/>
              </a:spcAft>
              <a:buNone/>
            </a:pPr>
            <a:r>
              <a:rPr lang="en" sz="2400">
                <a:latin typeface="Average"/>
                <a:ea typeface="Average"/>
                <a:cs typeface="Average"/>
                <a:sym typeface="Average"/>
              </a:rPr>
              <a:t>I used to think… now I think…. I’m still wondering about…</a:t>
            </a:r>
            <a:endParaRPr sz="2400">
              <a:latin typeface="Average"/>
              <a:ea typeface="Average"/>
              <a:cs typeface="Average"/>
              <a:sym typeface="Averag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73"/>
          <p:cNvSpPr txBox="1"/>
          <p:nvPr>
            <p:ph type="ctrTitle"/>
          </p:nvPr>
        </p:nvSpPr>
        <p:spPr>
          <a:xfrm>
            <a:off x="485875" y="264475"/>
            <a:ext cx="8183700" cy="147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How can we ensure ‘rigour’ in the projects our students undertake?</a:t>
            </a:r>
            <a:endParaRPr sz="3600"/>
          </a:p>
        </p:txBody>
      </p:sp>
      <p:sp>
        <p:nvSpPr>
          <p:cNvPr id="560" name="Google Shape;560;p73"/>
          <p:cNvSpPr txBox="1"/>
          <p:nvPr>
            <p:ph idx="1" type="subTitle"/>
          </p:nvPr>
        </p:nvSpPr>
        <p:spPr>
          <a:xfrm>
            <a:off x="485875" y="1738075"/>
            <a:ext cx="8183700" cy="86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sz="2100"/>
              <a:t>For a project to have rigour we assume that it encompasses curiosity/inquiry and creativity</a:t>
            </a:r>
            <a:endParaRPr/>
          </a:p>
        </p:txBody>
      </p:sp>
      <p:sp>
        <p:nvSpPr>
          <p:cNvPr id="561" name="Google Shape;561;p73"/>
          <p:cNvSpPr/>
          <p:nvPr/>
        </p:nvSpPr>
        <p:spPr>
          <a:xfrm>
            <a:off x="5969775" y="3026200"/>
            <a:ext cx="2251500" cy="1280700"/>
          </a:xfrm>
          <a:prstGeom prst="cloudCallout">
            <a:avLst>
              <a:gd fmla="val -20833" name="adj1"/>
              <a:gd fmla="val 62500" name="adj2"/>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What is creativity???</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74"/>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Making the learning visible</a:t>
            </a:r>
            <a:endParaRPr/>
          </a:p>
        </p:txBody>
      </p:sp>
      <p:sp>
        <p:nvSpPr>
          <p:cNvPr id="567" name="Google Shape;567;p74"/>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568" name="Google Shape;568;p74"/>
          <p:cNvSpPr txBox="1"/>
          <p:nvPr>
            <p:ph idx="2" type="body"/>
          </p:nvPr>
        </p:nvSpPr>
        <p:spPr>
          <a:xfrm>
            <a:off x="4939500" y="444125"/>
            <a:ext cx="3837000" cy="4317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Project choice</a:t>
            </a:r>
            <a:endParaRPr/>
          </a:p>
          <a:p>
            <a:pPr indent="0" lvl="0" marL="0" rtl="0" algn="l">
              <a:spcBef>
                <a:spcPts val="1600"/>
              </a:spcBef>
              <a:spcAft>
                <a:spcPts val="0"/>
              </a:spcAft>
              <a:buNone/>
            </a:pPr>
            <a:r>
              <a:rPr lang="en"/>
              <a:t>Planning</a:t>
            </a:r>
            <a:endParaRPr/>
          </a:p>
          <a:p>
            <a:pPr indent="0" lvl="0" marL="0" rtl="0" algn="l">
              <a:spcBef>
                <a:spcPts val="1600"/>
              </a:spcBef>
              <a:spcAft>
                <a:spcPts val="0"/>
              </a:spcAft>
              <a:buNone/>
            </a:pPr>
            <a:r>
              <a:rPr lang="en"/>
              <a:t>Self management</a:t>
            </a:r>
            <a:endParaRPr/>
          </a:p>
          <a:p>
            <a:pPr indent="0" lvl="0" marL="0" rtl="0" algn="l">
              <a:spcBef>
                <a:spcPts val="1600"/>
              </a:spcBef>
              <a:spcAft>
                <a:spcPts val="0"/>
              </a:spcAft>
              <a:buNone/>
            </a:pPr>
            <a:r>
              <a:rPr lang="en"/>
              <a:t>Collaboration</a:t>
            </a:r>
            <a:endParaRPr/>
          </a:p>
          <a:p>
            <a:pPr indent="0" lvl="0" marL="0" rtl="0" algn="l">
              <a:spcBef>
                <a:spcPts val="1600"/>
              </a:spcBef>
              <a:spcAft>
                <a:spcPts val="0"/>
              </a:spcAft>
              <a:buNone/>
            </a:pPr>
            <a:r>
              <a:rPr lang="en"/>
              <a:t>Dispositions</a:t>
            </a:r>
            <a:endParaRPr/>
          </a:p>
          <a:p>
            <a:pPr indent="0" lvl="0" marL="0" rtl="0" algn="l">
              <a:spcBef>
                <a:spcPts val="1600"/>
              </a:spcBef>
              <a:spcAft>
                <a:spcPts val="0"/>
              </a:spcAft>
              <a:buNone/>
            </a:pPr>
            <a:r>
              <a:rPr lang="en"/>
              <a:t>Reflection</a:t>
            </a:r>
            <a:endParaRPr/>
          </a:p>
          <a:p>
            <a:pPr indent="0" lvl="0" marL="0" rtl="0" algn="l">
              <a:spcBef>
                <a:spcPts val="1600"/>
              </a:spcBef>
              <a:spcAft>
                <a:spcPts val="0"/>
              </a:spcAft>
              <a:buNone/>
            </a:pPr>
            <a:r>
              <a:rPr lang="en"/>
              <a:t>Feedback </a:t>
            </a:r>
            <a:endParaRPr/>
          </a:p>
          <a:p>
            <a:pPr indent="0" lvl="0" marL="0" rtl="0" algn="l">
              <a:spcBef>
                <a:spcPts val="1600"/>
              </a:spcBef>
              <a:spcAft>
                <a:spcPts val="1600"/>
              </a:spcAft>
              <a:buNone/>
            </a:pPr>
            <a:r>
              <a:rPr lang="en"/>
              <a:t>Sharing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572" name="Shape 572"/>
        <p:cNvGrpSpPr/>
        <p:nvPr/>
      </p:nvGrpSpPr>
      <p:grpSpPr>
        <a:xfrm>
          <a:off x="0" y="0"/>
          <a:ext cx="0" cy="0"/>
          <a:chOff x="0" y="0"/>
          <a:chExt cx="0" cy="0"/>
        </a:xfrm>
      </p:grpSpPr>
      <p:sp>
        <p:nvSpPr>
          <p:cNvPr id="573" name="Google Shape;573;p75"/>
          <p:cNvSpPr txBox="1"/>
          <p:nvPr>
            <p:ph type="title"/>
          </p:nvPr>
        </p:nvSpPr>
        <p:spPr>
          <a:xfrm>
            <a:off x="490250" y="526350"/>
            <a:ext cx="5376300" cy="4245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2400">
                <a:solidFill>
                  <a:srgbClr val="000000"/>
                </a:solidFill>
              </a:rPr>
              <a:t>Individually brainstorm ideas or possible projects you might be interested in under each of the pathways: Make, know, do, act</a:t>
            </a:r>
            <a:endParaRPr b="0" sz="2400">
              <a:solidFill>
                <a:srgbClr val="000000"/>
              </a:solidFill>
            </a:endParaRPr>
          </a:p>
          <a:p>
            <a:pPr indent="0" lvl="0" marL="0" rtl="0" algn="l">
              <a:spcBef>
                <a:spcPts val="0"/>
              </a:spcBef>
              <a:spcAft>
                <a:spcPts val="0"/>
              </a:spcAft>
              <a:buNone/>
            </a:pPr>
            <a:r>
              <a:t/>
            </a:r>
            <a:endParaRPr b="0" sz="2400">
              <a:solidFill>
                <a:srgbClr val="000000"/>
              </a:solidFill>
            </a:endParaRPr>
          </a:p>
          <a:p>
            <a:pPr indent="0" lvl="0" marL="0" rtl="0" algn="l">
              <a:spcBef>
                <a:spcPts val="0"/>
              </a:spcBef>
              <a:spcAft>
                <a:spcPts val="0"/>
              </a:spcAft>
              <a:buNone/>
            </a:pPr>
            <a:r>
              <a:rPr b="0" lang="en" sz="2400">
                <a:solidFill>
                  <a:srgbClr val="000000"/>
                </a:solidFill>
              </a:rPr>
              <a:t>These projects should be authentic to your interests, not what you think kids might choose!</a:t>
            </a:r>
            <a:endParaRPr b="0" sz="2400">
              <a:solidFill>
                <a:srgbClr val="000000"/>
              </a:solidFill>
            </a:endParaRPr>
          </a:p>
          <a:p>
            <a:pPr indent="0" lvl="0" marL="0" rtl="0" algn="l">
              <a:spcBef>
                <a:spcPts val="0"/>
              </a:spcBef>
              <a:spcAft>
                <a:spcPts val="0"/>
              </a:spcAft>
              <a:buNone/>
            </a:pPr>
            <a:r>
              <a:t/>
            </a:r>
            <a:endParaRPr b="0" sz="2400">
              <a:solidFill>
                <a:srgbClr val="000000"/>
              </a:solidFill>
            </a:endParaRPr>
          </a:p>
          <a:p>
            <a:pPr indent="0" lvl="0" marL="0" rtl="0" algn="l">
              <a:spcBef>
                <a:spcPts val="0"/>
              </a:spcBef>
              <a:spcAft>
                <a:spcPts val="0"/>
              </a:spcAft>
              <a:buNone/>
            </a:pPr>
            <a:r>
              <a:rPr b="0" lang="en" sz="2400">
                <a:solidFill>
                  <a:srgbClr val="000000"/>
                </a:solidFill>
              </a:rPr>
              <a:t>As a group combine and record your ideas on a poster</a:t>
            </a:r>
            <a:endParaRPr b="0" sz="2400">
              <a:solidFill>
                <a:srgbClr val="000000"/>
              </a:solidFill>
            </a:endParaRPr>
          </a:p>
        </p:txBody>
      </p:sp>
      <p:pic>
        <p:nvPicPr>
          <p:cNvPr id="574" name="Google Shape;574;p75"/>
          <p:cNvPicPr preferRelativeResize="0"/>
          <p:nvPr/>
        </p:nvPicPr>
        <p:blipFill>
          <a:blip r:embed="rId3">
            <a:alphaModFix/>
          </a:blip>
          <a:stretch>
            <a:fillRect/>
          </a:stretch>
        </p:blipFill>
        <p:spPr>
          <a:xfrm>
            <a:off x="6109887" y="242600"/>
            <a:ext cx="2521850" cy="1167600"/>
          </a:xfrm>
          <a:prstGeom prst="rect">
            <a:avLst/>
          </a:prstGeom>
          <a:noFill/>
          <a:ln>
            <a:noFill/>
          </a:ln>
        </p:spPr>
      </p:pic>
      <p:pic>
        <p:nvPicPr>
          <p:cNvPr id="575" name="Google Shape;575;p75"/>
          <p:cNvPicPr preferRelativeResize="0"/>
          <p:nvPr/>
        </p:nvPicPr>
        <p:blipFill>
          <a:blip r:embed="rId4">
            <a:alphaModFix/>
          </a:blip>
          <a:stretch>
            <a:fillRect/>
          </a:stretch>
        </p:blipFill>
        <p:spPr>
          <a:xfrm>
            <a:off x="6109888" y="1533300"/>
            <a:ext cx="2521849" cy="1094150"/>
          </a:xfrm>
          <a:prstGeom prst="rect">
            <a:avLst/>
          </a:prstGeom>
          <a:noFill/>
          <a:ln>
            <a:noFill/>
          </a:ln>
        </p:spPr>
      </p:pic>
      <p:pic>
        <p:nvPicPr>
          <p:cNvPr id="576" name="Google Shape;576;p75"/>
          <p:cNvPicPr preferRelativeResize="0"/>
          <p:nvPr/>
        </p:nvPicPr>
        <p:blipFill>
          <a:blip r:embed="rId5">
            <a:alphaModFix/>
          </a:blip>
          <a:stretch>
            <a:fillRect/>
          </a:stretch>
        </p:blipFill>
        <p:spPr>
          <a:xfrm>
            <a:off x="6803472" y="2750550"/>
            <a:ext cx="1134675" cy="1094150"/>
          </a:xfrm>
          <a:prstGeom prst="rect">
            <a:avLst/>
          </a:prstGeom>
          <a:noFill/>
          <a:ln>
            <a:noFill/>
          </a:ln>
        </p:spPr>
      </p:pic>
      <p:pic>
        <p:nvPicPr>
          <p:cNvPr id="577" name="Google Shape;577;p75"/>
          <p:cNvPicPr preferRelativeResize="0"/>
          <p:nvPr/>
        </p:nvPicPr>
        <p:blipFill>
          <a:blip r:embed="rId6">
            <a:alphaModFix/>
          </a:blip>
          <a:stretch>
            <a:fillRect/>
          </a:stretch>
        </p:blipFill>
        <p:spPr>
          <a:xfrm>
            <a:off x="6393225" y="3842400"/>
            <a:ext cx="2168925" cy="10941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A366"/>
        </a:solidFill>
      </p:bgPr>
    </p:bg>
    <p:spTree>
      <p:nvGrpSpPr>
        <p:cNvPr id="581" name="Shape 581"/>
        <p:cNvGrpSpPr/>
        <p:nvPr/>
      </p:nvGrpSpPr>
      <p:grpSpPr>
        <a:xfrm>
          <a:off x="0" y="0"/>
          <a:ext cx="0" cy="0"/>
          <a:chOff x="0" y="0"/>
          <a:chExt cx="0" cy="0"/>
        </a:xfrm>
      </p:grpSpPr>
      <p:sp>
        <p:nvSpPr>
          <p:cNvPr id="582" name="Google Shape;582;p76"/>
          <p:cNvSpPr txBox="1"/>
          <p:nvPr>
            <p:ph type="title"/>
          </p:nvPr>
        </p:nvSpPr>
        <p:spPr>
          <a:xfrm>
            <a:off x="490250" y="526350"/>
            <a:ext cx="53763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2400">
                <a:solidFill>
                  <a:srgbClr val="000000"/>
                </a:solidFill>
              </a:rPr>
              <a:t>Individually or with a partner choose one idea to shape into a possible project</a:t>
            </a:r>
            <a:endParaRPr b="0" sz="2400">
              <a:solidFill>
                <a:srgbClr val="000000"/>
              </a:solidFill>
            </a:endParaRPr>
          </a:p>
          <a:p>
            <a:pPr indent="0" lvl="0" marL="0" rtl="0" algn="l">
              <a:spcBef>
                <a:spcPts val="0"/>
              </a:spcBef>
              <a:spcAft>
                <a:spcPts val="0"/>
              </a:spcAft>
              <a:buNone/>
            </a:pPr>
            <a:r>
              <a:t/>
            </a:r>
            <a:endParaRPr b="0" sz="2400">
              <a:solidFill>
                <a:srgbClr val="000000"/>
              </a:solidFill>
            </a:endParaRPr>
          </a:p>
          <a:p>
            <a:pPr indent="0" lvl="0" marL="0" rtl="0" algn="l">
              <a:spcBef>
                <a:spcPts val="0"/>
              </a:spcBef>
              <a:spcAft>
                <a:spcPts val="0"/>
              </a:spcAft>
              <a:buNone/>
            </a:pPr>
            <a:r>
              <a:rPr b="0" lang="en" sz="2400">
                <a:solidFill>
                  <a:srgbClr val="000000"/>
                </a:solidFill>
              </a:rPr>
              <a:t>Check your idea matches the criteria for choosing an awesome project</a:t>
            </a:r>
            <a:endParaRPr b="0" sz="2400">
              <a:solidFill>
                <a:srgbClr val="000000"/>
              </a:solidFill>
            </a:endParaRPr>
          </a:p>
          <a:p>
            <a:pPr indent="0" lvl="0" marL="0" rtl="0" algn="l">
              <a:spcBef>
                <a:spcPts val="0"/>
              </a:spcBef>
              <a:spcAft>
                <a:spcPts val="0"/>
              </a:spcAft>
              <a:buNone/>
            </a:pPr>
            <a:r>
              <a:t/>
            </a:r>
            <a:endParaRPr b="0" sz="2400">
              <a:solidFill>
                <a:srgbClr val="000000"/>
              </a:solidFill>
            </a:endParaRPr>
          </a:p>
          <a:p>
            <a:pPr indent="0" lvl="0" marL="0" rtl="0" algn="l">
              <a:spcBef>
                <a:spcPts val="0"/>
              </a:spcBef>
              <a:spcAft>
                <a:spcPts val="0"/>
              </a:spcAft>
              <a:buNone/>
            </a:pPr>
            <a:r>
              <a:rPr b="0" lang="en" sz="2400">
                <a:solidFill>
                  <a:srgbClr val="000000"/>
                </a:solidFill>
              </a:rPr>
              <a:t>Create a plan of what you would need to do in order to complete this project</a:t>
            </a:r>
            <a:endParaRPr b="0" sz="2400">
              <a:solidFill>
                <a:srgbClr val="000000"/>
              </a:solidFill>
            </a:endParaRPr>
          </a:p>
        </p:txBody>
      </p:sp>
      <p:pic>
        <p:nvPicPr>
          <p:cNvPr id="583" name="Google Shape;583;p76"/>
          <p:cNvPicPr preferRelativeResize="0"/>
          <p:nvPr/>
        </p:nvPicPr>
        <p:blipFill>
          <a:blip r:embed="rId3">
            <a:alphaModFix/>
          </a:blip>
          <a:stretch>
            <a:fillRect/>
          </a:stretch>
        </p:blipFill>
        <p:spPr>
          <a:xfrm>
            <a:off x="5866550" y="444323"/>
            <a:ext cx="3033258" cy="4090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587" name="Shape 587"/>
        <p:cNvGrpSpPr/>
        <p:nvPr/>
      </p:nvGrpSpPr>
      <p:grpSpPr>
        <a:xfrm>
          <a:off x="0" y="0"/>
          <a:ext cx="0" cy="0"/>
          <a:chOff x="0" y="0"/>
          <a:chExt cx="0" cy="0"/>
        </a:xfrm>
      </p:grpSpPr>
      <p:sp>
        <p:nvSpPr>
          <p:cNvPr id="588" name="Google Shape;588;p77"/>
          <p:cNvSpPr txBox="1"/>
          <p:nvPr>
            <p:ph type="title"/>
          </p:nvPr>
        </p:nvSpPr>
        <p:spPr>
          <a:xfrm>
            <a:off x="490250" y="526350"/>
            <a:ext cx="41265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2400"/>
              <a:t>What inquiry is present in this project? What questions would you need to ask and explore?</a:t>
            </a:r>
            <a:endParaRPr b="0" sz="2400"/>
          </a:p>
          <a:p>
            <a:pPr indent="0" lvl="0" marL="0" rtl="0" algn="l">
              <a:spcBef>
                <a:spcPts val="0"/>
              </a:spcBef>
              <a:spcAft>
                <a:spcPts val="0"/>
              </a:spcAft>
              <a:buNone/>
            </a:pPr>
            <a:r>
              <a:t/>
            </a:r>
            <a:endParaRPr b="0" sz="2400"/>
          </a:p>
          <a:p>
            <a:pPr indent="0" lvl="0" marL="0" rtl="0" algn="l">
              <a:spcBef>
                <a:spcPts val="0"/>
              </a:spcBef>
              <a:spcAft>
                <a:spcPts val="0"/>
              </a:spcAft>
              <a:buNone/>
            </a:pPr>
            <a:r>
              <a:rPr b="0" lang="en" sz="2400"/>
              <a:t>If creativity is about: ‘having an original thought that has value’, what creativity is present in this project?</a:t>
            </a:r>
            <a:endParaRPr b="0" sz="2400"/>
          </a:p>
        </p:txBody>
      </p:sp>
      <p:sp>
        <p:nvSpPr>
          <p:cNvPr id="589" name="Google Shape;589;p77"/>
          <p:cNvSpPr txBox="1"/>
          <p:nvPr/>
        </p:nvSpPr>
        <p:spPr>
          <a:xfrm>
            <a:off x="5752900" y="3924775"/>
            <a:ext cx="2406600" cy="6198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u="sng">
                <a:solidFill>
                  <a:schemeClr val="accent5"/>
                </a:solidFill>
                <a:latin typeface="Source Sans Pro"/>
                <a:ea typeface="Source Sans Pro"/>
                <a:cs typeface="Source Sans Pro"/>
                <a:sym typeface="Source Sans Pro"/>
                <a:hlinkClick r:id="rId3">
                  <a:extLst>
                    <a:ext uri="{A12FA001-AC4F-418D-AE19-62706E023703}">
                      <ahyp:hlinkClr val="tx"/>
                    </a:ext>
                  </a:extLst>
                </a:hlinkClick>
              </a:rPr>
              <a:t>https://www.youtube.com/watch?v=trUVJfu3XGE</a:t>
            </a:r>
            <a:endParaRPr>
              <a:latin typeface="Source Sans Pro"/>
              <a:ea typeface="Source Sans Pro"/>
              <a:cs typeface="Source Sans Pro"/>
              <a:sym typeface="Source Sans Pro"/>
            </a:endParaRPr>
          </a:p>
        </p:txBody>
      </p:sp>
      <p:pic>
        <p:nvPicPr>
          <p:cNvPr id="590" name="Google Shape;590;p77"/>
          <p:cNvPicPr preferRelativeResize="0"/>
          <p:nvPr/>
        </p:nvPicPr>
        <p:blipFill>
          <a:blip r:embed="rId4">
            <a:alphaModFix/>
          </a:blip>
          <a:stretch>
            <a:fillRect/>
          </a:stretch>
        </p:blipFill>
        <p:spPr>
          <a:xfrm>
            <a:off x="4939506" y="1025931"/>
            <a:ext cx="3837000" cy="25533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Purpose of the cluster</a:t>
            </a:r>
            <a:endParaRPr/>
          </a:p>
        </p:txBody>
      </p:sp>
      <p:sp>
        <p:nvSpPr>
          <p:cNvPr id="415" name="Google Shape;415;p51"/>
          <p:cNvSpPr txBox="1"/>
          <p:nvPr>
            <p:ph idx="1" type="body"/>
          </p:nvPr>
        </p:nvSpPr>
        <p:spPr>
          <a:xfrm>
            <a:off x="311700" y="1152475"/>
            <a:ext cx="3305400" cy="3631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2000">
                <a:solidFill>
                  <a:schemeClr val="lt2"/>
                </a:solidFill>
                <a:latin typeface="Georgia"/>
                <a:ea typeface="Georgia"/>
                <a:cs typeface="Georgia"/>
                <a:sym typeface="Georgia"/>
              </a:rPr>
              <a:t>To engage in Professional Learning </a:t>
            </a:r>
            <a:r>
              <a:rPr b="1" lang="en" sz="2000">
                <a:solidFill>
                  <a:srgbClr val="D5A6BD"/>
                </a:solidFill>
                <a:latin typeface="Georgia"/>
                <a:ea typeface="Georgia"/>
                <a:cs typeface="Georgia"/>
                <a:sym typeface="Georgia"/>
              </a:rPr>
              <a:t>with</a:t>
            </a:r>
            <a:r>
              <a:rPr lang="en" sz="2000">
                <a:solidFill>
                  <a:schemeClr val="lt2"/>
                </a:solidFill>
                <a:latin typeface="Georgia"/>
                <a:ea typeface="Georgia"/>
                <a:cs typeface="Georgia"/>
                <a:sym typeface="Georgia"/>
              </a:rPr>
              <a:t> and </a:t>
            </a:r>
            <a:r>
              <a:rPr b="1" lang="en" sz="2000">
                <a:solidFill>
                  <a:srgbClr val="D5A6BD"/>
                </a:solidFill>
                <a:latin typeface="Georgia"/>
                <a:ea typeface="Georgia"/>
                <a:cs typeface="Georgia"/>
                <a:sym typeface="Georgia"/>
              </a:rPr>
              <a:t>from</a:t>
            </a:r>
            <a:r>
              <a:rPr lang="en" sz="2000">
                <a:solidFill>
                  <a:schemeClr val="lt2"/>
                </a:solidFill>
                <a:latin typeface="Georgia"/>
                <a:ea typeface="Georgia"/>
                <a:cs typeface="Georgia"/>
                <a:sym typeface="Georgia"/>
              </a:rPr>
              <a:t> each other in order to explore effective ways of using </a:t>
            </a:r>
            <a:endParaRPr sz="2000">
              <a:solidFill>
                <a:schemeClr val="lt2"/>
              </a:solidFill>
              <a:latin typeface="Georgia"/>
              <a:ea typeface="Georgia"/>
              <a:cs typeface="Georgia"/>
              <a:sym typeface="Georgia"/>
            </a:endParaRPr>
          </a:p>
          <a:p>
            <a:pPr indent="0" lvl="0" marL="0" rtl="0" algn="ctr">
              <a:lnSpc>
                <a:spcPct val="100000"/>
              </a:lnSpc>
              <a:spcBef>
                <a:spcPts val="0"/>
              </a:spcBef>
              <a:spcAft>
                <a:spcPts val="0"/>
              </a:spcAft>
              <a:buNone/>
            </a:pPr>
            <a:r>
              <a:rPr lang="en" sz="2000">
                <a:solidFill>
                  <a:srgbClr val="FFFF00"/>
                </a:solidFill>
                <a:latin typeface="Georgia"/>
                <a:ea typeface="Georgia"/>
                <a:cs typeface="Georgia"/>
                <a:sym typeface="Georgia"/>
              </a:rPr>
              <a:t>student-initiated inquiry</a:t>
            </a:r>
            <a:r>
              <a:rPr lang="en" sz="2000">
                <a:solidFill>
                  <a:schemeClr val="lt2"/>
                </a:solidFill>
                <a:latin typeface="Georgia"/>
                <a:ea typeface="Georgia"/>
                <a:cs typeface="Georgia"/>
                <a:sym typeface="Georgia"/>
              </a:rPr>
              <a:t> to; develop learner capabilities, unleash curiosity and creativity, and deepen student thinking.</a:t>
            </a:r>
            <a:endParaRPr sz="2000"/>
          </a:p>
          <a:p>
            <a:pPr indent="0" lvl="0" marL="0" rtl="0" algn="l">
              <a:spcBef>
                <a:spcPts val="0"/>
              </a:spcBef>
              <a:spcAft>
                <a:spcPts val="1600"/>
              </a:spcAft>
              <a:buNone/>
            </a:pPr>
            <a:r>
              <a:t/>
            </a:r>
            <a:endParaRPr sz="2400">
              <a:solidFill>
                <a:schemeClr val="lt2"/>
              </a:solidFill>
              <a:latin typeface="Georgia"/>
              <a:ea typeface="Georgia"/>
              <a:cs typeface="Georgia"/>
              <a:sym typeface="Georgia"/>
            </a:endParaRPr>
          </a:p>
        </p:txBody>
      </p:sp>
      <p:sp>
        <p:nvSpPr>
          <p:cNvPr id="416" name="Google Shape;416;p51"/>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2400"/>
          </a:p>
        </p:txBody>
      </p:sp>
      <p:pic>
        <p:nvPicPr>
          <p:cNvPr id="417" name="Google Shape;417;p51"/>
          <p:cNvPicPr preferRelativeResize="0"/>
          <p:nvPr/>
        </p:nvPicPr>
        <p:blipFill>
          <a:blip r:embed="rId3">
            <a:alphaModFix/>
          </a:blip>
          <a:stretch>
            <a:fillRect/>
          </a:stretch>
        </p:blipFill>
        <p:spPr>
          <a:xfrm>
            <a:off x="3809275" y="641725"/>
            <a:ext cx="5334729" cy="400104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78"/>
          <p:cNvSpPr txBox="1"/>
          <p:nvPr>
            <p:ph idx="1" type="body"/>
          </p:nvPr>
        </p:nvSpPr>
        <p:spPr>
          <a:xfrm>
            <a:off x="7064575" y="152400"/>
            <a:ext cx="1890000" cy="4671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dk1"/>
                </a:solidFill>
              </a:rPr>
              <a:t>What were the demands of identifying an authentic project for yourself?</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 sz="1600">
                <a:solidFill>
                  <a:schemeClr val="dk1"/>
                </a:solidFill>
              </a:rPr>
              <a:t>What was easy, what was challenging?</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 sz="1600">
                <a:solidFill>
                  <a:schemeClr val="dk1"/>
                </a:solidFill>
              </a:rPr>
              <a:t>What difficulties might this present for children?</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 sz="1600">
                <a:solidFill>
                  <a:schemeClr val="dk1"/>
                </a:solidFill>
              </a:rPr>
              <a:t>What can teachers do to support students moving along this continuum?</a:t>
            </a:r>
            <a:endParaRPr sz="1600">
              <a:solidFill>
                <a:schemeClr val="dk1"/>
              </a:solidFill>
            </a:endParaRPr>
          </a:p>
        </p:txBody>
      </p:sp>
      <p:pic>
        <p:nvPicPr>
          <p:cNvPr id="596" name="Google Shape;596;p78"/>
          <p:cNvPicPr preferRelativeResize="0"/>
          <p:nvPr/>
        </p:nvPicPr>
        <p:blipFill>
          <a:blip r:embed="rId3">
            <a:alphaModFix/>
          </a:blip>
          <a:stretch>
            <a:fillRect/>
          </a:stretch>
        </p:blipFill>
        <p:spPr>
          <a:xfrm>
            <a:off x="142075" y="224700"/>
            <a:ext cx="6709574" cy="443337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79"/>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Reflection</a:t>
            </a:r>
            <a:endParaRPr/>
          </a:p>
        </p:txBody>
      </p:sp>
      <p:sp>
        <p:nvSpPr>
          <p:cNvPr id="602" name="Google Shape;602;p7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the student rubric to reflect on your current practice and where your students might be ‘sitting’ now. </a:t>
            </a:r>
            <a:endParaRPr/>
          </a:p>
          <a:p>
            <a:pPr indent="0" lvl="0" marL="0" rtl="0" algn="l">
              <a:spcBef>
                <a:spcPts val="1600"/>
              </a:spcBef>
              <a:spcAft>
                <a:spcPts val="0"/>
              </a:spcAft>
              <a:buNone/>
            </a:pPr>
            <a:r>
              <a:rPr lang="en"/>
              <a:t>How do you know (what’s the evidence?) </a:t>
            </a:r>
            <a:endParaRPr/>
          </a:p>
          <a:p>
            <a:pPr indent="0" lvl="0" marL="0" rtl="0" algn="l">
              <a:spcBef>
                <a:spcPts val="1600"/>
              </a:spcBef>
              <a:spcAft>
                <a:spcPts val="0"/>
              </a:spcAft>
              <a:buNone/>
            </a:pPr>
            <a:r>
              <a:rPr lang="en"/>
              <a:t>What does this mean for where you want to take your students next, and what would you need to do in order to support them to take the next step?</a:t>
            </a:r>
            <a:endParaRPr/>
          </a:p>
          <a:p>
            <a:pPr indent="0" lvl="0" marL="0" rtl="0" algn="l">
              <a:spcBef>
                <a:spcPts val="1600"/>
              </a:spcBef>
              <a:spcAft>
                <a:spcPts val="0"/>
              </a:spcAft>
              <a:buNone/>
            </a:pPr>
            <a:r>
              <a:rPr lang="en"/>
              <a:t>Choose one area to focus on that is important for your students in moving forward and suggest some actions you might take.</a:t>
            </a:r>
            <a:endParaRPr/>
          </a:p>
          <a:p>
            <a:pPr indent="0" lvl="0" marL="0" rtl="0" algn="l">
              <a:spcBef>
                <a:spcPts val="1600"/>
              </a:spcBef>
              <a:spcAft>
                <a:spcPts val="160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80"/>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How are we travelling with our implementation?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81"/>
          <p:cNvSpPr txBox="1"/>
          <p:nvPr>
            <p:ph type="title"/>
          </p:nvPr>
        </p:nvSpPr>
        <p:spPr>
          <a:xfrm>
            <a:off x="265500" y="272800"/>
            <a:ext cx="4045200" cy="15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Teacher rubric</a:t>
            </a:r>
            <a:endParaRPr/>
          </a:p>
        </p:txBody>
      </p:sp>
      <p:sp>
        <p:nvSpPr>
          <p:cNvPr id="613" name="Google Shape;613;p81"/>
          <p:cNvSpPr txBox="1"/>
          <p:nvPr>
            <p:ph idx="1" type="subTitle"/>
          </p:nvPr>
        </p:nvSpPr>
        <p:spPr>
          <a:xfrm>
            <a:off x="265500" y="1869425"/>
            <a:ext cx="4045200" cy="312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1"/>
                </a:solidFill>
              </a:rPr>
              <a:t>Purpose: </a:t>
            </a:r>
            <a:endParaRPr b="1" sz="1800">
              <a:solidFill>
                <a:schemeClr val="dk1"/>
              </a:solidFill>
            </a:endParaRPr>
          </a:p>
          <a:p>
            <a:pPr indent="0" lvl="0" marL="0" rtl="0" algn="ctr">
              <a:spcBef>
                <a:spcPts val="0"/>
              </a:spcBef>
              <a:spcAft>
                <a:spcPts val="0"/>
              </a:spcAft>
              <a:buNone/>
            </a:pPr>
            <a:r>
              <a:rPr lang="en" sz="1800"/>
              <a:t>To identify stages of implementation in leading student-initiated inquiry.</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rPr lang="en" sz="1800"/>
              <a:t>To support teachers in the implementation of student-initiated inquiry, and identifying personal goals.</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rPr lang="en" sz="1800">
                <a:solidFill>
                  <a:schemeClr val="dk1"/>
                </a:solidFill>
              </a:rPr>
              <a:t>NB. Draft! </a:t>
            </a:r>
            <a:endParaRPr sz="1800">
              <a:solidFill>
                <a:schemeClr val="dk1"/>
              </a:solidFill>
            </a:endParaRPr>
          </a:p>
        </p:txBody>
      </p:sp>
      <p:sp>
        <p:nvSpPr>
          <p:cNvPr id="614" name="Google Shape;614;p8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Vision</a:t>
            </a:r>
            <a:endParaRPr/>
          </a:p>
          <a:p>
            <a:pPr indent="0" lvl="0" marL="0" rtl="0" algn="l">
              <a:spcBef>
                <a:spcPts val="1600"/>
              </a:spcBef>
              <a:spcAft>
                <a:spcPts val="0"/>
              </a:spcAft>
              <a:buNone/>
            </a:pPr>
            <a:r>
              <a:rPr lang="en"/>
              <a:t>Learning Environment</a:t>
            </a:r>
            <a:endParaRPr/>
          </a:p>
          <a:p>
            <a:pPr indent="0" lvl="0" marL="0" rtl="0" algn="l">
              <a:spcBef>
                <a:spcPts val="1600"/>
              </a:spcBef>
              <a:spcAft>
                <a:spcPts val="0"/>
              </a:spcAft>
              <a:buNone/>
            </a:pPr>
            <a:r>
              <a:rPr lang="en"/>
              <a:t>Expectations</a:t>
            </a:r>
            <a:endParaRPr/>
          </a:p>
          <a:p>
            <a:pPr indent="0" lvl="0" marL="0" rtl="0" algn="l">
              <a:spcBef>
                <a:spcPts val="1600"/>
              </a:spcBef>
              <a:spcAft>
                <a:spcPts val="0"/>
              </a:spcAft>
              <a:buNone/>
            </a:pPr>
            <a:r>
              <a:rPr lang="en"/>
              <a:t>Collaboration</a:t>
            </a:r>
            <a:endParaRPr/>
          </a:p>
          <a:p>
            <a:pPr indent="0" lvl="0" marL="0" rtl="0" algn="l">
              <a:spcBef>
                <a:spcPts val="1600"/>
              </a:spcBef>
              <a:spcAft>
                <a:spcPts val="0"/>
              </a:spcAft>
              <a:buNone/>
            </a:pPr>
            <a:r>
              <a:rPr lang="en"/>
              <a:t>Differentiation</a:t>
            </a:r>
            <a:endParaRPr/>
          </a:p>
          <a:p>
            <a:pPr indent="0" lvl="0" marL="0" rtl="0" algn="l">
              <a:spcBef>
                <a:spcPts val="1600"/>
              </a:spcBef>
              <a:spcAft>
                <a:spcPts val="0"/>
              </a:spcAft>
              <a:buNone/>
            </a:pPr>
            <a:r>
              <a:rPr lang="en"/>
              <a:t>Assessment</a:t>
            </a:r>
            <a:endParaRPr/>
          </a:p>
          <a:p>
            <a:pPr indent="0" lvl="0" marL="0" rtl="0" algn="l">
              <a:spcBef>
                <a:spcPts val="1600"/>
              </a:spcBef>
              <a:spcAft>
                <a:spcPts val="1600"/>
              </a:spcAft>
              <a:buNone/>
            </a:pPr>
            <a:r>
              <a:rPr lang="en"/>
              <a:t>Culture of learning</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pic>
        <p:nvPicPr>
          <p:cNvPr id="619" name="Google Shape;619;p82"/>
          <p:cNvPicPr preferRelativeResize="0"/>
          <p:nvPr/>
        </p:nvPicPr>
        <p:blipFill>
          <a:blip r:embed="rId3">
            <a:alphaModFix/>
          </a:blip>
          <a:stretch>
            <a:fillRect/>
          </a:stretch>
        </p:blipFill>
        <p:spPr>
          <a:xfrm>
            <a:off x="1174900" y="152400"/>
            <a:ext cx="6292475" cy="47416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623" name="Shape 623"/>
        <p:cNvGrpSpPr/>
        <p:nvPr/>
      </p:nvGrpSpPr>
      <p:grpSpPr>
        <a:xfrm>
          <a:off x="0" y="0"/>
          <a:ext cx="0" cy="0"/>
          <a:chOff x="0" y="0"/>
          <a:chExt cx="0" cy="0"/>
        </a:xfrm>
      </p:grpSpPr>
      <p:sp>
        <p:nvSpPr>
          <p:cNvPr id="624" name="Google Shape;624;p83"/>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t>Read and discuss rubric</a:t>
            </a:r>
            <a:endParaRPr sz="3600"/>
          </a:p>
          <a:p>
            <a:pPr indent="0" lvl="0" marL="457200" rtl="0" algn="l">
              <a:spcBef>
                <a:spcPts val="0"/>
              </a:spcBef>
              <a:spcAft>
                <a:spcPts val="0"/>
              </a:spcAft>
              <a:buNone/>
            </a:pPr>
            <a:r>
              <a:t/>
            </a:r>
            <a:endParaRPr b="0" sz="1800"/>
          </a:p>
          <a:p>
            <a:pPr indent="-342900" lvl="0" marL="457200" rtl="0" algn="l">
              <a:spcBef>
                <a:spcPts val="0"/>
              </a:spcBef>
              <a:spcAft>
                <a:spcPts val="0"/>
              </a:spcAft>
              <a:buSzPts val="1800"/>
              <a:buChar char="●"/>
            </a:pPr>
            <a:r>
              <a:rPr b="0" lang="en" sz="1800"/>
              <a:t>Take one line of the rubric and discuss</a:t>
            </a:r>
            <a:endParaRPr b="0" sz="1800"/>
          </a:p>
          <a:p>
            <a:pPr indent="0" lvl="0" marL="457200" rtl="0" algn="l">
              <a:spcBef>
                <a:spcPts val="0"/>
              </a:spcBef>
              <a:spcAft>
                <a:spcPts val="0"/>
              </a:spcAft>
              <a:buNone/>
            </a:pPr>
            <a:r>
              <a:t/>
            </a:r>
            <a:endParaRPr b="0" sz="1800"/>
          </a:p>
          <a:p>
            <a:pPr indent="-342900" lvl="0" marL="457200" rtl="0" algn="l">
              <a:spcBef>
                <a:spcPts val="0"/>
              </a:spcBef>
              <a:spcAft>
                <a:spcPts val="0"/>
              </a:spcAft>
              <a:buSzPts val="1800"/>
              <a:buChar char="●"/>
            </a:pPr>
            <a:r>
              <a:rPr b="0" lang="en" sz="1800"/>
              <a:t>What would each of these stages look like in practice?</a:t>
            </a:r>
            <a:endParaRPr b="0" sz="1800"/>
          </a:p>
          <a:p>
            <a:pPr indent="0" lvl="0" marL="0" rtl="0" algn="l">
              <a:spcBef>
                <a:spcPts val="0"/>
              </a:spcBef>
              <a:spcAft>
                <a:spcPts val="0"/>
              </a:spcAft>
              <a:buNone/>
            </a:pPr>
            <a:r>
              <a:t/>
            </a:r>
            <a:endParaRPr b="0" sz="1800"/>
          </a:p>
          <a:p>
            <a:pPr indent="-342900" lvl="0" marL="457200" rtl="0" algn="l">
              <a:spcBef>
                <a:spcPts val="0"/>
              </a:spcBef>
              <a:spcAft>
                <a:spcPts val="0"/>
              </a:spcAft>
              <a:buSzPts val="1800"/>
              <a:buChar char="●"/>
            </a:pPr>
            <a:r>
              <a:rPr b="0" lang="en" sz="1800"/>
              <a:t>Give real life examples from your own experience where possible</a:t>
            </a:r>
            <a:endParaRPr b="0" sz="1800"/>
          </a:p>
          <a:p>
            <a:pPr indent="0" lvl="0" marL="0" rtl="0" algn="l">
              <a:spcBef>
                <a:spcPts val="0"/>
              </a:spcBef>
              <a:spcAft>
                <a:spcPts val="0"/>
              </a:spcAft>
              <a:buNone/>
            </a:pPr>
            <a:r>
              <a:t/>
            </a:r>
            <a:endParaRPr b="0" sz="1800"/>
          </a:p>
          <a:p>
            <a:pPr indent="-342900" lvl="0" marL="457200" rtl="0" algn="l">
              <a:spcBef>
                <a:spcPts val="0"/>
              </a:spcBef>
              <a:spcAft>
                <a:spcPts val="0"/>
              </a:spcAft>
              <a:buSzPts val="1800"/>
              <a:buChar char="●"/>
            </a:pPr>
            <a:r>
              <a:rPr b="0" lang="en" sz="1800"/>
              <a:t>What would you need to be doing to move to the next level? What support might you need?</a:t>
            </a:r>
            <a:endParaRPr b="0" sz="18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628" name="Shape 628"/>
        <p:cNvGrpSpPr/>
        <p:nvPr/>
      </p:nvGrpSpPr>
      <p:grpSpPr>
        <a:xfrm>
          <a:off x="0" y="0"/>
          <a:ext cx="0" cy="0"/>
          <a:chOff x="0" y="0"/>
          <a:chExt cx="0" cy="0"/>
        </a:xfrm>
      </p:grpSpPr>
      <p:sp>
        <p:nvSpPr>
          <p:cNvPr id="629" name="Google Shape;629;p84"/>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t>Read and discuss rubric</a:t>
            </a:r>
            <a:endParaRPr sz="3600"/>
          </a:p>
          <a:p>
            <a:pPr indent="0" lvl="0" marL="0" rtl="0" algn="l">
              <a:spcBef>
                <a:spcPts val="0"/>
              </a:spcBef>
              <a:spcAft>
                <a:spcPts val="0"/>
              </a:spcAft>
              <a:buNone/>
            </a:pPr>
            <a:r>
              <a:t/>
            </a:r>
            <a:endParaRPr sz="1400"/>
          </a:p>
          <a:p>
            <a:pPr indent="-381000" lvl="0" marL="457200" rtl="0" algn="l">
              <a:spcBef>
                <a:spcPts val="0"/>
              </a:spcBef>
              <a:spcAft>
                <a:spcPts val="0"/>
              </a:spcAft>
              <a:buSzPts val="2400"/>
              <a:buChar char="●"/>
            </a:pPr>
            <a:r>
              <a:rPr b="0" lang="en" sz="2400"/>
              <a:t>Feedback</a:t>
            </a:r>
            <a:endParaRPr b="0" sz="2400"/>
          </a:p>
          <a:p>
            <a:pPr indent="0" lvl="0" marL="457200" rtl="0" algn="l">
              <a:spcBef>
                <a:spcPts val="0"/>
              </a:spcBef>
              <a:spcAft>
                <a:spcPts val="0"/>
              </a:spcAft>
              <a:buNone/>
            </a:pPr>
            <a:r>
              <a:t/>
            </a:r>
            <a:endParaRPr b="0" sz="2400"/>
          </a:p>
          <a:p>
            <a:pPr indent="-381000" lvl="0" marL="457200" rtl="0" algn="l">
              <a:spcBef>
                <a:spcPts val="0"/>
              </a:spcBef>
              <a:spcAft>
                <a:spcPts val="0"/>
              </a:spcAft>
              <a:buSzPts val="2400"/>
              <a:buChar char="●"/>
            </a:pPr>
            <a:r>
              <a:rPr b="0" lang="en" sz="2400"/>
              <a:t>What is sitting well with you?</a:t>
            </a:r>
            <a:endParaRPr b="0" sz="2400"/>
          </a:p>
          <a:p>
            <a:pPr indent="0" lvl="0" marL="457200" rtl="0" algn="l">
              <a:spcBef>
                <a:spcPts val="0"/>
              </a:spcBef>
              <a:spcAft>
                <a:spcPts val="0"/>
              </a:spcAft>
              <a:buNone/>
            </a:pPr>
            <a:r>
              <a:t/>
            </a:r>
            <a:endParaRPr b="0" sz="2400"/>
          </a:p>
          <a:p>
            <a:pPr indent="-381000" lvl="0" marL="457200" rtl="0" algn="l">
              <a:spcBef>
                <a:spcPts val="0"/>
              </a:spcBef>
              <a:spcAft>
                <a:spcPts val="0"/>
              </a:spcAft>
              <a:buSzPts val="2400"/>
              <a:buChar char="●"/>
            </a:pPr>
            <a:r>
              <a:rPr b="0" lang="en" sz="2400"/>
              <a:t>What questions do you have?</a:t>
            </a:r>
            <a:endParaRPr b="0" sz="24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85"/>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Home school discussion</a:t>
            </a:r>
            <a:endParaRPr/>
          </a:p>
        </p:txBody>
      </p:sp>
      <p:sp>
        <p:nvSpPr>
          <p:cNvPr id="635" name="Google Shape;635;p85"/>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636" name="Google Shape;636;p85"/>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Where do you see yourselves within the context of the rubric?</a:t>
            </a:r>
            <a:endParaRPr/>
          </a:p>
          <a:p>
            <a:pPr indent="0" lvl="0" marL="0" rtl="0" algn="l">
              <a:spcBef>
                <a:spcPts val="1600"/>
              </a:spcBef>
              <a:spcAft>
                <a:spcPts val="0"/>
              </a:spcAft>
              <a:buNone/>
            </a:pPr>
            <a:r>
              <a:rPr lang="en"/>
              <a:t>What are the implications for your school and individual teachers?</a:t>
            </a:r>
            <a:endParaRPr/>
          </a:p>
          <a:p>
            <a:pPr indent="0" lvl="0" marL="0" rtl="0" algn="l">
              <a:spcBef>
                <a:spcPts val="1600"/>
              </a:spcBef>
              <a:spcAft>
                <a:spcPts val="1600"/>
              </a:spcAft>
              <a:buNone/>
            </a:pPr>
            <a:r>
              <a:rPr lang="en"/>
              <a:t>What might you want to work on?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86"/>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Action planning</a:t>
            </a:r>
            <a:endParaRPr/>
          </a:p>
        </p:txBody>
      </p:sp>
      <p:sp>
        <p:nvSpPr>
          <p:cNvPr id="642" name="Google Shape;642;p86"/>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643" name="Google Shape;643;p86"/>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Based on everything we have looked at today identify a goal for your school moving forward.</a:t>
            </a:r>
            <a:endParaRPr/>
          </a:p>
          <a:p>
            <a:pPr indent="0" lvl="0" marL="0" rtl="0" algn="l">
              <a:spcBef>
                <a:spcPts val="1600"/>
              </a:spcBef>
              <a:spcAft>
                <a:spcPts val="0"/>
              </a:spcAft>
              <a:buNone/>
            </a:pPr>
            <a:r>
              <a:rPr lang="en"/>
              <a:t>What action steps will you need to take?</a:t>
            </a:r>
            <a:endParaRPr/>
          </a:p>
          <a:p>
            <a:pPr indent="0" lvl="0" marL="0" rtl="0" algn="l">
              <a:spcBef>
                <a:spcPts val="1600"/>
              </a:spcBef>
              <a:spcAft>
                <a:spcPts val="0"/>
              </a:spcAft>
              <a:buNone/>
            </a:pPr>
            <a:r>
              <a:rPr lang="en"/>
              <a:t>How can you support each other with your goals?</a:t>
            </a:r>
            <a:endParaRPr/>
          </a:p>
          <a:p>
            <a:pPr indent="0" lvl="0" marL="0" rtl="0" algn="l">
              <a:spcBef>
                <a:spcPts val="1600"/>
              </a:spcBef>
              <a:spcAft>
                <a:spcPts val="1600"/>
              </a:spcAft>
              <a:buNone/>
            </a:pPr>
            <a:r>
              <a:rPr lang="en"/>
              <a:t>How will you know when you are successful?</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87"/>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Plenary</a:t>
            </a:r>
            <a:endParaRPr/>
          </a:p>
          <a:p>
            <a:pPr indent="0" lvl="0" marL="0" rtl="0" algn="l">
              <a:spcBef>
                <a:spcPts val="0"/>
              </a:spcBef>
              <a:spcAft>
                <a:spcPts val="0"/>
              </a:spcAft>
              <a:buNone/>
            </a:pPr>
            <a:r>
              <a:t/>
            </a:r>
            <a:endParaRPr b="0" sz="2400"/>
          </a:p>
          <a:p>
            <a:pPr indent="0" lvl="0" marL="0" rtl="0" algn="l">
              <a:spcBef>
                <a:spcPts val="0"/>
              </a:spcBef>
              <a:spcAft>
                <a:spcPts val="0"/>
              </a:spcAft>
              <a:buNone/>
            </a:pPr>
            <a:r>
              <a:rPr b="0" lang="en" sz="2400"/>
              <a:t>Share your goals with the group</a:t>
            </a:r>
            <a:endParaRPr b="0"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2"/>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Outline for today</a:t>
            </a:r>
            <a:endParaRPr/>
          </a:p>
        </p:txBody>
      </p:sp>
      <p:sp>
        <p:nvSpPr>
          <p:cNvPr id="423" name="Google Shape;423;p5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74EA7"/>
                </a:solidFill>
              </a:rPr>
              <a:t>Focus: How can student initiated inquiries develop curiosity, creativity and deep thinking?</a:t>
            </a:r>
            <a:endParaRPr b="1">
              <a:solidFill>
                <a:srgbClr val="674EA7"/>
              </a:solidFill>
            </a:endParaRPr>
          </a:p>
          <a:p>
            <a:pPr indent="-342900" lvl="0" marL="457200" rtl="0" algn="l">
              <a:spcBef>
                <a:spcPts val="1600"/>
              </a:spcBef>
              <a:spcAft>
                <a:spcPts val="0"/>
              </a:spcAft>
              <a:buSzPts val="1800"/>
              <a:buChar char="●"/>
            </a:pPr>
            <a:r>
              <a:rPr lang="en"/>
              <a:t>What are the key characteristics of ‘Student-initiated inquiry,’ and why do we do it?</a:t>
            </a:r>
            <a:endParaRPr/>
          </a:p>
          <a:p>
            <a:pPr indent="-342900" lvl="0" marL="457200" rtl="0" algn="l">
              <a:spcBef>
                <a:spcPts val="0"/>
              </a:spcBef>
              <a:spcAft>
                <a:spcPts val="0"/>
              </a:spcAft>
              <a:buSzPts val="1800"/>
              <a:buChar char="●"/>
            </a:pPr>
            <a:r>
              <a:rPr lang="en"/>
              <a:t>How can we ensure ‘rigour’ in the projects our students undertake? (Curiosity and creativity)</a:t>
            </a:r>
            <a:endParaRPr/>
          </a:p>
          <a:p>
            <a:pPr indent="-342900" lvl="0" marL="457200" rtl="0" algn="l">
              <a:spcBef>
                <a:spcPts val="0"/>
              </a:spcBef>
              <a:spcAft>
                <a:spcPts val="0"/>
              </a:spcAft>
              <a:buSzPts val="1800"/>
              <a:buChar char="●"/>
            </a:pPr>
            <a:r>
              <a:rPr lang="en"/>
              <a:t>How are we travelling with our implementation? What goals/actions will we set for ourselves in 2019?</a:t>
            </a:r>
            <a:endParaRPr b="1" sz="1100">
              <a:solidFill>
                <a:schemeClr val="dk2"/>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8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important stuff!!!</a:t>
            </a:r>
            <a:endParaRPr/>
          </a:p>
        </p:txBody>
      </p:sp>
      <p:sp>
        <p:nvSpPr>
          <p:cNvPr id="655" name="Google Shape;655;p88"/>
          <p:cNvSpPr txBox="1"/>
          <p:nvPr>
            <p:ph idx="1" type="body"/>
          </p:nvPr>
        </p:nvSpPr>
        <p:spPr>
          <a:xfrm>
            <a:off x="311700" y="1228675"/>
            <a:ext cx="8520600" cy="362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00FF"/>
                </a:solidFill>
              </a:rPr>
              <a:t>Accessing resources: Google + Community closing soon. A new website to be launched!!!</a:t>
            </a:r>
            <a:endParaRPr>
              <a:solidFill>
                <a:srgbClr val="9900FF"/>
              </a:solidFill>
            </a:endParaRPr>
          </a:p>
          <a:p>
            <a:pPr indent="0" lvl="0" marL="0" rtl="0" algn="l">
              <a:spcBef>
                <a:spcPts val="1600"/>
              </a:spcBef>
              <a:spcAft>
                <a:spcPts val="0"/>
              </a:spcAft>
              <a:buClr>
                <a:srgbClr val="000000"/>
              </a:buClr>
              <a:buSzPts val="1100"/>
              <a:buFont typeface="Arial"/>
              <a:buNone/>
            </a:pPr>
            <a:r>
              <a:rPr lang="en">
                <a:solidFill>
                  <a:srgbClr val="FF0000"/>
                </a:solidFill>
              </a:rPr>
              <a:t>Cancellations</a:t>
            </a:r>
            <a:endParaRPr>
              <a:solidFill>
                <a:srgbClr val="FF0000"/>
              </a:solidFill>
            </a:endParaRPr>
          </a:p>
          <a:p>
            <a:pPr indent="0" lvl="0" marL="0" rtl="0" algn="l">
              <a:spcBef>
                <a:spcPts val="1600"/>
              </a:spcBef>
              <a:spcAft>
                <a:spcPts val="0"/>
              </a:spcAft>
              <a:buClr>
                <a:srgbClr val="000000"/>
              </a:buClr>
              <a:buSzPts val="1100"/>
              <a:buFont typeface="Arial"/>
              <a:buNone/>
            </a:pPr>
            <a:r>
              <a:rPr lang="en">
                <a:solidFill>
                  <a:srgbClr val="0000FF"/>
                </a:solidFill>
              </a:rPr>
              <a:t>Host school for terms 2 and 4</a:t>
            </a:r>
            <a:endParaRPr>
              <a:solidFill>
                <a:srgbClr val="38761D"/>
              </a:solidFill>
            </a:endParaRPr>
          </a:p>
          <a:p>
            <a:pPr indent="0" lvl="0" marL="0" rtl="0" algn="l">
              <a:spcBef>
                <a:spcPts val="1600"/>
              </a:spcBef>
              <a:spcAft>
                <a:spcPts val="0"/>
              </a:spcAft>
              <a:buClr>
                <a:srgbClr val="000000"/>
              </a:buClr>
              <a:buSzPts val="1100"/>
              <a:buFont typeface="Arial"/>
              <a:buNone/>
            </a:pPr>
            <a:r>
              <a:rPr lang="en">
                <a:solidFill>
                  <a:srgbClr val="FF9900"/>
                </a:solidFill>
              </a:rPr>
              <a:t>Next Cluster: Monday 27th May</a:t>
            </a:r>
            <a:r>
              <a:rPr i="1" lang="en">
                <a:solidFill>
                  <a:srgbClr val="FF9900"/>
                </a:solidFill>
              </a:rPr>
              <a:t> </a:t>
            </a:r>
            <a:endParaRPr i="1">
              <a:solidFill>
                <a:srgbClr val="FF9900"/>
              </a:solidFill>
            </a:endParaRPr>
          </a:p>
          <a:p>
            <a:pPr indent="0" lvl="0" marL="0" rtl="0" algn="l">
              <a:spcBef>
                <a:spcPts val="1600"/>
              </a:spcBef>
              <a:spcAft>
                <a:spcPts val="1600"/>
              </a:spcAft>
              <a:buClr>
                <a:srgbClr val="000000"/>
              </a:buClr>
              <a:buSzPts val="1100"/>
              <a:buFont typeface="Arial"/>
              <a:buNone/>
            </a:pPr>
            <a:r>
              <a:rPr lang="en">
                <a:solidFill>
                  <a:srgbClr val="38761D"/>
                </a:solidFill>
              </a:rPr>
              <a:t>P-6 Conference August 1st and 2nd @ Moonee Valley- John Spencer, James Anderson and Luke Touhill. We are also looking for practitioners (you guys) to run workshops!!!</a:t>
            </a:r>
            <a:endParaRPr i="1">
              <a:solidFill>
                <a:srgbClr val="FF99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8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Contact us</a:t>
            </a:r>
            <a:endParaRPr/>
          </a:p>
        </p:txBody>
      </p:sp>
      <p:sp>
        <p:nvSpPr>
          <p:cNvPr id="661" name="Google Shape;661;p89"/>
          <p:cNvSpPr txBox="1"/>
          <p:nvPr>
            <p:ph idx="1" type="subTitle"/>
          </p:nvPr>
        </p:nvSpPr>
        <p:spPr>
          <a:xfrm>
            <a:off x="265500" y="2845218"/>
            <a:ext cx="4045200" cy="101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NB Please inform us if you do not wish your photo to be displayed on social media</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solidFill>
                <a:srgbClr val="9900FF"/>
              </a:solidFill>
            </a:endParaRPr>
          </a:p>
        </p:txBody>
      </p:sp>
      <p:sp>
        <p:nvSpPr>
          <p:cNvPr id="662" name="Google Shape;662;p89"/>
          <p:cNvSpPr txBox="1"/>
          <p:nvPr>
            <p:ph idx="2" type="body"/>
          </p:nvPr>
        </p:nvSpPr>
        <p:spPr>
          <a:xfrm>
            <a:off x="4773975" y="724200"/>
            <a:ext cx="42147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Deb Vietri</a:t>
            </a:r>
            <a:endParaRPr/>
          </a:p>
          <a:p>
            <a:pPr indent="0" lvl="0" marL="0" rtl="0" algn="l">
              <a:spcBef>
                <a:spcPts val="1600"/>
              </a:spcBef>
              <a:spcAft>
                <a:spcPts val="0"/>
              </a:spcAft>
              <a:buNone/>
            </a:pPr>
            <a:r>
              <a:rPr lang="en" u="sng">
                <a:solidFill>
                  <a:schemeClr val="hlink"/>
                </a:solidFill>
                <a:hlinkClick r:id="rId3"/>
              </a:rPr>
              <a:t>dvietri@bigpond.com</a:t>
            </a:r>
            <a:endParaRPr/>
          </a:p>
          <a:p>
            <a:pPr indent="0" lvl="0" marL="0" rtl="0" algn="l">
              <a:spcBef>
                <a:spcPts val="1600"/>
              </a:spcBef>
              <a:spcAft>
                <a:spcPts val="0"/>
              </a:spcAft>
              <a:buNone/>
            </a:pPr>
            <a:r>
              <a:rPr lang="en"/>
              <a:t>Vanessa Willis</a:t>
            </a:r>
            <a:endParaRPr/>
          </a:p>
          <a:p>
            <a:pPr indent="0" lvl="0" marL="0" rtl="0" algn="l">
              <a:spcBef>
                <a:spcPts val="1600"/>
              </a:spcBef>
              <a:spcAft>
                <a:spcPts val="0"/>
              </a:spcAft>
              <a:buNone/>
            </a:pPr>
            <a:r>
              <a:rPr lang="en" u="sng">
                <a:solidFill>
                  <a:schemeClr val="hlink"/>
                </a:solidFill>
                <a:hlinkClick r:id="rId4"/>
              </a:rPr>
              <a:t>vanessawillis06@gmail.com</a:t>
            </a:r>
            <a:endParaRPr>
              <a:solidFill>
                <a:srgbClr val="FF0000"/>
              </a:solidFill>
            </a:endParaRPr>
          </a:p>
          <a:p>
            <a:pPr indent="0" lvl="0" marL="0" rtl="0" algn="l">
              <a:spcBef>
                <a:spcPts val="1600"/>
              </a:spcBef>
              <a:spcAft>
                <a:spcPts val="0"/>
              </a:spcAft>
              <a:buNone/>
            </a:pPr>
            <a:r>
              <a:rPr lang="en"/>
              <a:t>Instagram </a:t>
            </a:r>
            <a:r>
              <a:rPr lang="en">
                <a:solidFill>
                  <a:schemeClr val="accent5"/>
                </a:solidFill>
              </a:rPr>
              <a:t>@discoverybasedinquiry</a:t>
            </a:r>
            <a:endParaRPr>
              <a:solidFill>
                <a:schemeClr val="accent5"/>
              </a:solidFill>
            </a:endParaRPr>
          </a:p>
          <a:p>
            <a:pPr indent="0" lvl="0" marL="0" rtl="0" algn="l">
              <a:spcBef>
                <a:spcPts val="1600"/>
              </a:spcBef>
              <a:spcAft>
                <a:spcPts val="0"/>
              </a:spcAft>
              <a:buNone/>
            </a:pPr>
            <a:r>
              <a:rPr lang="en"/>
              <a:t>Twitter </a:t>
            </a:r>
            <a:endParaRPr/>
          </a:p>
          <a:p>
            <a:pPr indent="0" lvl="0" marL="0" rtl="0" algn="l">
              <a:spcBef>
                <a:spcPts val="1600"/>
              </a:spcBef>
              <a:spcAft>
                <a:spcPts val="0"/>
              </a:spcAft>
              <a:buNone/>
            </a:pPr>
            <a:r>
              <a:rPr lang="en">
                <a:solidFill>
                  <a:schemeClr val="accent5"/>
                </a:solidFill>
              </a:rPr>
              <a:t>@discoverinquire</a:t>
            </a:r>
            <a:endParaRPr>
              <a:solidFill>
                <a:schemeClr val="accent5"/>
              </a:solidFill>
            </a:endParaRPr>
          </a:p>
          <a:p>
            <a:pPr indent="0" lvl="0" marL="0" rtl="0" algn="l">
              <a:spcBef>
                <a:spcPts val="1600"/>
              </a:spcBef>
              <a:spcAft>
                <a:spcPts val="1600"/>
              </a:spcAft>
              <a:buNone/>
            </a:pPr>
            <a:r>
              <a:rPr lang="en">
                <a:solidFill>
                  <a:schemeClr val="accent5"/>
                </a:solidFill>
              </a:rPr>
              <a:t>@debvietri</a:t>
            </a:r>
            <a:endParaRPr>
              <a:solidFill>
                <a:schemeClr val="accent5"/>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3"/>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do we mean by the term ‘project’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54"/>
          <p:cNvSpPr txBox="1"/>
          <p:nvPr>
            <p:ph type="title"/>
          </p:nvPr>
        </p:nvSpPr>
        <p:spPr>
          <a:xfrm>
            <a:off x="1059590" y="336973"/>
            <a:ext cx="7024800" cy="857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SzPts val="4000"/>
              <a:buFont typeface="Century Gothic"/>
              <a:buNone/>
            </a:pPr>
            <a:r>
              <a:rPr b="0" i="0" lang="en" sz="4000" u="none" cap="none" strike="noStrike">
                <a:solidFill>
                  <a:schemeClr val="accent1"/>
                </a:solidFill>
                <a:latin typeface="Century Gothic"/>
                <a:ea typeface="Century Gothic"/>
                <a:cs typeface="Century Gothic"/>
                <a:sym typeface="Century Gothic"/>
              </a:rPr>
              <a:t>Clarifying terminology</a:t>
            </a:r>
            <a:endParaRPr b="0" i="0" sz="4000" u="none" cap="none" strike="noStrike">
              <a:solidFill>
                <a:schemeClr val="accent1"/>
              </a:solidFill>
              <a:latin typeface="Century Gothic"/>
              <a:ea typeface="Century Gothic"/>
              <a:cs typeface="Century Gothic"/>
              <a:sym typeface="Century Gothic"/>
            </a:endParaRPr>
          </a:p>
        </p:txBody>
      </p:sp>
      <p:sp>
        <p:nvSpPr>
          <p:cNvPr id="434" name="Google Shape;434;p54"/>
          <p:cNvSpPr txBox="1"/>
          <p:nvPr>
            <p:ph idx="1" type="body"/>
          </p:nvPr>
        </p:nvSpPr>
        <p:spPr>
          <a:xfrm>
            <a:off x="1043500" y="1260050"/>
            <a:ext cx="3361200" cy="3563100"/>
          </a:xfrm>
          <a:prstGeom prst="rect">
            <a:avLst/>
          </a:prstGeom>
          <a:noFill/>
          <a:ln>
            <a:noFill/>
          </a:ln>
        </p:spPr>
        <p:txBody>
          <a:bodyPr anchorCtr="0" anchor="t" bIns="45700" lIns="91425" spcFirstLastPara="1" rIns="91425" wrap="square" tIns="45700">
            <a:noAutofit/>
          </a:bodyPr>
          <a:lstStyle/>
          <a:p>
            <a:pPr indent="-272796" lvl="0" marL="342900" marR="0" rtl="0" algn="l">
              <a:lnSpc>
                <a:spcPct val="90000"/>
              </a:lnSpc>
              <a:spcBef>
                <a:spcPts val="0"/>
              </a:spcBef>
              <a:spcAft>
                <a:spcPts val="0"/>
              </a:spcAft>
              <a:buClr>
                <a:schemeClr val="accent1"/>
              </a:buClr>
              <a:buSzPts val="1800"/>
              <a:buFont typeface="Noto Sans Symbols"/>
              <a:buChar char="○"/>
            </a:pPr>
            <a:r>
              <a:rPr b="0" i="0" lang="en" sz="1800" u="none" cap="none" strike="noStrike">
                <a:solidFill>
                  <a:schemeClr val="dk2"/>
                </a:solidFill>
                <a:latin typeface="Century Gothic"/>
                <a:ea typeface="Century Gothic"/>
                <a:cs typeface="Century Gothic"/>
                <a:sym typeface="Century Gothic"/>
              </a:rPr>
              <a:t>Genius </a:t>
            </a:r>
            <a:r>
              <a:rPr lang="en" sz="1800"/>
              <a:t>Time</a:t>
            </a:r>
            <a:endParaRPr sz="1800"/>
          </a:p>
          <a:p>
            <a:pPr indent="-272796" lvl="0" marL="342900" marR="0" rtl="0" algn="l">
              <a:lnSpc>
                <a:spcPct val="90000"/>
              </a:lnSpc>
              <a:spcBef>
                <a:spcPts val="480"/>
              </a:spcBef>
              <a:spcAft>
                <a:spcPts val="0"/>
              </a:spcAft>
              <a:buClr>
                <a:schemeClr val="accent1"/>
              </a:buClr>
              <a:buSzPts val="1800"/>
              <a:buFont typeface="Noto Sans Symbols"/>
              <a:buChar char="○"/>
            </a:pPr>
            <a:r>
              <a:rPr b="0" i="0" lang="en" sz="1800" u="none" cap="none" strike="noStrike">
                <a:solidFill>
                  <a:schemeClr val="dk2"/>
                </a:solidFill>
                <a:latin typeface="Century Gothic"/>
                <a:ea typeface="Century Gothic"/>
                <a:cs typeface="Century Gothic"/>
                <a:sym typeface="Century Gothic"/>
              </a:rPr>
              <a:t>Passion Projects</a:t>
            </a:r>
            <a:endParaRPr sz="1800"/>
          </a:p>
          <a:p>
            <a:pPr indent="-272796" lvl="0" marL="342900" marR="0" rtl="0" algn="l">
              <a:lnSpc>
                <a:spcPct val="90000"/>
              </a:lnSpc>
              <a:spcBef>
                <a:spcPts val="480"/>
              </a:spcBef>
              <a:spcAft>
                <a:spcPts val="0"/>
              </a:spcAft>
              <a:buClr>
                <a:schemeClr val="accent1"/>
              </a:buClr>
              <a:buSzPts val="1800"/>
              <a:buFont typeface="Noto Sans Symbols"/>
              <a:buChar char="○"/>
            </a:pPr>
            <a:r>
              <a:rPr b="0" i="0" lang="en" sz="1800" u="none" cap="none" strike="noStrike">
                <a:solidFill>
                  <a:schemeClr val="dk2"/>
                </a:solidFill>
                <a:latin typeface="Century Gothic"/>
                <a:ea typeface="Century Gothic"/>
                <a:cs typeface="Century Gothic"/>
                <a:sym typeface="Century Gothic"/>
              </a:rPr>
              <a:t>iTime</a:t>
            </a:r>
            <a:endParaRPr b="0" i="0" sz="1800" u="none" cap="none" strike="noStrike">
              <a:solidFill>
                <a:schemeClr val="dk2"/>
              </a:solidFill>
              <a:latin typeface="Century Gothic"/>
              <a:ea typeface="Century Gothic"/>
              <a:cs typeface="Century Gothic"/>
              <a:sym typeface="Century Gothic"/>
            </a:endParaRPr>
          </a:p>
          <a:p>
            <a:pPr indent="-272796" lvl="0" marL="342900" marR="0" rtl="0" algn="l">
              <a:lnSpc>
                <a:spcPct val="90000"/>
              </a:lnSpc>
              <a:spcBef>
                <a:spcPts val="480"/>
              </a:spcBef>
              <a:spcAft>
                <a:spcPts val="0"/>
              </a:spcAft>
              <a:buClr>
                <a:schemeClr val="accent1"/>
              </a:buClr>
              <a:buSzPts val="1800"/>
              <a:buFont typeface="Noto Sans Symbols"/>
              <a:buChar char="○"/>
            </a:pPr>
            <a:r>
              <a:rPr b="0" i="0" lang="en" sz="1800" u="none" cap="none" strike="noStrike">
                <a:solidFill>
                  <a:schemeClr val="dk2"/>
                </a:solidFill>
                <a:latin typeface="Century Gothic"/>
                <a:ea typeface="Century Gothic"/>
                <a:cs typeface="Century Gothic"/>
                <a:sym typeface="Century Gothic"/>
              </a:rPr>
              <a:t>Maker Spaces</a:t>
            </a:r>
            <a:endParaRPr sz="1800"/>
          </a:p>
          <a:p>
            <a:pPr indent="-272796" lvl="0" marL="342900" marR="0" rtl="0" algn="l">
              <a:lnSpc>
                <a:spcPct val="90000"/>
              </a:lnSpc>
              <a:spcBef>
                <a:spcPts val="480"/>
              </a:spcBef>
              <a:spcAft>
                <a:spcPts val="0"/>
              </a:spcAft>
              <a:buClr>
                <a:schemeClr val="accent1"/>
              </a:buClr>
              <a:buSzPts val="1800"/>
              <a:buFont typeface="Noto Sans Symbols"/>
              <a:buChar char="○"/>
            </a:pPr>
            <a:r>
              <a:rPr b="0" i="0" lang="en" sz="1800" u="none" cap="none" strike="noStrike">
                <a:solidFill>
                  <a:schemeClr val="dk2"/>
                </a:solidFill>
                <a:latin typeface="Century Gothic"/>
                <a:ea typeface="Century Gothic"/>
                <a:cs typeface="Century Gothic"/>
                <a:sym typeface="Century Gothic"/>
              </a:rPr>
              <a:t>Einstein Time</a:t>
            </a:r>
            <a:endParaRPr sz="1800"/>
          </a:p>
          <a:p>
            <a:pPr indent="-272796" lvl="0" marL="342900" marR="0" rtl="0" algn="l">
              <a:lnSpc>
                <a:spcPct val="90000"/>
              </a:lnSpc>
              <a:spcBef>
                <a:spcPts val="480"/>
              </a:spcBef>
              <a:spcAft>
                <a:spcPts val="0"/>
              </a:spcAft>
              <a:buClr>
                <a:schemeClr val="accent1"/>
              </a:buClr>
              <a:buSzPts val="1800"/>
              <a:buFont typeface="Noto Sans Symbols"/>
              <a:buChar char="○"/>
            </a:pPr>
            <a:r>
              <a:rPr b="0" i="0" lang="en" sz="1800" u="none" cap="none" strike="noStrike">
                <a:solidFill>
                  <a:schemeClr val="dk2"/>
                </a:solidFill>
                <a:latin typeface="Century Gothic"/>
                <a:ea typeface="Century Gothic"/>
                <a:cs typeface="Century Gothic"/>
                <a:sym typeface="Century Gothic"/>
              </a:rPr>
              <a:t>80:20 time</a:t>
            </a:r>
            <a:endParaRPr sz="1800"/>
          </a:p>
          <a:p>
            <a:pPr indent="-272796" lvl="0" marL="342900" marR="0" rtl="0" algn="l">
              <a:lnSpc>
                <a:spcPct val="90000"/>
              </a:lnSpc>
              <a:spcBef>
                <a:spcPts val="480"/>
              </a:spcBef>
              <a:spcAft>
                <a:spcPts val="0"/>
              </a:spcAft>
              <a:buClr>
                <a:schemeClr val="accent1"/>
              </a:buClr>
              <a:buSzPts val="1800"/>
              <a:buFont typeface="Noto Sans Symbols"/>
              <a:buChar char="○"/>
            </a:pPr>
            <a:r>
              <a:rPr lang="en" sz="1800"/>
              <a:t>DIY </a:t>
            </a:r>
            <a:endParaRPr sz="1800"/>
          </a:p>
          <a:p>
            <a:pPr indent="-272796" lvl="0" marL="342900" marR="0" rtl="0" algn="l">
              <a:lnSpc>
                <a:spcPct val="90000"/>
              </a:lnSpc>
              <a:spcBef>
                <a:spcPts val="480"/>
              </a:spcBef>
              <a:spcAft>
                <a:spcPts val="0"/>
              </a:spcAft>
              <a:buClr>
                <a:schemeClr val="accent1"/>
              </a:buClr>
              <a:buSzPts val="1800"/>
              <a:buFont typeface="Noto Sans Symbols"/>
              <a:buChar char="○"/>
            </a:pPr>
            <a:r>
              <a:rPr lang="en" sz="1800"/>
              <a:t>#makeknowdoact</a:t>
            </a:r>
            <a:endParaRPr sz="1800"/>
          </a:p>
          <a:p>
            <a:pPr indent="-272796" lvl="0" marL="342900" marR="0" rtl="0" algn="l">
              <a:lnSpc>
                <a:spcPct val="90000"/>
              </a:lnSpc>
              <a:spcBef>
                <a:spcPts val="480"/>
              </a:spcBef>
              <a:spcAft>
                <a:spcPts val="0"/>
              </a:spcAft>
              <a:buClr>
                <a:srgbClr val="0000FF"/>
              </a:buClr>
              <a:buSzPts val="1800"/>
              <a:buFont typeface="Noto Sans Symbols"/>
              <a:buChar char="○"/>
            </a:pPr>
            <a:r>
              <a:rPr b="0" i="0" lang="en" sz="1800" u="none" cap="none" strike="noStrike">
                <a:solidFill>
                  <a:srgbClr val="0000FF"/>
                </a:solidFill>
                <a:latin typeface="Century Gothic"/>
                <a:ea typeface="Century Gothic"/>
                <a:cs typeface="Century Gothic"/>
                <a:sym typeface="Century Gothic"/>
              </a:rPr>
              <a:t>Student-</a:t>
            </a:r>
            <a:r>
              <a:rPr lang="en" sz="1800">
                <a:solidFill>
                  <a:srgbClr val="0000FF"/>
                </a:solidFill>
              </a:rPr>
              <a:t>initiated</a:t>
            </a:r>
            <a:r>
              <a:rPr b="0" i="0" lang="en" sz="1800" u="none" cap="none" strike="noStrike">
                <a:solidFill>
                  <a:srgbClr val="0000FF"/>
                </a:solidFill>
                <a:latin typeface="Century Gothic"/>
                <a:ea typeface="Century Gothic"/>
                <a:cs typeface="Century Gothic"/>
                <a:sym typeface="Century Gothic"/>
              </a:rPr>
              <a:t> inquiry</a:t>
            </a:r>
            <a:endParaRPr b="0" i="0" sz="1800" u="none" cap="none" strike="noStrike">
              <a:solidFill>
                <a:srgbClr val="0000FF"/>
              </a:solidFill>
              <a:latin typeface="Century Gothic"/>
              <a:ea typeface="Century Gothic"/>
              <a:cs typeface="Century Gothic"/>
              <a:sym typeface="Century Gothic"/>
            </a:endParaRPr>
          </a:p>
          <a:p>
            <a:pPr indent="-272796" lvl="0" marL="342900" marR="0" rtl="0" algn="l">
              <a:lnSpc>
                <a:spcPct val="90000"/>
              </a:lnSpc>
              <a:spcBef>
                <a:spcPts val="480"/>
              </a:spcBef>
              <a:spcAft>
                <a:spcPts val="0"/>
              </a:spcAft>
              <a:buClr>
                <a:srgbClr val="980000"/>
              </a:buClr>
              <a:buSzPts val="1800"/>
              <a:buFont typeface="Noto Sans Symbols"/>
              <a:buChar char="○"/>
            </a:pPr>
            <a:r>
              <a:rPr lang="en" sz="1800">
                <a:solidFill>
                  <a:srgbClr val="980000"/>
                </a:solidFill>
              </a:rPr>
              <a:t>PBL x 2!!!</a:t>
            </a:r>
            <a:endParaRPr sz="1800">
              <a:solidFill>
                <a:srgbClr val="980000"/>
              </a:solidFill>
            </a:endParaRPr>
          </a:p>
        </p:txBody>
      </p:sp>
      <p:sp>
        <p:nvSpPr>
          <p:cNvPr id="435" name="Google Shape;435;p54"/>
          <p:cNvSpPr txBox="1"/>
          <p:nvPr/>
        </p:nvSpPr>
        <p:spPr>
          <a:xfrm>
            <a:off x="4810143" y="1935304"/>
            <a:ext cx="3258000" cy="2285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 sz="3200" u="none" cap="none" strike="noStrike">
                <a:solidFill>
                  <a:srgbClr val="AF5300"/>
                </a:solidFill>
                <a:latin typeface="Arial"/>
                <a:ea typeface="Arial"/>
                <a:cs typeface="Arial"/>
                <a:sym typeface="Arial"/>
              </a:rPr>
              <a:t>What you call it doesn’t matter.</a:t>
            </a:r>
            <a:endParaRPr/>
          </a:p>
          <a:p>
            <a:pPr indent="0" lvl="0" marL="0" marR="0" rtl="0" algn="ctr">
              <a:spcBef>
                <a:spcPts val="0"/>
              </a:spcBef>
              <a:spcAft>
                <a:spcPts val="0"/>
              </a:spcAft>
              <a:buNone/>
            </a:pPr>
            <a:r>
              <a:rPr b="1" i="0" lang="en" sz="3200" u="none" cap="none" strike="noStrike">
                <a:solidFill>
                  <a:srgbClr val="AF5300"/>
                </a:solidFill>
                <a:latin typeface="Arial"/>
                <a:ea typeface="Arial"/>
                <a:cs typeface="Arial"/>
                <a:sym typeface="Arial"/>
              </a:rPr>
              <a:t>Why you do it does!</a:t>
            </a:r>
            <a:endParaRPr b="1" i="0" sz="3200" u="none" cap="none" strike="noStrike">
              <a:solidFill>
                <a:srgbClr val="AF53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55"/>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it is:</a:t>
            </a:r>
            <a:endParaRPr/>
          </a:p>
        </p:txBody>
      </p:sp>
      <p:sp>
        <p:nvSpPr>
          <p:cNvPr id="441" name="Google Shape;441;p55"/>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442" name="Google Shape;442;p55"/>
          <p:cNvSpPr txBox="1"/>
          <p:nvPr>
            <p:ph idx="2" type="body"/>
          </p:nvPr>
        </p:nvSpPr>
        <p:spPr>
          <a:xfrm>
            <a:off x="4887850" y="351175"/>
            <a:ext cx="3837000" cy="4368900"/>
          </a:xfrm>
          <a:prstGeom prst="rect">
            <a:avLst/>
          </a:prstGeom>
        </p:spPr>
        <p:txBody>
          <a:bodyPr anchorCtr="0" anchor="ctr" bIns="91425" lIns="91425" spcFirstLastPara="1" rIns="91425" wrap="square" tIns="91425">
            <a:noAutofit/>
          </a:bodyPr>
          <a:lstStyle/>
          <a:p>
            <a:pPr indent="0" lvl="0" marL="0" rtl="0" algn="l">
              <a:lnSpc>
                <a:spcPct val="90000"/>
              </a:lnSpc>
              <a:spcBef>
                <a:spcPts val="480"/>
              </a:spcBef>
              <a:spcAft>
                <a:spcPts val="0"/>
              </a:spcAft>
              <a:buNone/>
            </a:pPr>
            <a:r>
              <a:rPr lang="en"/>
              <a:t>A powerful learning opportunity</a:t>
            </a:r>
            <a:endParaRPr/>
          </a:p>
          <a:p>
            <a:pPr indent="0" lvl="0" marL="0" rtl="0" algn="l">
              <a:lnSpc>
                <a:spcPct val="90000"/>
              </a:lnSpc>
              <a:spcBef>
                <a:spcPts val="480"/>
              </a:spcBef>
              <a:spcAft>
                <a:spcPts val="0"/>
              </a:spcAft>
              <a:buNone/>
            </a:pPr>
            <a:r>
              <a:t/>
            </a:r>
            <a:endParaRPr sz="1000"/>
          </a:p>
          <a:p>
            <a:pPr indent="0" lvl="0" marL="0" rtl="0" algn="l">
              <a:lnSpc>
                <a:spcPct val="90000"/>
              </a:lnSpc>
              <a:spcBef>
                <a:spcPts val="480"/>
              </a:spcBef>
              <a:spcAft>
                <a:spcPts val="0"/>
              </a:spcAft>
              <a:buNone/>
            </a:pPr>
            <a:r>
              <a:rPr lang="en"/>
              <a:t>Student-owned and student-driven</a:t>
            </a:r>
            <a:endParaRPr/>
          </a:p>
          <a:p>
            <a:pPr indent="0" lvl="0" marL="0" rtl="0" algn="l">
              <a:lnSpc>
                <a:spcPct val="90000"/>
              </a:lnSpc>
              <a:spcBef>
                <a:spcPts val="480"/>
              </a:spcBef>
              <a:spcAft>
                <a:spcPts val="0"/>
              </a:spcAft>
              <a:buNone/>
            </a:pPr>
            <a:r>
              <a:t/>
            </a:r>
            <a:endParaRPr sz="1000"/>
          </a:p>
          <a:p>
            <a:pPr indent="0" lvl="0" marL="0" rtl="0" algn="l">
              <a:lnSpc>
                <a:spcPct val="90000"/>
              </a:lnSpc>
              <a:spcBef>
                <a:spcPts val="480"/>
              </a:spcBef>
              <a:spcAft>
                <a:spcPts val="0"/>
              </a:spcAft>
              <a:buNone/>
            </a:pPr>
            <a:r>
              <a:rPr lang="en"/>
              <a:t>Relevant/meaningful</a:t>
            </a:r>
            <a:endParaRPr/>
          </a:p>
          <a:p>
            <a:pPr indent="0" lvl="0" marL="0" rtl="0" algn="l">
              <a:lnSpc>
                <a:spcPct val="90000"/>
              </a:lnSpc>
              <a:spcBef>
                <a:spcPts val="480"/>
              </a:spcBef>
              <a:spcAft>
                <a:spcPts val="0"/>
              </a:spcAft>
              <a:buNone/>
            </a:pPr>
            <a:r>
              <a:t/>
            </a:r>
            <a:endParaRPr sz="1000"/>
          </a:p>
          <a:p>
            <a:pPr indent="0" lvl="0" marL="0" rtl="0" algn="l">
              <a:lnSpc>
                <a:spcPct val="90000"/>
              </a:lnSpc>
              <a:spcBef>
                <a:spcPts val="480"/>
              </a:spcBef>
              <a:spcAft>
                <a:spcPts val="0"/>
              </a:spcAft>
              <a:buNone/>
            </a:pPr>
            <a:r>
              <a:rPr lang="en"/>
              <a:t>Rigorous and strategic</a:t>
            </a:r>
            <a:endParaRPr/>
          </a:p>
          <a:p>
            <a:pPr indent="0" lvl="0" marL="0" rtl="0" algn="l">
              <a:lnSpc>
                <a:spcPct val="90000"/>
              </a:lnSpc>
              <a:spcBef>
                <a:spcPts val="480"/>
              </a:spcBef>
              <a:spcAft>
                <a:spcPts val="0"/>
              </a:spcAft>
              <a:buNone/>
            </a:pPr>
            <a:r>
              <a:t/>
            </a:r>
            <a:endParaRPr sz="1000"/>
          </a:p>
          <a:p>
            <a:pPr indent="0" lvl="0" marL="0" rtl="0" algn="l">
              <a:lnSpc>
                <a:spcPct val="90000"/>
              </a:lnSpc>
              <a:spcBef>
                <a:spcPts val="480"/>
              </a:spcBef>
              <a:spcAft>
                <a:spcPts val="0"/>
              </a:spcAft>
              <a:buNone/>
            </a:pPr>
            <a:r>
              <a:rPr lang="en"/>
              <a:t>Creative and entrepreneurial </a:t>
            </a:r>
            <a:endParaRPr/>
          </a:p>
          <a:p>
            <a:pPr indent="0" lvl="0" marL="0" rtl="0" algn="l">
              <a:lnSpc>
                <a:spcPct val="90000"/>
              </a:lnSpc>
              <a:spcBef>
                <a:spcPts val="480"/>
              </a:spcBef>
              <a:spcAft>
                <a:spcPts val="0"/>
              </a:spcAft>
              <a:buNone/>
            </a:pPr>
            <a:r>
              <a:t/>
            </a:r>
            <a:endParaRPr sz="1000"/>
          </a:p>
          <a:p>
            <a:pPr indent="0" lvl="0" marL="0" rtl="0" algn="l">
              <a:lnSpc>
                <a:spcPct val="90000"/>
              </a:lnSpc>
              <a:spcBef>
                <a:spcPts val="480"/>
              </a:spcBef>
              <a:spcAft>
                <a:spcPts val="0"/>
              </a:spcAft>
              <a:buNone/>
            </a:pPr>
            <a:r>
              <a:rPr lang="en"/>
              <a:t>Focussed on developing the student as a competent, curious and capable learner</a:t>
            </a:r>
            <a:endParaRPr/>
          </a:p>
          <a:p>
            <a:pPr indent="0" lvl="0" marL="0" rtl="0" algn="l">
              <a:lnSpc>
                <a:spcPct val="90000"/>
              </a:lnSpc>
              <a:spcBef>
                <a:spcPts val="480"/>
              </a:spcBef>
              <a:spcAft>
                <a:spcPts val="0"/>
              </a:spcAft>
              <a:buNone/>
            </a:pPr>
            <a:r>
              <a:t/>
            </a:r>
            <a:endParaRPr sz="1000"/>
          </a:p>
          <a:p>
            <a:pPr indent="0" lvl="0" marL="0" rtl="0" algn="l">
              <a:lnSpc>
                <a:spcPct val="90000"/>
              </a:lnSpc>
              <a:spcBef>
                <a:spcPts val="480"/>
              </a:spcBef>
              <a:spcAft>
                <a:spcPts val="0"/>
              </a:spcAft>
              <a:buNone/>
            </a:pPr>
            <a:r>
              <a:rPr lang="en"/>
              <a:t>Strongly connected to and goes beyond the curriculum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56"/>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it’s not:</a:t>
            </a:r>
            <a:endParaRPr/>
          </a:p>
        </p:txBody>
      </p:sp>
      <p:sp>
        <p:nvSpPr>
          <p:cNvPr id="448" name="Google Shape;448;p56"/>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449" name="Google Shape;449;p56"/>
          <p:cNvSpPr txBox="1"/>
          <p:nvPr>
            <p:ph idx="2" type="body"/>
          </p:nvPr>
        </p:nvSpPr>
        <p:spPr>
          <a:xfrm>
            <a:off x="4939500" y="382150"/>
            <a:ext cx="3837000" cy="4338000"/>
          </a:xfrm>
          <a:prstGeom prst="rect">
            <a:avLst/>
          </a:prstGeom>
        </p:spPr>
        <p:txBody>
          <a:bodyPr anchorCtr="0" anchor="ctr" bIns="91425" lIns="91425" spcFirstLastPara="1" rIns="91425" wrap="square" tIns="91425">
            <a:noAutofit/>
          </a:bodyPr>
          <a:lstStyle/>
          <a:p>
            <a:pPr indent="0" lvl="0" marL="0" rtl="0" algn="l">
              <a:lnSpc>
                <a:spcPct val="90000"/>
              </a:lnSpc>
              <a:spcBef>
                <a:spcPts val="480"/>
              </a:spcBef>
              <a:spcAft>
                <a:spcPts val="0"/>
              </a:spcAft>
              <a:buNone/>
            </a:pPr>
            <a:r>
              <a:rPr lang="en"/>
              <a:t>Free-time (for students and/or teachers)</a:t>
            </a:r>
            <a:endParaRPr/>
          </a:p>
          <a:p>
            <a:pPr indent="0" lvl="0" marL="0" rtl="0" algn="l">
              <a:lnSpc>
                <a:spcPct val="90000"/>
              </a:lnSpc>
              <a:spcBef>
                <a:spcPts val="480"/>
              </a:spcBef>
              <a:spcAft>
                <a:spcPts val="0"/>
              </a:spcAft>
              <a:buNone/>
            </a:pPr>
            <a:r>
              <a:t/>
            </a:r>
            <a:endParaRPr sz="1000"/>
          </a:p>
          <a:p>
            <a:pPr indent="0" lvl="0" marL="0" rtl="0" algn="l">
              <a:lnSpc>
                <a:spcPct val="90000"/>
              </a:lnSpc>
              <a:spcBef>
                <a:spcPts val="480"/>
              </a:spcBef>
              <a:spcAft>
                <a:spcPts val="0"/>
              </a:spcAft>
              <a:buNone/>
            </a:pPr>
            <a:r>
              <a:rPr lang="en"/>
              <a:t>Laissez faire (fluffy)</a:t>
            </a:r>
            <a:endParaRPr/>
          </a:p>
          <a:p>
            <a:pPr indent="0" lvl="0" marL="0" rtl="0" algn="l">
              <a:lnSpc>
                <a:spcPct val="90000"/>
              </a:lnSpc>
              <a:spcBef>
                <a:spcPts val="480"/>
              </a:spcBef>
              <a:spcAft>
                <a:spcPts val="0"/>
              </a:spcAft>
              <a:buNone/>
            </a:pPr>
            <a:r>
              <a:t/>
            </a:r>
            <a:endParaRPr sz="1000"/>
          </a:p>
          <a:p>
            <a:pPr indent="0" lvl="0" marL="0" rtl="0" algn="l">
              <a:lnSpc>
                <a:spcPct val="90000"/>
              </a:lnSpc>
              <a:spcBef>
                <a:spcPts val="480"/>
              </a:spcBef>
              <a:spcAft>
                <a:spcPts val="0"/>
              </a:spcAft>
              <a:buNone/>
            </a:pPr>
            <a:r>
              <a:rPr lang="en"/>
              <a:t>Electives program</a:t>
            </a:r>
            <a:endParaRPr/>
          </a:p>
          <a:p>
            <a:pPr indent="0" lvl="0" marL="0" rtl="0" algn="l">
              <a:lnSpc>
                <a:spcPct val="90000"/>
              </a:lnSpc>
              <a:spcBef>
                <a:spcPts val="480"/>
              </a:spcBef>
              <a:spcAft>
                <a:spcPts val="0"/>
              </a:spcAft>
              <a:buNone/>
            </a:pPr>
            <a:r>
              <a:t/>
            </a:r>
            <a:endParaRPr sz="1000"/>
          </a:p>
          <a:p>
            <a:pPr indent="0" lvl="0" marL="0" rtl="0" algn="l">
              <a:lnSpc>
                <a:spcPct val="90000"/>
              </a:lnSpc>
              <a:spcBef>
                <a:spcPts val="480"/>
              </a:spcBef>
              <a:spcAft>
                <a:spcPts val="0"/>
              </a:spcAft>
              <a:buNone/>
            </a:pPr>
            <a:r>
              <a:rPr lang="en"/>
              <a:t>Focussed on the end product</a:t>
            </a:r>
            <a:endParaRPr/>
          </a:p>
          <a:p>
            <a:pPr indent="0" lvl="0" marL="0" rtl="0" algn="l">
              <a:lnSpc>
                <a:spcPct val="90000"/>
              </a:lnSpc>
              <a:spcBef>
                <a:spcPts val="480"/>
              </a:spcBef>
              <a:spcAft>
                <a:spcPts val="0"/>
              </a:spcAft>
              <a:buNone/>
            </a:pPr>
            <a:r>
              <a:t/>
            </a:r>
            <a:endParaRPr sz="1000"/>
          </a:p>
          <a:p>
            <a:pPr indent="0" lvl="0" marL="0" rtl="0" algn="l">
              <a:lnSpc>
                <a:spcPct val="90000"/>
              </a:lnSpc>
              <a:spcBef>
                <a:spcPts val="480"/>
              </a:spcBef>
              <a:spcAft>
                <a:spcPts val="0"/>
              </a:spcAft>
              <a:buNone/>
            </a:pPr>
            <a:r>
              <a:rPr lang="en"/>
              <a:t>‘Housed’ within your inquiry topic</a:t>
            </a:r>
            <a:endParaRPr/>
          </a:p>
          <a:p>
            <a:pPr indent="0" lvl="0" marL="0" rtl="0" algn="l">
              <a:lnSpc>
                <a:spcPct val="90000"/>
              </a:lnSpc>
              <a:spcBef>
                <a:spcPts val="480"/>
              </a:spcBef>
              <a:spcAft>
                <a:spcPts val="0"/>
              </a:spcAft>
              <a:buNone/>
            </a:pPr>
            <a:r>
              <a:t/>
            </a:r>
            <a:endParaRPr sz="1000"/>
          </a:p>
          <a:p>
            <a:pPr indent="0" lvl="0" marL="0" rtl="0" algn="l">
              <a:lnSpc>
                <a:spcPct val="90000"/>
              </a:lnSpc>
              <a:spcBef>
                <a:spcPts val="480"/>
              </a:spcBef>
              <a:spcAft>
                <a:spcPts val="0"/>
              </a:spcAft>
              <a:buNone/>
            </a:pPr>
            <a:r>
              <a:rPr lang="en"/>
              <a:t>Contrived to make kids passions connect to the big ideas in your inquiry topic</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57"/>
          <p:cNvSpPr txBox="1"/>
          <p:nvPr>
            <p:ph type="title"/>
          </p:nvPr>
        </p:nvSpPr>
        <p:spPr>
          <a:xfrm>
            <a:off x="485875" y="692000"/>
            <a:ext cx="8183700" cy="180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Why do you do Student-initiated inquiry? What are the learning benefits for your students? </a:t>
            </a:r>
            <a:endParaRPr/>
          </a:p>
        </p:txBody>
      </p:sp>
      <p:sp>
        <p:nvSpPr>
          <p:cNvPr id="455" name="Google Shape;455;p57"/>
          <p:cNvSpPr txBox="1"/>
          <p:nvPr/>
        </p:nvSpPr>
        <p:spPr>
          <a:xfrm>
            <a:off x="836600" y="3873125"/>
            <a:ext cx="7436400" cy="55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Source Code Pro"/>
                <a:ea typeface="Source Code Pro"/>
                <a:cs typeface="Source Code Pro"/>
                <a:sym typeface="Source Code Pro"/>
              </a:rPr>
              <a:t>Discuss in groups then write single ideas on cards</a:t>
            </a:r>
            <a:endParaRPr sz="1800">
              <a:solidFill>
                <a:schemeClr val="lt1"/>
              </a:solidFill>
              <a:latin typeface="Source Code Pro"/>
              <a:ea typeface="Source Code Pro"/>
              <a:cs typeface="Source Code Pro"/>
              <a:sym typeface="Source Code Pro"/>
            </a:endParaRPr>
          </a:p>
        </p:txBody>
      </p:sp>
    </p:spTree>
  </p:cSld>
  <p:clrMapOvr>
    <a:masterClrMapping/>
  </p:clrMapOvr>
</p:sld>
</file>

<file path=ppt/theme/theme1.xml><?xml version="1.0" encoding="utf-8"?>
<a:theme xmlns:a="http://schemas.openxmlformats.org/drawingml/2006/main" xmlns:r="http://schemas.openxmlformats.org/officeDocument/2006/relationships" name="Austin">
  <a:themeElements>
    <a:clrScheme name="Austin">
      <a:dk1>
        <a:srgbClr val="000000"/>
      </a:dk1>
      <a:lt1>
        <a:srgbClr val="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