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6" r:id="rId4"/>
    <p:sldMasterId id="2147483687" r:id="rId5"/>
    <p:sldMasterId id="214748368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Lst>
  <p:sldSz cy="5143500" cx="9144000"/>
  <p:notesSz cx="6858000" cy="9144000"/>
  <p:embeddedFontLst>
    <p:embeddedFont>
      <p:font typeface="Roboto"/>
      <p:regular r:id="rId75"/>
      <p:bold r:id="rId76"/>
      <p:italic r:id="rId77"/>
      <p:boldItalic r:id="rId78"/>
    </p:embeddedFont>
    <p:embeddedFont>
      <p:font typeface="Nunito"/>
      <p:regular r:id="rId79"/>
      <p:bold r:id="rId80"/>
      <p:italic r:id="rId81"/>
      <p:boldItalic r:id="rId82"/>
    </p:embeddedFont>
    <p:embeddedFont>
      <p:font typeface="Amatic SC"/>
      <p:regular r:id="rId83"/>
      <p:bold r:id="rId84"/>
    </p:embeddedFont>
    <p:embeddedFont>
      <p:font typeface="Source Code Pro"/>
      <p:regular r:id="rId85"/>
      <p:bold r:id="rId86"/>
      <p:italic r:id="rId87"/>
      <p:boldItalic r:id="rId8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84" Type="http://schemas.openxmlformats.org/officeDocument/2006/relationships/font" Target="fonts/AmaticSC-bold.fntdata"/><Relationship Id="rId83" Type="http://schemas.openxmlformats.org/officeDocument/2006/relationships/font" Target="fonts/AmaticSC-regular.fntdata"/><Relationship Id="rId42" Type="http://schemas.openxmlformats.org/officeDocument/2006/relationships/slide" Target="slides/slide35.xml"/><Relationship Id="rId86" Type="http://schemas.openxmlformats.org/officeDocument/2006/relationships/font" Target="fonts/SourceCodePro-bold.fntdata"/><Relationship Id="rId41" Type="http://schemas.openxmlformats.org/officeDocument/2006/relationships/slide" Target="slides/slide34.xml"/><Relationship Id="rId85" Type="http://schemas.openxmlformats.org/officeDocument/2006/relationships/font" Target="fonts/SourceCodePro-regular.fntdata"/><Relationship Id="rId44" Type="http://schemas.openxmlformats.org/officeDocument/2006/relationships/slide" Target="slides/slide37.xml"/><Relationship Id="rId88" Type="http://schemas.openxmlformats.org/officeDocument/2006/relationships/font" Target="fonts/SourceCodePro-boldItalic.fntdata"/><Relationship Id="rId43" Type="http://schemas.openxmlformats.org/officeDocument/2006/relationships/slide" Target="slides/slide36.xml"/><Relationship Id="rId87" Type="http://schemas.openxmlformats.org/officeDocument/2006/relationships/font" Target="fonts/SourceCodePro-italic.fntdata"/><Relationship Id="rId46" Type="http://schemas.openxmlformats.org/officeDocument/2006/relationships/slide" Target="slides/slide39.xml"/><Relationship Id="rId45" Type="http://schemas.openxmlformats.org/officeDocument/2006/relationships/slide" Target="slides/slide38.xml"/><Relationship Id="rId80" Type="http://schemas.openxmlformats.org/officeDocument/2006/relationships/font" Target="fonts/Nunito-bold.fntdata"/><Relationship Id="rId82" Type="http://schemas.openxmlformats.org/officeDocument/2006/relationships/font" Target="fonts/Nunito-boldItalic.fntdata"/><Relationship Id="rId81" Type="http://schemas.openxmlformats.org/officeDocument/2006/relationships/font" Target="fonts/Nunito-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31" Type="http://schemas.openxmlformats.org/officeDocument/2006/relationships/slide" Target="slides/slide24.xml"/><Relationship Id="rId75" Type="http://schemas.openxmlformats.org/officeDocument/2006/relationships/font" Target="fonts/Roboto-regular.fntdata"/><Relationship Id="rId30" Type="http://schemas.openxmlformats.org/officeDocument/2006/relationships/slide" Target="slides/slide23.xml"/><Relationship Id="rId74" Type="http://schemas.openxmlformats.org/officeDocument/2006/relationships/slide" Target="slides/slide67.xml"/><Relationship Id="rId33" Type="http://schemas.openxmlformats.org/officeDocument/2006/relationships/slide" Target="slides/slide26.xml"/><Relationship Id="rId77" Type="http://schemas.openxmlformats.org/officeDocument/2006/relationships/font" Target="fonts/Roboto-italic.fntdata"/><Relationship Id="rId32" Type="http://schemas.openxmlformats.org/officeDocument/2006/relationships/slide" Target="slides/slide25.xml"/><Relationship Id="rId76" Type="http://schemas.openxmlformats.org/officeDocument/2006/relationships/font" Target="fonts/Roboto-bold.fntdata"/><Relationship Id="rId35" Type="http://schemas.openxmlformats.org/officeDocument/2006/relationships/slide" Target="slides/slide28.xml"/><Relationship Id="rId79" Type="http://schemas.openxmlformats.org/officeDocument/2006/relationships/font" Target="fonts/Nunito-regular.fntdata"/><Relationship Id="rId34" Type="http://schemas.openxmlformats.org/officeDocument/2006/relationships/slide" Target="slides/slide27.xml"/><Relationship Id="rId78" Type="http://schemas.openxmlformats.org/officeDocument/2006/relationships/font" Target="fonts/Roboto-boldItalic.fntdata"/><Relationship Id="rId71" Type="http://schemas.openxmlformats.org/officeDocument/2006/relationships/slide" Target="slides/slide64.xml"/><Relationship Id="rId70" Type="http://schemas.openxmlformats.org/officeDocument/2006/relationships/slide" Target="slides/slide63.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slide" Target="slides/slide59.xml"/><Relationship Id="rId21" Type="http://schemas.openxmlformats.org/officeDocument/2006/relationships/slide" Target="slides/slide14.xml"/><Relationship Id="rId65" Type="http://schemas.openxmlformats.org/officeDocument/2006/relationships/slide" Target="slides/slide58.xml"/><Relationship Id="rId24" Type="http://schemas.openxmlformats.org/officeDocument/2006/relationships/slide" Target="slides/slide17.xml"/><Relationship Id="rId68" Type="http://schemas.openxmlformats.org/officeDocument/2006/relationships/slide" Target="slides/slide61.xml"/><Relationship Id="rId23" Type="http://schemas.openxmlformats.org/officeDocument/2006/relationships/slide" Target="slides/slide16.xml"/><Relationship Id="rId67" Type="http://schemas.openxmlformats.org/officeDocument/2006/relationships/slide" Target="slides/slide60.xml"/><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slide" Target="slides/slide62.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4032af202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4032af202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4032af202a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4032af202a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4032af202a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4032af202a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4032af202a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4032af202a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4032af202a_1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4032af202a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4032af202a_1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4032af202a_1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4032af202a_1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4032af202a_1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4032af202a_1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4032af202a_1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4038df3724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4038df3724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4038df3724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4038df3724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4038df3724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4038df3724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4032af202a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4032af202a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4032af202a_1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4032af202a_1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4038df3724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4038df3724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4032af202a_1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4032af202a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4038df3724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4038df3724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4038df3724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4038df3724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4038df3724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4038df3724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4038df3724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4038df3724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4032af202a_1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4032af202a_1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4032af202a_1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4032af202a_1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4038df3724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4038df3724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4032af202a_1_7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4032af202a_1_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4032af202a_1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4032af202a_1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4038df3724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4038df3724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4032f068fe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4032f068fe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4032f068fe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4032f068fe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4032f068fe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4032f068fe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4032f068fe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4032f068fe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4032f068fe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4032f068fe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4032f068fe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4032f068fe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4032f068fe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4032f068fe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4038df3724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4038df3724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4032f068fe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4032f068fe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4032f068fe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4032f068fe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4032f068fe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4032f068fe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4032f068fe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4032f068fe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4032f068fe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4032f068fe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4032f068fe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4032f068fe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4032f068fe_0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4032f068fe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4032f068fe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4032f068fe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4037461d41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4037461d41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4037461d41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4037461d41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4032af202a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4032af202a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4037461d41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4037461d41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4037461d4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4037461d41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4037461d41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4037461d41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4038df3724_4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8" name="Google Shape;628;g4038df3724_4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4038df3724_4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3" name="Google Shape;633;g4038df3724_4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4038df3724_4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4038df3724_4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4032f068fe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4032f068fe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4032f068fe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0" name="Google Shape;650;g4032f068fe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4038df3724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4038df3724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4038df3724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4038df3724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403fed51c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403fed51c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4038df3724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9" name="Google Shape;669;g4038df3724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4038df3724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4" name="Google Shape;674;g4038df3724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4038df3724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9" name="Google Shape;679;g4038df3724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4038df3724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4" name="Google Shape;684;g4038df3724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4038df3724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1" name="Google Shape;691;g4038df3724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4038df3724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4038df3724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4038df3724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3" name="Google Shape;703;g4038df3724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403fed51ca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0" name="Google Shape;710;g403fed51ca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4032af202a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4032af202a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4032af202a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4032af202a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4032af202a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4032af202a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6"/>
        </a:solidFill>
      </p:bgPr>
    </p:bg>
    <p:spTree>
      <p:nvGrpSpPr>
        <p:cNvPr id="9"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509632"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255200"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1159826"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905395"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7279439"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6917201"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 name="Google Shape;34;p2"/>
          <p:cNvSpPr txBox="1"/>
          <p:nvPr>
            <p:ph type="ctrTitle"/>
          </p:nvPr>
        </p:nvSpPr>
        <p:spPr>
          <a:xfrm>
            <a:off x="1858703" y="1822833"/>
            <a:ext cx="5361300" cy="1448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35" name="Google Shape;35;p2"/>
          <p:cNvSpPr txBox="1"/>
          <p:nvPr>
            <p:ph idx="1" type="subTitle"/>
          </p:nvPr>
        </p:nvSpPr>
        <p:spPr>
          <a:xfrm>
            <a:off x="1858700" y="3413158"/>
            <a:ext cx="5361300" cy="52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p:txBody>
      </p:sp>
      <p:sp>
        <p:nvSpPr>
          <p:cNvPr id="36" name="Google Shape;36;p2"/>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3"/>
        </a:solidFill>
      </p:bgPr>
    </p:bg>
    <p:spTree>
      <p:nvGrpSpPr>
        <p:cNvPr id="109"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9" name="Google Shape;119;p11"/>
          <p:cNvSpPr txBox="1"/>
          <p:nvPr>
            <p:ph hasCustomPrompt="1" type="title"/>
          </p:nvPr>
        </p:nvSpPr>
        <p:spPr>
          <a:xfrm>
            <a:off x="1385850" y="1383850"/>
            <a:ext cx="6372300" cy="1379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p:nvPr>
            <p:ph idx="1" type="body"/>
          </p:nvPr>
        </p:nvSpPr>
        <p:spPr>
          <a:xfrm>
            <a:off x="1385850" y="2863850"/>
            <a:ext cx="6372300" cy="641100"/>
          </a:xfrm>
          <a:prstGeom prst="rect">
            <a:avLst/>
          </a:prstGeom>
        </p:spPr>
        <p:txBody>
          <a:bodyPr anchorCtr="0" anchor="t" bIns="91425" lIns="91425" spcFirstLastPara="1" rIns="91425" wrap="square" tIns="91425">
            <a:noAutofit/>
          </a:bodyPr>
          <a:lstStyle>
            <a:lvl1pPr indent="-311150" lvl="0" marL="457200" algn="ctr">
              <a:spcBef>
                <a:spcPts val="0"/>
              </a:spcBef>
              <a:spcAft>
                <a:spcPts val="0"/>
              </a:spcAft>
              <a:buSzPts val="1300"/>
              <a:buChar char="●"/>
              <a:defRPr/>
            </a:lvl1pPr>
            <a:lvl2pPr indent="-298450" lvl="1" marL="914400" algn="ctr">
              <a:spcBef>
                <a:spcPts val="1600"/>
              </a:spcBef>
              <a:spcAft>
                <a:spcPts val="0"/>
              </a:spcAft>
              <a:buSzPts val="1100"/>
              <a:buChar char="○"/>
              <a:defRPr/>
            </a:lvl2pPr>
            <a:lvl3pPr indent="-298450" lvl="2" marL="1371600" algn="ctr">
              <a:spcBef>
                <a:spcPts val="1600"/>
              </a:spcBef>
              <a:spcAft>
                <a:spcPts val="0"/>
              </a:spcAft>
              <a:buSzPts val="1100"/>
              <a:buChar char="■"/>
              <a:defRPr/>
            </a:lvl3pPr>
            <a:lvl4pPr indent="-298450" lvl="3" marL="1828800" algn="ctr">
              <a:spcBef>
                <a:spcPts val="1600"/>
              </a:spcBef>
              <a:spcAft>
                <a:spcPts val="0"/>
              </a:spcAft>
              <a:buSzPts val="1100"/>
              <a:buChar char="●"/>
              <a:defRPr/>
            </a:lvl4pPr>
            <a:lvl5pPr indent="-298450" lvl="4" marL="2286000" algn="ctr">
              <a:spcBef>
                <a:spcPts val="1600"/>
              </a:spcBef>
              <a:spcAft>
                <a:spcPts val="0"/>
              </a:spcAft>
              <a:buSzPts val="1100"/>
              <a:buChar char="○"/>
              <a:defRPr/>
            </a:lvl5pPr>
            <a:lvl6pPr indent="-298450" lvl="5" marL="2743200" algn="ctr">
              <a:spcBef>
                <a:spcPts val="1600"/>
              </a:spcBef>
              <a:spcAft>
                <a:spcPts val="0"/>
              </a:spcAft>
              <a:buSzPts val="1100"/>
              <a:buChar char="■"/>
              <a:defRPr/>
            </a:lvl6pPr>
            <a:lvl7pPr indent="-298450" lvl="6" marL="3200400" algn="ctr">
              <a:spcBef>
                <a:spcPts val="1600"/>
              </a:spcBef>
              <a:spcAft>
                <a:spcPts val="0"/>
              </a:spcAft>
              <a:buSzPts val="1100"/>
              <a:buChar char="●"/>
              <a:defRPr/>
            </a:lvl7pPr>
            <a:lvl8pPr indent="-298450" lvl="7" marL="3657600" algn="ctr">
              <a:spcBef>
                <a:spcPts val="1600"/>
              </a:spcBef>
              <a:spcAft>
                <a:spcPts val="0"/>
              </a:spcAft>
              <a:buSzPts val="1100"/>
              <a:buChar char="○"/>
              <a:defRPr/>
            </a:lvl8pPr>
            <a:lvl9pPr indent="-298450" lvl="8" marL="4114800" algn="ctr">
              <a:spcBef>
                <a:spcPts val="1600"/>
              </a:spcBef>
              <a:spcAft>
                <a:spcPts val="1600"/>
              </a:spcAft>
              <a:buSzPts val="1100"/>
              <a:buChar char="■"/>
              <a:defRPr/>
            </a:lvl9pPr>
          </a:lstStyle>
          <a:p/>
        </p:txBody>
      </p:sp>
      <p:sp>
        <p:nvSpPr>
          <p:cNvPr id="121" name="Google Shape;121;p11"/>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2" name="Shape 122"/>
        <p:cNvGrpSpPr/>
        <p:nvPr/>
      </p:nvGrpSpPr>
      <p:grpSpPr>
        <a:xfrm>
          <a:off x="0" y="0"/>
          <a:ext cx="0" cy="0"/>
          <a:chOff x="0" y="0"/>
          <a:chExt cx="0" cy="0"/>
        </a:xfrm>
      </p:grpSpPr>
      <p:sp>
        <p:nvSpPr>
          <p:cNvPr id="123" name="Google Shape;123;p12"/>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128" name="Shape 128"/>
        <p:cNvGrpSpPr/>
        <p:nvPr/>
      </p:nvGrpSpPr>
      <p:grpSpPr>
        <a:xfrm>
          <a:off x="0" y="0"/>
          <a:ext cx="0" cy="0"/>
          <a:chOff x="0" y="0"/>
          <a:chExt cx="0" cy="0"/>
        </a:xfrm>
      </p:grpSpPr>
      <p:sp>
        <p:nvSpPr>
          <p:cNvPr id="129" name="Google Shape;129;p14"/>
          <p:cNvSpPr/>
          <p:nvPr/>
        </p:nvSpPr>
        <p:spPr>
          <a:xfrm>
            <a:off x="0" y="0"/>
            <a:ext cx="9144000" cy="3429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4"/>
          <p:cNvSpPr txBox="1"/>
          <p:nvPr>
            <p:ph type="ctrTitle"/>
          </p:nvPr>
        </p:nvSpPr>
        <p:spPr>
          <a:xfrm>
            <a:off x="311700" y="392150"/>
            <a:ext cx="8520600" cy="2690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0"/>
              <a:buNone/>
              <a:defRPr sz="8000"/>
            </a:lvl1pPr>
            <a:lvl2pPr lvl="1" rtl="0" algn="ctr">
              <a:spcBef>
                <a:spcPts val="0"/>
              </a:spcBef>
              <a:spcAft>
                <a:spcPts val="0"/>
              </a:spcAft>
              <a:buSzPts val="8000"/>
              <a:buNone/>
              <a:defRPr sz="8000"/>
            </a:lvl2pPr>
            <a:lvl3pPr lvl="2" rtl="0" algn="ctr">
              <a:spcBef>
                <a:spcPts val="0"/>
              </a:spcBef>
              <a:spcAft>
                <a:spcPts val="0"/>
              </a:spcAft>
              <a:buSzPts val="8000"/>
              <a:buNone/>
              <a:defRPr sz="8000"/>
            </a:lvl3pPr>
            <a:lvl4pPr lvl="3" rtl="0" algn="ctr">
              <a:spcBef>
                <a:spcPts val="0"/>
              </a:spcBef>
              <a:spcAft>
                <a:spcPts val="0"/>
              </a:spcAft>
              <a:buSzPts val="8000"/>
              <a:buNone/>
              <a:defRPr sz="8000"/>
            </a:lvl4pPr>
            <a:lvl5pPr lvl="4" rtl="0" algn="ctr">
              <a:spcBef>
                <a:spcPts val="0"/>
              </a:spcBef>
              <a:spcAft>
                <a:spcPts val="0"/>
              </a:spcAft>
              <a:buSzPts val="8000"/>
              <a:buNone/>
              <a:defRPr sz="8000"/>
            </a:lvl5pPr>
            <a:lvl6pPr lvl="5" rtl="0" algn="ctr">
              <a:spcBef>
                <a:spcPts val="0"/>
              </a:spcBef>
              <a:spcAft>
                <a:spcPts val="0"/>
              </a:spcAft>
              <a:buSzPts val="8000"/>
              <a:buNone/>
              <a:defRPr sz="8000"/>
            </a:lvl6pPr>
            <a:lvl7pPr lvl="6" rtl="0" algn="ctr">
              <a:spcBef>
                <a:spcPts val="0"/>
              </a:spcBef>
              <a:spcAft>
                <a:spcPts val="0"/>
              </a:spcAft>
              <a:buSzPts val="8000"/>
              <a:buNone/>
              <a:defRPr sz="8000"/>
            </a:lvl7pPr>
            <a:lvl8pPr lvl="7" rtl="0" algn="ctr">
              <a:spcBef>
                <a:spcPts val="0"/>
              </a:spcBef>
              <a:spcAft>
                <a:spcPts val="0"/>
              </a:spcAft>
              <a:buSzPts val="8000"/>
              <a:buNone/>
              <a:defRPr sz="8000"/>
            </a:lvl8pPr>
            <a:lvl9pPr lvl="8" rtl="0" algn="ctr">
              <a:spcBef>
                <a:spcPts val="0"/>
              </a:spcBef>
              <a:spcAft>
                <a:spcPts val="0"/>
              </a:spcAft>
              <a:buSzPts val="8000"/>
              <a:buNone/>
              <a:defRPr sz="8000"/>
            </a:lvl9pPr>
          </a:lstStyle>
          <a:p/>
        </p:txBody>
      </p:sp>
      <p:sp>
        <p:nvSpPr>
          <p:cNvPr id="131" name="Google Shape;131;p14"/>
          <p:cNvSpPr txBox="1"/>
          <p:nvPr>
            <p:ph idx="1" type="subTitle"/>
          </p:nvPr>
        </p:nvSpPr>
        <p:spPr>
          <a:xfrm>
            <a:off x="311700" y="3890400"/>
            <a:ext cx="8520600" cy="706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accent1"/>
              </a:buClr>
              <a:buSzPts val="2100"/>
              <a:buNone/>
              <a:defRPr b="1" sz="2100">
                <a:solidFill>
                  <a:schemeClr val="accent1"/>
                </a:solidFill>
              </a:defRPr>
            </a:lvl1pPr>
            <a:lvl2pPr lvl="1" rtl="0" algn="ctr">
              <a:lnSpc>
                <a:spcPct val="100000"/>
              </a:lnSpc>
              <a:spcBef>
                <a:spcPts val="0"/>
              </a:spcBef>
              <a:spcAft>
                <a:spcPts val="0"/>
              </a:spcAft>
              <a:buClr>
                <a:schemeClr val="accent1"/>
              </a:buClr>
              <a:buSzPts val="2100"/>
              <a:buNone/>
              <a:defRPr b="1" sz="2100">
                <a:solidFill>
                  <a:schemeClr val="accent1"/>
                </a:solidFill>
              </a:defRPr>
            </a:lvl2pPr>
            <a:lvl3pPr lvl="2" rtl="0" algn="ctr">
              <a:lnSpc>
                <a:spcPct val="100000"/>
              </a:lnSpc>
              <a:spcBef>
                <a:spcPts val="0"/>
              </a:spcBef>
              <a:spcAft>
                <a:spcPts val="0"/>
              </a:spcAft>
              <a:buClr>
                <a:schemeClr val="accent1"/>
              </a:buClr>
              <a:buSzPts val="2100"/>
              <a:buNone/>
              <a:defRPr b="1" sz="2100">
                <a:solidFill>
                  <a:schemeClr val="accent1"/>
                </a:solidFill>
              </a:defRPr>
            </a:lvl3pPr>
            <a:lvl4pPr lvl="3" rtl="0" algn="ctr">
              <a:lnSpc>
                <a:spcPct val="100000"/>
              </a:lnSpc>
              <a:spcBef>
                <a:spcPts val="0"/>
              </a:spcBef>
              <a:spcAft>
                <a:spcPts val="0"/>
              </a:spcAft>
              <a:buClr>
                <a:schemeClr val="accent1"/>
              </a:buClr>
              <a:buSzPts val="2100"/>
              <a:buNone/>
              <a:defRPr b="1" sz="2100">
                <a:solidFill>
                  <a:schemeClr val="accent1"/>
                </a:solidFill>
              </a:defRPr>
            </a:lvl4pPr>
            <a:lvl5pPr lvl="4" rtl="0" algn="ctr">
              <a:lnSpc>
                <a:spcPct val="100000"/>
              </a:lnSpc>
              <a:spcBef>
                <a:spcPts val="0"/>
              </a:spcBef>
              <a:spcAft>
                <a:spcPts val="0"/>
              </a:spcAft>
              <a:buClr>
                <a:schemeClr val="accent1"/>
              </a:buClr>
              <a:buSzPts val="2100"/>
              <a:buNone/>
              <a:defRPr b="1" sz="2100">
                <a:solidFill>
                  <a:schemeClr val="accent1"/>
                </a:solidFill>
              </a:defRPr>
            </a:lvl5pPr>
            <a:lvl6pPr lvl="5" rtl="0" algn="ctr">
              <a:lnSpc>
                <a:spcPct val="100000"/>
              </a:lnSpc>
              <a:spcBef>
                <a:spcPts val="0"/>
              </a:spcBef>
              <a:spcAft>
                <a:spcPts val="0"/>
              </a:spcAft>
              <a:buClr>
                <a:schemeClr val="accent1"/>
              </a:buClr>
              <a:buSzPts val="2100"/>
              <a:buNone/>
              <a:defRPr b="1" sz="2100">
                <a:solidFill>
                  <a:schemeClr val="accent1"/>
                </a:solidFill>
              </a:defRPr>
            </a:lvl6pPr>
            <a:lvl7pPr lvl="6" rtl="0" algn="ctr">
              <a:lnSpc>
                <a:spcPct val="100000"/>
              </a:lnSpc>
              <a:spcBef>
                <a:spcPts val="0"/>
              </a:spcBef>
              <a:spcAft>
                <a:spcPts val="0"/>
              </a:spcAft>
              <a:buClr>
                <a:schemeClr val="accent1"/>
              </a:buClr>
              <a:buSzPts val="2100"/>
              <a:buNone/>
              <a:defRPr b="1" sz="2100">
                <a:solidFill>
                  <a:schemeClr val="accent1"/>
                </a:solidFill>
              </a:defRPr>
            </a:lvl7pPr>
            <a:lvl8pPr lvl="7" rtl="0" algn="ctr">
              <a:lnSpc>
                <a:spcPct val="100000"/>
              </a:lnSpc>
              <a:spcBef>
                <a:spcPts val="0"/>
              </a:spcBef>
              <a:spcAft>
                <a:spcPts val="0"/>
              </a:spcAft>
              <a:buClr>
                <a:schemeClr val="accent1"/>
              </a:buClr>
              <a:buSzPts val="2100"/>
              <a:buNone/>
              <a:defRPr b="1" sz="2100">
                <a:solidFill>
                  <a:schemeClr val="accent1"/>
                </a:solidFill>
              </a:defRPr>
            </a:lvl8pPr>
            <a:lvl9pPr lvl="8" rtl="0" algn="ctr">
              <a:lnSpc>
                <a:spcPct val="100000"/>
              </a:lnSpc>
              <a:spcBef>
                <a:spcPts val="0"/>
              </a:spcBef>
              <a:spcAft>
                <a:spcPts val="0"/>
              </a:spcAft>
              <a:buClr>
                <a:schemeClr val="accent1"/>
              </a:buClr>
              <a:buSzPts val="2100"/>
              <a:buNone/>
              <a:defRPr b="1" sz="2100">
                <a:solidFill>
                  <a:schemeClr val="accent1"/>
                </a:solidFill>
              </a:defRPr>
            </a:lvl9pPr>
          </a:lstStyle>
          <a:p/>
        </p:txBody>
      </p:sp>
      <p:sp>
        <p:nvSpPr>
          <p:cNvPr id="132" name="Google Shape;132;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33" name="Shape 133"/>
        <p:cNvGrpSpPr/>
        <p:nvPr/>
      </p:nvGrpSpPr>
      <p:grpSpPr>
        <a:xfrm>
          <a:off x="0" y="0"/>
          <a:ext cx="0" cy="0"/>
          <a:chOff x="0" y="0"/>
          <a:chExt cx="0" cy="0"/>
        </a:xfrm>
      </p:grpSpPr>
      <p:sp>
        <p:nvSpPr>
          <p:cNvPr id="134" name="Google Shape;134;p15"/>
          <p:cNvSpPr txBox="1"/>
          <p:nvPr>
            <p:ph type="title"/>
          </p:nvPr>
        </p:nvSpPr>
        <p:spPr>
          <a:xfrm>
            <a:off x="2802750" y="802500"/>
            <a:ext cx="3538500" cy="3538500"/>
          </a:xfrm>
          <a:prstGeom prst="rect">
            <a:avLst/>
          </a:prstGeom>
          <a:solidFill>
            <a:srgbClr val="FFFFFF"/>
          </a:solidFill>
        </p:spPr>
        <p:txBody>
          <a:bodyPr anchorCtr="0" anchor="ctr"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35" name="Google Shape;135;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6" name="Shape 136"/>
        <p:cNvGrpSpPr/>
        <p:nvPr/>
      </p:nvGrpSpPr>
      <p:grpSpPr>
        <a:xfrm>
          <a:off x="0" y="0"/>
          <a:ext cx="0" cy="0"/>
          <a:chOff x="0" y="0"/>
          <a:chExt cx="0" cy="0"/>
        </a:xfrm>
      </p:grpSpPr>
      <p:sp>
        <p:nvSpPr>
          <p:cNvPr id="137" name="Google Shape;137;p16"/>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138" name="Google Shape;138;p16"/>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39" name="Google Shape;139;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40" name="Shape 140"/>
        <p:cNvGrpSpPr/>
        <p:nvPr/>
      </p:nvGrpSpPr>
      <p:grpSpPr>
        <a:xfrm>
          <a:off x="0" y="0"/>
          <a:ext cx="0" cy="0"/>
          <a:chOff x="0" y="0"/>
          <a:chExt cx="0" cy="0"/>
        </a:xfrm>
      </p:grpSpPr>
      <p:sp>
        <p:nvSpPr>
          <p:cNvPr id="141" name="Google Shape;141;p17"/>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142" name="Google Shape;142;p17"/>
          <p:cNvSpPr txBox="1"/>
          <p:nvPr>
            <p:ph idx="1" type="body"/>
          </p:nvPr>
        </p:nvSpPr>
        <p:spPr>
          <a:xfrm>
            <a:off x="311700" y="1228675"/>
            <a:ext cx="3999900" cy="3340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43" name="Google Shape;143;p17"/>
          <p:cNvSpPr txBox="1"/>
          <p:nvPr>
            <p:ph idx="2" type="body"/>
          </p:nvPr>
        </p:nvSpPr>
        <p:spPr>
          <a:xfrm>
            <a:off x="4832400" y="1228675"/>
            <a:ext cx="3999900" cy="3340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44" name="Google Shape;144;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5" name="Shape 145"/>
        <p:cNvGrpSpPr/>
        <p:nvPr/>
      </p:nvGrpSpPr>
      <p:grpSpPr>
        <a:xfrm>
          <a:off x="0" y="0"/>
          <a:ext cx="0" cy="0"/>
          <a:chOff x="0" y="0"/>
          <a:chExt cx="0" cy="0"/>
        </a:xfrm>
      </p:grpSpPr>
      <p:sp>
        <p:nvSpPr>
          <p:cNvPr id="146" name="Google Shape;146;p18"/>
          <p:cNvSpPr txBox="1"/>
          <p:nvPr>
            <p:ph type="title"/>
          </p:nvPr>
        </p:nvSpPr>
        <p:spPr>
          <a:xfrm>
            <a:off x="304800" y="309350"/>
            <a:ext cx="8537700" cy="748200"/>
          </a:xfrm>
          <a:prstGeom prst="rect">
            <a:avLst/>
          </a:prstGeom>
        </p:spPr>
        <p:txBody>
          <a:bodyPr anchorCtr="0" anchor="t" bIns="91425" lIns="91425" spcFirstLastPara="1" rIns="91425" wrap="square" tIns="91425">
            <a:no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147" name="Google Shape;147;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48" name="Shape 148"/>
        <p:cNvGrpSpPr/>
        <p:nvPr/>
      </p:nvGrpSpPr>
      <p:grpSpPr>
        <a:xfrm>
          <a:off x="0" y="0"/>
          <a:ext cx="0" cy="0"/>
          <a:chOff x="0" y="0"/>
          <a:chExt cx="0" cy="0"/>
        </a:xfrm>
      </p:grpSpPr>
      <p:sp>
        <p:nvSpPr>
          <p:cNvPr id="149" name="Google Shape;149;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sz="3000">
                <a:highlight>
                  <a:schemeClr val="dk1"/>
                </a:highlight>
              </a:defRPr>
            </a:lvl1pPr>
            <a:lvl2pPr lvl="1" rtl="0">
              <a:spcBef>
                <a:spcPts val="0"/>
              </a:spcBef>
              <a:spcAft>
                <a:spcPts val="0"/>
              </a:spcAft>
              <a:buSzPts val="3000"/>
              <a:buNone/>
              <a:defRPr sz="3000">
                <a:highlight>
                  <a:schemeClr val="dk1"/>
                </a:highlight>
              </a:defRPr>
            </a:lvl2pPr>
            <a:lvl3pPr lvl="2" rtl="0">
              <a:spcBef>
                <a:spcPts val="0"/>
              </a:spcBef>
              <a:spcAft>
                <a:spcPts val="0"/>
              </a:spcAft>
              <a:buSzPts val="3000"/>
              <a:buNone/>
              <a:defRPr sz="3000">
                <a:highlight>
                  <a:schemeClr val="dk1"/>
                </a:highlight>
              </a:defRPr>
            </a:lvl3pPr>
            <a:lvl4pPr lvl="3" rtl="0">
              <a:spcBef>
                <a:spcPts val="0"/>
              </a:spcBef>
              <a:spcAft>
                <a:spcPts val="0"/>
              </a:spcAft>
              <a:buSzPts val="3000"/>
              <a:buNone/>
              <a:defRPr sz="3000">
                <a:highlight>
                  <a:schemeClr val="dk1"/>
                </a:highlight>
              </a:defRPr>
            </a:lvl4pPr>
            <a:lvl5pPr lvl="4" rtl="0">
              <a:spcBef>
                <a:spcPts val="0"/>
              </a:spcBef>
              <a:spcAft>
                <a:spcPts val="0"/>
              </a:spcAft>
              <a:buSzPts val="3000"/>
              <a:buNone/>
              <a:defRPr sz="3000">
                <a:highlight>
                  <a:schemeClr val="dk1"/>
                </a:highlight>
              </a:defRPr>
            </a:lvl5pPr>
            <a:lvl6pPr lvl="5" rtl="0">
              <a:spcBef>
                <a:spcPts val="0"/>
              </a:spcBef>
              <a:spcAft>
                <a:spcPts val="0"/>
              </a:spcAft>
              <a:buSzPts val="3000"/>
              <a:buNone/>
              <a:defRPr sz="3000">
                <a:highlight>
                  <a:schemeClr val="dk1"/>
                </a:highlight>
              </a:defRPr>
            </a:lvl6pPr>
            <a:lvl7pPr lvl="6" rtl="0">
              <a:spcBef>
                <a:spcPts val="0"/>
              </a:spcBef>
              <a:spcAft>
                <a:spcPts val="0"/>
              </a:spcAft>
              <a:buSzPts val="3000"/>
              <a:buNone/>
              <a:defRPr sz="3000">
                <a:highlight>
                  <a:schemeClr val="dk1"/>
                </a:highlight>
              </a:defRPr>
            </a:lvl7pPr>
            <a:lvl8pPr lvl="7" rtl="0">
              <a:spcBef>
                <a:spcPts val="0"/>
              </a:spcBef>
              <a:spcAft>
                <a:spcPts val="0"/>
              </a:spcAft>
              <a:buSzPts val="3000"/>
              <a:buNone/>
              <a:defRPr sz="3000">
                <a:highlight>
                  <a:schemeClr val="dk1"/>
                </a:highlight>
              </a:defRPr>
            </a:lvl8pPr>
            <a:lvl9pPr lvl="8" rtl="0">
              <a:spcBef>
                <a:spcPts val="0"/>
              </a:spcBef>
              <a:spcAft>
                <a:spcPts val="0"/>
              </a:spcAft>
              <a:buSzPts val="3000"/>
              <a:buNone/>
              <a:defRPr sz="3000">
                <a:highlight>
                  <a:schemeClr val="dk1"/>
                </a:highlight>
              </a:defRPr>
            </a:lvl9pPr>
          </a:lstStyle>
          <a:p/>
        </p:txBody>
      </p:sp>
      <p:sp>
        <p:nvSpPr>
          <p:cNvPr id="150" name="Google Shape;150;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51" name="Google Shape;151;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4"/>
        </a:solidFill>
      </p:bgPr>
    </p:bg>
    <p:spTree>
      <p:nvGrpSpPr>
        <p:cNvPr id="152" name="Shape 152"/>
        <p:cNvGrpSpPr/>
        <p:nvPr/>
      </p:nvGrpSpPr>
      <p:grpSpPr>
        <a:xfrm>
          <a:off x="0" y="0"/>
          <a:ext cx="0" cy="0"/>
          <a:chOff x="0" y="0"/>
          <a:chExt cx="0" cy="0"/>
        </a:xfrm>
      </p:grpSpPr>
      <p:sp>
        <p:nvSpPr>
          <p:cNvPr id="153" name="Google Shape;153;p20"/>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6000"/>
              <a:buNone/>
              <a:defRPr sz="6000">
                <a:solidFill>
                  <a:schemeClr val="lt1"/>
                </a:solidFill>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p:txBody>
      </p:sp>
      <p:sp>
        <p:nvSpPr>
          <p:cNvPr id="154" name="Google Shape;154;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55" name="Shape 155"/>
        <p:cNvGrpSpPr/>
        <p:nvPr/>
      </p:nvGrpSpPr>
      <p:grpSpPr>
        <a:xfrm>
          <a:off x="0" y="0"/>
          <a:ext cx="0" cy="0"/>
          <a:chOff x="0" y="0"/>
          <a:chExt cx="0" cy="0"/>
        </a:xfrm>
      </p:grpSpPr>
      <p:sp>
        <p:nvSpPr>
          <p:cNvPr id="156" name="Google Shape;156;p21"/>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7" name="Google Shape;157;p21"/>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158" name="Google Shape;158;p21"/>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400"/>
              <a:buNone/>
              <a:defRPr sz="5400"/>
            </a:lvl1pPr>
            <a:lvl2pPr lvl="1" rtl="0" algn="ctr">
              <a:spcBef>
                <a:spcPts val="0"/>
              </a:spcBef>
              <a:spcAft>
                <a:spcPts val="0"/>
              </a:spcAft>
              <a:buSzPts val="5400"/>
              <a:buNone/>
              <a:defRPr sz="5400"/>
            </a:lvl2pPr>
            <a:lvl3pPr lvl="2" rtl="0" algn="ctr">
              <a:spcBef>
                <a:spcPts val="0"/>
              </a:spcBef>
              <a:spcAft>
                <a:spcPts val="0"/>
              </a:spcAft>
              <a:buSzPts val="5400"/>
              <a:buNone/>
              <a:defRPr sz="5400"/>
            </a:lvl3pPr>
            <a:lvl4pPr lvl="3" rtl="0" algn="ctr">
              <a:spcBef>
                <a:spcPts val="0"/>
              </a:spcBef>
              <a:spcAft>
                <a:spcPts val="0"/>
              </a:spcAft>
              <a:buSzPts val="5400"/>
              <a:buNone/>
              <a:defRPr sz="5400"/>
            </a:lvl4pPr>
            <a:lvl5pPr lvl="4" rtl="0" algn="ctr">
              <a:spcBef>
                <a:spcPts val="0"/>
              </a:spcBef>
              <a:spcAft>
                <a:spcPts val="0"/>
              </a:spcAft>
              <a:buSzPts val="5400"/>
              <a:buNone/>
              <a:defRPr sz="5400"/>
            </a:lvl5pPr>
            <a:lvl6pPr lvl="5" rtl="0" algn="ctr">
              <a:spcBef>
                <a:spcPts val="0"/>
              </a:spcBef>
              <a:spcAft>
                <a:spcPts val="0"/>
              </a:spcAft>
              <a:buSzPts val="5400"/>
              <a:buNone/>
              <a:defRPr sz="5400"/>
            </a:lvl6pPr>
            <a:lvl7pPr lvl="6" rtl="0" algn="ctr">
              <a:spcBef>
                <a:spcPts val="0"/>
              </a:spcBef>
              <a:spcAft>
                <a:spcPts val="0"/>
              </a:spcAft>
              <a:buSzPts val="5400"/>
              <a:buNone/>
              <a:defRPr sz="5400"/>
            </a:lvl7pPr>
            <a:lvl8pPr lvl="7" rtl="0" algn="ctr">
              <a:spcBef>
                <a:spcPts val="0"/>
              </a:spcBef>
              <a:spcAft>
                <a:spcPts val="0"/>
              </a:spcAft>
              <a:buSzPts val="5400"/>
              <a:buNone/>
              <a:defRPr sz="5400"/>
            </a:lvl8pPr>
            <a:lvl9pPr lvl="8" rtl="0" algn="ctr">
              <a:spcBef>
                <a:spcPts val="0"/>
              </a:spcBef>
              <a:spcAft>
                <a:spcPts val="0"/>
              </a:spcAft>
              <a:buSzPts val="5400"/>
              <a:buNone/>
              <a:defRPr sz="5400"/>
            </a:lvl9pPr>
          </a:lstStyle>
          <a:p/>
        </p:txBody>
      </p:sp>
      <p:sp>
        <p:nvSpPr>
          <p:cNvPr id="159" name="Google Shape;159;p21"/>
          <p:cNvSpPr txBox="1"/>
          <p:nvPr>
            <p:ph idx="1" type="subTitle"/>
          </p:nvPr>
        </p:nvSpPr>
        <p:spPr>
          <a:xfrm>
            <a:off x="265500" y="2845223"/>
            <a:ext cx="4045200" cy="134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60" name="Google Shape;160;p21"/>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accent1"/>
              </a:buClr>
              <a:buSzPts val="1800"/>
              <a:buChar char="●"/>
              <a:defRPr>
                <a:solidFill>
                  <a:schemeClr val="accent1"/>
                </a:solidFill>
                <a:highlight>
                  <a:schemeClr val="lt1"/>
                </a:highlight>
              </a:defRPr>
            </a:lvl1pPr>
            <a:lvl2pPr indent="-317500" lvl="1" marL="914400" rtl="0">
              <a:spcBef>
                <a:spcPts val="1600"/>
              </a:spcBef>
              <a:spcAft>
                <a:spcPts val="0"/>
              </a:spcAft>
              <a:buClr>
                <a:schemeClr val="accent1"/>
              </a:buClr>
              <a:buSzPts val="1400"/>
              <a:buChar char="○"/>
              <a:defRPr>
                <a:solidFill>
                  <a:schemeClr val="accent1"/>
                </a:solidFill>
                <a:highlight>
                  <a:schemeClr val="lt1"/>
                </a:highlight>
              </a:defRPr>
            </a:lvl2pPr>
            <a:lvl3pPr indent="-317500" lvl="2" marL="1371600" rtl="0">
              <a:spcBef>
                <a:spcPts val="1600"/>
              </a:spcBef>
              <a:spcAft>
                <a:spcPts val="0"/>
              </a:spcAft>
              <a:buClr>
                <a:schemeClr val="accent1"/>
              </a:buClr>
              <a:buSzPts val="1400"/>
              <a:buChar char="■"/>
              <a:defRPr>
                <a:solidFill>
                  <a:schemeClr val="accent1"/>
                </a:solidFill>
                <a:highlight>
                  <a:schemeClr val="lt1"/>
                </a:highlight>
              </a:defRPr>
            </a:lvl3pPr>
            <a:lvl4pPr indent="-317500" lvl="3" marL="1828800" rtl="0">
              <a:spcBef>
                <a:spcPts val="1600"/>
              </a:spcBef>
              <a:spcAft>
                <a:spcPts val="0"/>
              </a:spcAft>
              <a:buClr>
                <a:schemeClr val="accent1"/>
              </a:buClr>
              <a:buSzPts val="1400"/>
              <a:buChar char="●"/>
              <a:defRPr>
                <a:solidFill>
                  <a:schemeClr val="accent1"/>
                </a:solidFill>
                <a:highlight>
                  <a:schemeClr val="lt1"/>
                </a:highlight>
              </a:defRPr>
            </a:lvl4pPr>
            <a:lvl5pPr indent="-317500" lvl="4" marL="2286000" rtl="0">
              <a:spcBef>
                <a:spcPts val="1600"/>
              </a:spcBef>
              <a:spcAft>
                <a:spcPts val="0"/>
              </a:spcAft>
              <a:buClr>
                <a:schemeClr val="accent1"/>
              </a:buClr>
              <a:buSzPts val="1400"/>
              <a:buChar char="○"/>
              <a:defRPr>
                <a:solidFill>
                  <a:schemeClr val="accent1"/>
                </a:solidFill>
                <a:highlight>
                  <a:schemeClr val="lt1"/>
                </a:highlight>
              </a:defRPr>
            </a:lvl5pPr>
            <a:lvl6pPr indent="-317500" lvl="5" marL="2743200" rtl="0">
              <a:spcBef>
                <a:spcPts val="1600"/>
              </a:spcBef>
              <a:spcAft>
                <a:spcPts val="0"/>
              </a:spcAft>
              <a:buClr>
                <a:schemeClr val="accent1"/>
              </a:buClr>
              <a:buSzPts val="1400"/>
              <a:buChar char="■"/>
              <a:defRPr>
                <a:solidFill>
                  <a:schemeClr val="accent1"/>
                </a:solidFill>
                <a:highlight>
                  <a:schemeClr val="lt1"/>
                </a:highlight>
              </a:defRPr>
            </a:lvl6pPr>
            <a:lvl7pPr indent="-317500" lvl="6" marL="3200400" rtl="0">
              <a:spcBef>
                <a:spcPts val="1600"/>
              </a:spcBef>
              <a:spcAft>
                <a:spcPts val="0"/>
              </a:spcAft>
              <a:buClr>
                <a:schemeClr val="accent1"/>
              </a:buClr>
              <a:buSzPts val="1400"/>
              <a:buChar char="●"/>
              <a:defRPr>
                <a:solidFill>
                  <a:schemeClr val="accent1"/>
                </a:solidFill>
                <a:highlight>
                  <a:schemeClr val="lt1"/>
                </a:highlight>
              </a:defRPr>
            </a:lvl7pPr>
            <a:lvl8pPr indent="-317500" lvl="7" marL="3657600" rtl="0">
              <a:spcBef>
                <a:spcPts val="1600"/>
              </a:spcBef>
              <a:spcAft>
                <a:spcPts val="0"/>
              </a:spcAft>
              <a:buClr>
                <a:schemeClr val="accent1"/>
              </a:buClr>
              <a:buSzPts val="1400"/>
              <a:buChar char="○"/>
              <a:defRPr>
                <a:solidFill>
                  <a:schemeClr val="accent1"/>
                </a:solidFill>
                <a:highlight>
                  <a:schemeClr val="lt1"/>
                </a:highlight>
              </a:defRPr>
            </a:lvl8pPr>
            <a:lvl9pPr indent="-317500" lvl="8" marL="4114800" rtl="0">
              <a:spcBef>
                <a:spcPts val="1600"/>
              </a:spcBef>
              <a:spcAft>
                <a:spcPts val="1600"/>
              </a:spcAft>
              <a:buClr>
                <a:schemeClr val="accent1"/>
              </a:buClr>
              <a:buSzPts val="1400"/>
              <a:buChar char="■"/>
              <a:defRPr>
                <a:solidFill>
                  <a:schemeClr val="accent1"/>
                </a:solidFill>
                <a:highlight>
                  <a:schemeClr val="lt1"/>
                </a:highlight>
              </a:defRPr>
            </a:lvl9pPr>
          </a:lstStyle>
          <a:p/>
        </p:txBody>
      </p:sp>
      <p:sp>
        <p:nvSpPr>
          <p:cNvPr id="161" name="Google Shape;161;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37"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 name="Google Shape;47;p3"/>
          <p:cNvSpPr txBox="1"/>
          <p:nvPr>
            <p:ph type="title"/>
          </p:nvPr>
        </p:nvSpPr>
        <p:spPr>
          <a:xfrm>
            <a:off x="1888684" y="1746100"/>
            <a:ext cx="5377500" cy="16461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p:txBody>
      </p:sp>
      <p:sp>
        <p:nvSpPr>
          <p:cNvPr id="48" name="Google Shape;48;p3"/>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62" name="Shape 162"/>
        <p:cNvGrpSpPr/>
        <p:nvPr/>
      </p:nvGrpSpPr>
      <p:grpSpPr>
        <a:xfrm>
          <a:off x="0" y="0"/>
          <a:ext cx="0" cy="0"/>
          <a:chOff x="0" y="0"/>
          <a:chExt cx="0" cy="0"/>
        </a:xfrm>
      </p:grpSpPr>
      <p:sp>
        <p:nvSpPr>
          <p:cNvPr id="163" name="Google Shape;163;p22"/>
          <p:cNvSpPr txBox="1"/>
          <p:nvPr>
            <p:ph idx="1" type="body"/>
          </p:nvPr>
        </p:nvSpPr>
        <p:spPr>
          <a:xfrm>
            <a:off x="319500" y="4230575"/>
            <a:ext cx="5998800" cy="5988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Clr>
                <a:schemeClr val="accent1"/>
              </a:buClr>
              <a:buSzPts val="2400"/>
              <a:buFont typeface="Amatic SC"/>
              <a:buNone/>
              <a:defRPr b="1" sz="2400">
                <a:solidFill>
                  <a:schemeClr val="accent1"/>
                </a:solidFill>
                <a:latin typeface="Amatic SC"/>
                <a:ea typeface="Amatic SC"/>
                <a:cs typeface="Amatic SC"/>
                <a:sym typeface="Amatic SC"/>
              </a:defRPr>
            </a:lvl1pPr>
          </a:lstStyle>
          <a:p/>
        </p:txBody>
      </p:sp>
      <p:sp>
        <p:nvSpPr>
          <p:cNvPr id="164" name="Google Shape;164;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65" name="Shape 165"/>
        <p:cNvGrpSpPr/>
        <p:nvPr/>
      </p:nvGrpSpPr>
      <p:grpSpPr>
        <a:xfrm>
          <a:off x="0" y="0"/>
          <a:ext cx="0" cy="0"/>
          <a:chOff x="0" y="0"/>
          <a:chExt cx="0" cy="0"/>
        </a:xfrm>
      </p:grpSpPr>
      <p:sp>
        <p:nvSpPr>
          <p:cNvPr id="166" name="Google Shape;166;p23"/>
          <p:cNvSpPr txBox="1"/>
          <p:nvPr>
            <p:ph hasCustomPrompt="1" type="title"/>
          </p:nvPr>
        </p:nvSpPr>
        <p:spPr>
          <a:xfrm>
            <a:off x="311700" y="1240275"/>
            <a:ext cx="8520600" cy="19818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12000"/>
              <a:buNone/>
              <a:defRPr sz="12000">
                <a:solidFill>
                  <a:schemeClr val="lt1"/>
                </a:solidFill>
                <a:highlight>
                  <a:schemeClr val="accent1"/>
                </a:highlight>
              </a:defRPr>
            </a:lvl1pPr>
            <a:lvl2pPr lvl="1" rtl="0" algn="ctr">
              <a:spcBef>
                <a:spcPts val="0"/>
              </a:spcBef>
              <a:spcAft>
                <a:spcPts val="0"/>
              </a:spcAft>
              <a:buClr>
                <a:schemeClr val="lt1"/>
              </a:buClr>
              <a:buSzPts val="12000"/>
              <a:buNone/>
              <a:defRPr sz="12000">
                <a:solidFill>
                  <a:schemeClr val="lt1"/>
                </a:solidFill>
                <a:highlight>
                  <a:schemeClr val="accent1"/>
                </a:highlight>
              </a:defRPr>
            </a:lvl2pPr>
            <a:lvl3pPr lvl="2" rtl="0" algn="ctr">
              <a:spcBef>
                <a:spcPts val="0"/>
              </a:spcBef>
              <a:spcAft>
                <a:spcPts val="0"/>
              </a:spcAft>
              <a:buClr>
                <a:schemeClr val="lt1"/>
              </a:buClr>
              <a:buSzPts val="12000"/>
              <a:buNone/>
              <a:defRPr sz="12000">
                <a:solidFill>
                  <a:schemeClr val="lt1"/>
                </a:solidFill>
                <a:highlight>
                  <a:schemeClr val="accent1"/>
                </a:highlight>
              </a:defRPr>
            </a:lvl3pPr>
            <a:lvl4pPr lvl="3" rtl="0" algn="ctr">
              <a:spcBef>
                <a:spcPts val="0"/>
              </a:spcBef>
              <a:spcAft>
                <a:spcPts val="0"/>
              </a:spcAft>
              <a:buClr>
                <a:schemeClr val="lt1"/>
              </a:buClr>
              <a:buSzPts val="12000"/>
              <a:buNone/>
              <a:defRPr sz="12000">
                <a:solidFill>
                  <a:schemeClr val="lt1"/>
                </a:solidFill>
                <a:highlight>
                  <a:schemeClr val="accent1"/>
                </a:highlight>
              </a:defRPr>
            </a:lvl4pPr>
            <a:lvl5pPr lvl="4" rtl="0" algn="ctr">
              <a:spcBef>
                <a:spcPts val="0"/>
              </a:spcBef>
              <a:spcAft>
                <a:spcPts val="0"/>
              </a:spcAft>
              <a:buClr>
                <a:schemeClr val="lt1"/>
              </a:buClr>
              <a:buSzPts val="12000"/>
              <a:buNone/>
              <a:defRPr sz="12000">
                <a:solidFill>
                  <a:schemeClr val="lt1"/>
                </a:solidFill>
                <a:highlight>
                  <a:schemeClr val="accent1"/>
                </a:highlight>
              </a:defRPr>
            </a:lvl5pPr>
            <a:lvl6pPr lvl="5" rtl="0" algn="ctr">
              <a:spcBef>
                <a:spcPts val="0"/>
              </a:spcBef>
              <a:spcAft>
                <a:spcPts val="0"/>
              </a:spcAft>
              <a:buClr>
                <a:schemeClr val="lt1"/>
              </a:buClr>
              <a:buSzPts val="12000"/>
              <a:buNone/>
              <a:defRPr sz="12000">
                <a:solidFill>
                  <a:schemeClr val="lt1"/>
                </a:solidFill>
                <a:highlight>
                  <a:schemeClr val="accent1"/>
                </a:highlight>
              </a:defRPr>
            </a:lvl6pPr>
            <a:lvl7pPr lvl="6" rtl="0" algn="ctr">
              <a:spcBef>
                <a:spcPts val="0"/>
              </a:spcBef>
              <a:spcAft>
                <a:spcPts val="0"/>
              </a:spcAft>
              <a:buClr>
                <a:schemeClr val="lt1"/>
              </a:buClr>
              <a:buSzPts val="12000"/>
              <a:buNone/>
              <a:defRPr sz="12000">
                <a:solidFill>
                  <a:schemeClr val="lt1"/>
                </a:solidFill>
                <a:highlight>
                  <a:schemeClr val="accent1"/>
                </a:highlight>
              </a:defRPr>
            </a:lvl7pPr>
            <a:lvl8pPr lvl="7" rtl="0" algn="ctr">
              <a:spcBef>
                <a:spcPts val="0"/>
              </a:spcBef>
              <a:spcAft>
                <a:spcPts val="0"/>
              </a:spcAft>
              <a:buClr>
                <a:schemeClr val="lt1"/>
              </a:buClr>
              <a:buSzPts val="12000"/>
              <a:buNone/>
              <a:defRPr sz="12000">
                <a:solidFill>
                  <a:schemeClr val="lt1"/>
                </a:solidFill>
                <a:highlight>
                  <a:schemeClr val="accent1"/>
                </a:highlight>
              </a:defRPr>
            </a:lvl8pPr>
            <a:lvl9pPr lvl="8" rtl="0"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167" name="Google Shape;167;p23"/>
          <p:cNvSpPr txBox="1"/>
          <p:nvPr>
            <p:ph idx="1" type="body"/>
          </p:nvPr>
        </p:nvSpPr>
        <p:spPr>
          <a:xfrm>
            <a:off x="311700" y="33046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Clr>
                <a:schemeClr val="accent1"/>
              </a:buClr>
              <a:buSzPts val="1800"/>
              <a:buChar char="●"/>
              <a:defRPr>
                <a:solidFill>
                  <a:schemeClr val="accent1"/>
                </a:solidFill>
                <a:highlight>
                  <a:schemeClr val="dk1"/>
                </a:highlight>
              </a:defRPr>
            </a:lvl1pPr>
            <a:lvl2pPr indent="-317500" lvl="1" marL="914400" rtl="0" algn="ctr">
              <a:spcBef>
                <a:spcPts val="1600"/>
              </a:spcBef>
              <a:spcAft>
                <a:spcPts val="0"/>
              </a:spcAft>
              <a:buClr>
                <a:schemeClr val="accent1"/>
              </a:buClr>
              <a:buSzPts val="1400"/>
              <a:buChar char="○"/>
              <a:defRPr>
                <a:solidFill>
                  <a:schemeClr val="accent1"/>
                </a:solidFill>
                <a:highlight>
                  <a:schemeClr val="dk1"/>
                </a:highlight>
              </a:defRPr>
            </a:lvl2pPr>
            <a:lvl3pPr indent="-317500" lvl="2" marL="1371600" rtl="0" algn="ctr">
              <a:spcBef>
                <a:spcPts val="1600"/>
              </a:spcBef>
              <a:spcAft>
                <a:spcPts val="0"/>
              </a:spcAft>
              <a:buClr>
                <a:schemeClr val="accent1"/>
              </a:buClr>
              <a:buSzPts val="1400"/>
              <a:buChar char="■"/>
              <a:defRPr>
                <a:solidFill>
                  <a:schemeClr val="accent1"/>
                </a:solidFill>
                <a:highlight>
                  <a:schemeClr val="dk1"/>
                </a:highlight>
              </a:defRPr>
            </a:lvl3pPr>
            <a:lvl4pPr indent="-317500" lvl="3" marL="1828800" rtl="0" algn="ctr">
              <a:spcBef>
                <a:spcPts val="1600"/>
              </a:spcBef>
              <a:spcAft>
                <a:spcPts val="0"/>
              </a:spcAft>
              <a:buClr>
                <a:schemeClr val="accent1"/>
              </a:buClr>
              <a:buSzPts val="1400"/>
              <a:buChar char="●"/>
              <a:defRPr>
                <a:solidFill>
                  <a:schemeClr val="accent1"/>
                </a:solidFill>
                <a:highlight>
                  <a:schemeClr val="dk1"/>
                </a:highlight>
              </a:defRPr>
            </a:lvl4pPr>
            <a:lvl5pPr indent="-317500" lvl="4" marL="2286000" rtl="0" algn="ctr">
              <a:spcBef>
                <a:spcPts val="1600"/>
              </a:spcBef>
              <a:spcAft>
                <a:spcPts val="0"/>
              </a:spcAft>
              <a:buClr>
                <a:schemeClr val="accent1"/>
              </a:buClr>
              <a:buSzPts val="1400"/>
              <a:buChar char="○"/>
              <a:defRPr>
                <a:solidFill>
                  <a:schemeClr val="accent1"/>
                </a:solidFill>
                <a:highlight>
                  <a:schemeClr val="dk1"/>
                </a:highlight>
              </a:defRPr>
            </a:lvl5pPr>
            <a:lvl6pPr indent="-317500" lvl="5" marL="2743200" rtl="0" algn="ctr">
              <a:spcBef>
                <a:spcPts val="1600"/>
              </a:spcBef>
              <a:spcAft>
                <a:spcPts val="0"/>
              </a:spcAft>
              <a:buClr>
                <a:schemeClr val="accent1"/>
              </a:buClr>
              <a:buSzPts val="1400"/>
              <a:buChar char="■"/>
              <a:defRPr>
                <a:solidFill>
                  <a:schemeClr val="accent1"/>
                </a:solidFill>
                <a:highlight>
                  <a:schemeClr val="dk1"/>
                </a:highlight>
              </a:defRPr>
            </a:lvl6pPr>
            <a:lvl7pPr indent="-317500" lvl="6" marL="3200400" rtl="0" algn="ctr">
              <a:spcBef>
                <a:spcPts val="1600"/>
              </a:spcBef>
              <a:spcAft>
                <a:spcPts val="0"/>
              </a:spcAft>
              <a:buClr>
                <a:schemeClr val="accent1"/>
              </a:buClr>
              <a:buSzPts val="1400"/>
              <a:buChar char="●"/>
              <a:defRPr>
                <a:solidFill>
                  <a:schemeClr val="accent1"/>
                </a:solidFill>
                <a:highlight>
                  <a:schemeClr val="dk1"/>
                </a:highlight>
              </a:defRPr>
            </a:lvl7pPr>
            <a:lvl8pPr indent="-317500" lvl="7" marL="3657600" rtl="0" algn="ctr">
              <a:spcBef>
                <a:spcPts val="1600"/>
              </a:spcBef>
              <a:spcAft>
                <a:spcPts val="0"/>
              </a:spcAft>
              <a:buClr>
                <a:schemeClr val="accent1"/>
              </a:buClr>
              <a:buSzPts val="1400"/>
              <a:buChar char="○"/>
              <a:defRPr>
                <a:solidFill>
                  <a:schemeClr val="accent1"/>
                </a:solidFill>
                <a:highlight>
                  <a:schemeClr val="dk1"/>
                </a:highlight>
              </a:defRPr>
            </a:lvl8pPr>
            <a:lvl9pPr indent="-317500" lvl="8" marL="4114800" rtl="0" algn="ctr">
              <a:spcBef>
                <a:spcPts val="1600"/>
              </a:spcBef>
              <a:spcAft>
                <a:spcPts val="1600"/>
              </a:spcAft>
              <a:buClr>
                <a:schemeClr val="accent1"/>
              </a:buClr>
              <a:buSzPts val="1400"/>
              <a:buChar char="■"/>
              <a:defRPr>
                <a:solidFill>
                  <a:schemeClr val="accent1"/>
                </a:solidFill>
                <a:highlight>
                  <a:schemeClr val="dk1"/>
                </a:highlight>
              </a:defRPr>
            </a:lvl9pPr>
          </a:lstStyle>
          <a:p/>
        </p:txBody>
      </p:sp>
      <p:sp>
        <p:nvSpPr>
          <p:cNvPr id="168" name="Google Shape;168;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9" name="Shape 169"/>
        <p:cNvGrpSpPr/>
        <p:nvPr/>
      </p:nvGrpSpPr>
      <p:grpSpPr>
        <a:xfrm>
          <a:off x="0" y="0"/>
          <a:ext cx="0" cy="0"/>
          <a:chOff x="0" y="0"/>
          <a:chExt cx="0" cy="0"/>
        </a:xfrm>
      </p:grpSpPr>
      <p:sp>
        <p:nvSpPr>
          <p:cNvPr id="170" name="Google Shape;170;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8" name="Shape 178"/>
        <p:cNvGrpSpPr/>
        <p:nvPr/>
      </p:nvGrpSpPr>
      <p:grpSpPr>
        <a:xfrm>
          <a:off x="0" y="0"/>
          <a:ext cx="0" cy="0"/>
          <a:chOff x="0" y="0"/>
          <a:chExt cx="0" cy="0"/>
        </a:xfrm>
      </p:grpSpPr>
      <p:pic>
        <p:nvPicPr>
          <p:cNvPr descr="Overlay-TitleSlide.png" id="179" name="Google Shape;179;p26"/>
          <p:cNvPicPr preferRelativeResize="0"/>
          <p:nvPr/>
        </p:nvPicPr>
        <p:blipFill rotWithShape="1">
          <a:blip r:embed="rId2">
            <a:alphaModFix/>
          </a:blip>
          <a:srcRect b="0" l="0" r="0" t="0"/>
          <a:stretch/>
        </p:blipFill>
        <p:spPr>
          <a:xfrm>
            <a:off x="158367" y="140589"/>
            <a:ext cx="6620448" cy="4862321"/>
          </a:xfrm>
          <a:prstGeom prst="rect">
            <a:avLst/>
          </a:prstGeom>
          <a:noFill/>
          <a:ln>
            <a:noFill/>
          </a:ln>
        </p:spPr>
      </p:pic>
      <p:sp>
        <p:nvSpPr>
          <p:cNvPr id="180" name="Google Shape;180;p26"/>
          <p:cNvSpPr txBox="1"/>
          <p:nvPr>
            <p:ph idx="12" type="sldNum"/>
          </p:nvPr>
        </p:nvSpPr>
        <p:spPr>
          <a:xfrm>
            <a:off x="8404411" y="164726"/>
            <a:ext cx="4932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dk2"/>
                </a:solidFill>
                <a:latin typeface="Trebuchet MS"/>
                <a:ea typeface="Trebuchet MS"/>
                <a:cs typeface="Trebuchet MS"/>
                <a:sym typeface="Trebuchet MS"/>
              </a:defRPr>
            </a:lvl1pPr>
            <a:lvl2pPr indent="0" lvl="1" marL="0" marR="0" rtl="0" algn="r">
              <a:spcBef>
                <a:spcPts val="0"/>
              </a:spcBef>
              <a:buNone/>
              <a:defRPr b="0" i="0" sz="1200" u="none" cap="none" strike="noStrike">
                <a:solidFill>
                  <a:schemeClr val="dk2"/>
                </a:solidFill>
                <a:latin typeface="Trebuchet MS"/>
                <a:ea typeface="Trebuchet MS"/>
                <a:cs typeface="Trebuchet MS"/>
                <a:sym typeface="Trebuchet MS"/>
              </a:defRPr>
            </a:lvl2pPr>
            <a:lvl3pPr indent="0" lvl="2" marL="0" marR="0" rtl="0" algn="r">
              <a:spcBef>
                <a:spcPts val="0"/>
              </a:spcBef>
              <a:buNone/>
              <a:defRPr b="0" i="0" sz="1200" u="none" cap="none" strike="noStrike">
                <a:solidFill>
                  <a:schemeClr val="dk2"/>
                </a:solidFill>
                <a:latin typeface="Trebuchet MS"/>
                <a:ea typeface="Trebuchet MS"/>
                <a:cs typeface="Trebuchet MS"/>
                <a:sym typeface="Trebuchet MS"/>
              </a:defRPr>
            </a:lvl3pPr>
            <a:lvl4pPr indent="0" lvl="3" marL="0" marR="0" rtl="0" algn="r">
              <a:spcBef>
                <a:spcPts val="0"/>
              </a:spcBef>
              <a:buNone/>
              <a:defRPr b="0" i="0" sz="1200" u="none" cap="none" strike="noStrike">
                <a:solidFill>
                  <a:schemeClr val="dk2"/>
                </a:solidFill>
                <a:latin typeface="Trebuchet MS"/>
                <a:ea typeface="Trebuchet MS"/>
                <a:cs typeface="Trebuchet MS"/>
                <a:sym typeface="Trebuchet MS"/>
              </a:defRPr>
            </a:lvl4pPr>
            <a:lvl5pPr indent="0" lvl="4" marL="0" marR="0" rtl="0" algn="r">
              <a:spcBef>
                <a:spcPts val="0"/>
              </a:spcBef>
              <a:buNone/>
              <a:defRPr b="0" i="0" sz="1200" u="none" cap="none" strike="noStrike">
                <a:solidFill>
                  <a:schemeClr val="dk2"/>
                </a:solidFill>
                <a:latin typeface="Trebuchet MS"/>
                <a:ea typeface="Trebuchet MS"/>
                <a:cs typeface="Trebuchet MS"/>
                <a:sym typeface="Trebuchet MS"/>
              </a:defRPr>
            </a:lvl5pPr>
            <a:lvl6pPr indent="0" lvl="5" marL="0" marR="0" rtl="0" algn="r">
              <a:spcBef>
                <a:spcPts val="0"/>
              </a:spcBef>
              <a:buNone/>
              <a:defRPr b="0" i="0" sz="1200" u="none" cap="none" strike="noStrike">
                <a:solidFill>
                  <a:schemeClr val="dk2"/>
                </a:solidFill>
                <a:latin typeface="Trebuchet MS"/>
                <a:ea typeface="Trebuchet MS"/>
                <a:cs typeface="Trebuchet MS"/>
                <a:sym typeface="Trebuchet MS"/>
              </a:defRPr>
            </a:lvl6pPr>
            <a:lvl7pPr indent="0" lvl="6" marL="0" marR="0" rtl="0" algn="r">
              <a:spcBef>
                <a:spcPts val="0"/>
              </a:spcBef>
              <a:buNone/>
              <a:defRPr b="0" i="0" sz="1200" u="none" cap="none" strike="noStrike">
                <a:solidFill>
                  <a:schemeClr val="dk2"/>
                </a:solidFill>
                <a:latin typeface="Trebuchet MS"/>
                <a:ea typeface="Trebuchet MS"/>
                <a:cs typeface="Trebuchet MS"/>
                <a:sym typeface="Trebuchet MS"/>
              </a:defRPr>
            </a:lvl7pPr>
            <a:lvl8pPr indent="0" lvl="7" marL="0" marR="0" rtl="0" algn="r">
              <a:spcBef>
                <a:spcPts val="0"/>
              </a:spcBef>
              <a:buNone/>
              <a:defRPr b="0" i="0" sz="1200" u="none" cap="none" strike="noStrike">
                <a:solidFill>
                  <a:schemeClr val="dk2"/>
                </a:solidFill>
                <a:latin typeface="Trebuchet MS"/>
                <a:ea typeface="Trebuchet MS"/>
                <a:cs typeface="Trebuchet MS"/>
                <a:sym typeface="Trebuchet MS"/>
              </a:defRPr>
            </a:lvl8pPr>
            <a:lvl9pPr indent="0" lvl="8" marL="0" marR="0" rtl="0" algn="r">
              <a:spcBef>
                <a:spcPts val="0"/>
              </a:spcBef>
              <a:buNone/>
              <a:defRPr b="0" i="0" sz="12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
        <p:nvSpPr>
          <p:cNvPr id="181" name="Google Shape;181;p26"/>
          <p:cNvSpPr txBox="1"/>
          <p:nvPr>
            <p:ph type="ctrTitle"/>
          </p:nvPr>
        </p:nvSpPr>
        <p:spPr>
          <a:xfrm>
            <a:off x="1600200" y="1869281"/>
            <a:ext cx="6762600" cy="1102500"/>
          </a:xfrm>
          <a:prstGeom prst="rect">
            <a:avLst/>
          </a:prstGeom>
          <a:noFill/>
          <a:ln>
            <a:noFill/>
          </a:ln>
        </p:spPr>
        <p:txBody>
          <a:bodyPr anchorCtr="0" anchor="b" bIns="91425" lIns="91425" spcFirstLastPara="1" rIns="91425" wrap="square" tIns="91425">
            <a:noAutofit/>
          </a:bodyPr>
          <a:lstStyle>
            <a:lvl1pPr lvl="0" marR="0" rtl="0" algn="r">
              <a:spcBef>
                <a:spcPts val="0"/>
              </a:spcBef>
              <a:spcAft>
                <a:spcPts val="0"/>
              </a:spcAft>
              <a:buClr>
                <a:schemeClr val="lt1"/>
              </a:buClr>
              <a:buSzPts val="4400"/>
              <a:buFont typeface="Trebuchet MS"/>
              <a:buNone/>
              <a:defRPr b="0" i="0" sz="4400" u="none" cap="none" strike="noStrike">
                <a:solidFill>
                  <a:schemeClr val="lt1"/>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82" name="Google Shape;182;p26"/>
          <p:cNvSpPr txBox="1"/>
          <p:nvPr>
            <p:ph idx="1" type="subTitle"/>
          </p:nvPr>
        </p:nvSpPr>
        <p:spPr>
          <a:xfrm>
            <a:off x="1600201" y="2975162"/>
            <a:ext cx="6762600" cy="1314600"/>
          </a:xfrm>
          <a:prstGeom prst="rect">
            <a:avLst/>
          </a:prstGeom>
          <a:noFill/>
          <a:ln>
            <a:noFill/>
          </a:ln>
        </p:spPr>
        <p:txBody>
          <a:bodyPr anchorCtr="0" anchor="t" bIns="91425" lIns="91425" spcFirstLastPara="1" rIns="91425" wrap="square" tIns="91425">
            <a:noAutofit/>
          </a:bodyPr>
          <a:lstStyle>
            <a:lvl1pPr lvl="0" marR="0" rtl="0" algn="r">
              <a:spcBef>
                <a:spcPts val="600"/>
              </a:spcBef>
              <a:spcAft>
                <a:spcPts val="0"/>
              </a:spcAft>
              <a:buClr>
                <a:schemeClr val="lt1"/>
              </a:buClr>
              <a:buSzPts val="1800"/>
              <a:buFont typeface="Noto Sans Symbols"/>
              <a:buNone/>
              <a:defRPr b="0" i="0" sz="1800" u="none" cap="none" strike="noStrike">
                <a:solidFill>
                  <a:schemeClr val="lt1"/>
                </a:solidFill>
                <a:latin typeface="Trebuchet MS"/>
                <a:ea typeface="Trebuchet MS"/>
                <a:cs typeface="Trebuchet MS"/>
                <a:sym typeface="Trebuchet MS"/>
              </a:defRPr>
            </a:lvl1pPr>
            <a:lvl2pPr lvl="1" marR="0" rtl="0" algn="ctr">
              <a:spcBef>
                <a:spcPts val="600"/>
              </a:spcBef>
              <a:spcAft>
                <a:spcPts val="0"/>
              </a:spcAft>
              <a:buClr>
                <a:srgbClr val="888888"/>
              </a:buClr>
              <a:buSzPts val="2000"/>
              <a:buFont typeface="Noto Sans Symbols"/>
              <a:buNone/>
              <a:defRPr b="0" i="0" sz="2000" u="none" cap="none" strike="noStrike">
                <a:solidFill>
                  <a:srgbClr val="888888"/>
                </a:solidFill>
                <a:latin typeface="Trebuchet MS"/>
                <a:ea typeface="Trebuchet MS"/>
                <a:cs typeface="Trebuchet MS"/>
                <a:sym typeface="Trebuchet MS"/>
              </a:defRPr>
            </a:lvl2pPr>
            <a:lvl3pPr lvl="2" marR="0" rtl="0" algn="ctr">
              <a:spcBef>
                <a:spcPts val="600"/>
              </a:spcBef>
              <a:spcAft>
                <a:spcPts val="0"/>
              </a:spcAft>
              <a:buClr>
                <a:srgbClr val="888888"/>
              </a:buClr>
              <a:buSzPts val="1800"/>
              <a:buFont typeface="Noto Sans Symbols"/>
              <a:buNone/>
              <a:defRPr b="0" i="0" sz="1800" u="none" cap="none" strike="noStrike">
                <a:solidFill>
                  <a:srgbClr val="888888"/>
                </a:solidFill>
                <a:latin typeface="Trebuchet MS"/>
                <a:ea typeface="Trebuchet MS"/>
                <a:cs typeface="Trebuchet MS"/>
                <a:sym typeface="Trebuchet MS"/>
              </a:defRPr>
            </a:lvl3pPr>
            <a:lvl4pPr lvl="3" marR="0" rtl="0" algn="ctr">
              <a:spcBef>
                <a:spcPts val="600"/>
              </a:spcBef>
              <a:spcAft>
                <a:spcPts val="0"/>
              </a:spcAft>
              <a:buClr>
                <a:srgbClr val="888888"/>
              </a:buClr>
              <a:buSzPts val="1800"/>
              <a:buFont typeface="Noto Sans Symbols"/>
              <a:buNone/>
              <a:defRPr b="0" i="0" sz="1800" u="none" cap="none" strike="noStrike">
                <a:solidFill>
                  <a:srgbClr val="888888"/>
                </a:solidFill>
                <a:latin typeface="Trebuchet MS"/>
                <a:ea typeface="Trebuchet MS"/>
                <a:cs typeface="Trebuchet MS"/>
                <a:sym typeface="Trebuchet MS"/>
              </a:defRPr>
            </a:lvl4pPr>
            <a:lvl5pPr lvl="4" marR="0" rtl="0" algn="ctr">
              <a:spcBef>
                <a:spcPts val="600"/>
              </a:spcBef>
              <a:spcAft>
                <a:spcPts val="0"/>
              </a:spcAft>
              <a:buClr>
                <a:srgbClr val="888888"/>
              </a:buClr>
              <a:buSzPts val="1800"/>
              <a:buFont typeface="Noto Sans Symbols"/>
              <a:buNone/>
              <a:defRPr b="0" i="0" sz="1800" u="none" cap="none" strike="noStrike">
                <a:solidFill>
                  <a:srgbClr val="888888"/>
                </a:solidFill>
                <a:latin typeface="Trebuchet MS"/>
                <a:ea typeface="Trebuchet MS"/>
                <a:cs typeface="Trebuchet MS"/>
                <a:sym typeface="Trebuchet MS"/>
              </a:defRPr>
            </a:lvl5pPr>
            <a:lvl6pPr lvl="5" marR="0" rtl="0" algn="ctr">
              <a:spcBef>
                <a:spcPts val="360"/>
              </a:spcBef>
              <a:spcAft>
                <a:spcPts val="0"/>
              </a:spcAft>
              <a:buClr>
                <a:srgbClr val="888888"/>
              </a:buClr>
              <a:buSzPts val="1800"/>
              <a:buFont typeface="Noto Sans Symbols"/>
              <a:buNone/>
              <a:defRPr b="0" i="0" sz="1800" u="none" cap="none" strike="noStrike">
                <a:solidFill>
                  <a:srgbClr val="888888"/>
                </a:solidFill>
                <a:latin typeface="Trebuchet MS"/>
                <a:ea typeface="Trebuchet MS"/>
                <a:cs typeface="Trebuchet MS"/>
                <a:sym typeface="Trebuchet MS"/>
              </a:defRPr>
            </a:lvl6pPr>
            <a:lvl7pPr lvl="6" marR="0" rtl="0" algn="ctr">
              <a:spcBef>
                <a:spcPts val="360"/>
              </a:spcBef>
              <a:spcAft>
                <a:spcPts val="0"/>
              </a:spcAft>
              <a:buClr>
                <a:srgbClr val="888888"/>
              </a:buClr>
              <a:buSzPts val="1800"/>
              <a:buFont typeface="Noto Sans Symbols"/>
              <a:buNone/>
              <a:defRPr b="0" i="0" sz="1800" u="none" cap="none" strike="noStrike">
                <a:solidFill>
                  <a:srgbClr val="888888"/>
                </a:solidFill>
                <a:latin typeface="Trebuchet MS"/>
                <a:ea typeface="Trebuchet MS"/>
                <a:cs typeface="Trebuchet MS"/>
                <a:sym typeface="Trebuchet MS"/>
              </a:defRPr>
            </a:lvl7pPr>
            <a:lvl8pPr lvl="7" marR="0" rtl="0" algn="ctr">
              <a:spcBef>
                <a:spcPts val="360"/>
              </a:spcBef>
              <a:spcAft>
                <a:spcPts val="0"/>
              </a:spcAft>
              <a:buClr>
                <a:srgbClr val="888888"/>
              </a:buClr>
              <a:buSzPts val="1800"/>
              <a:buFont typeface="Noto Sans Symbols"/>
              <a:buNone/>
              <a:defRPr b="0" i="0" sz="1800" u="none" cap="none" strike="noStrike">
                <a:solidFill>
                  <a:srgbClr val="888888"/>
                </a:solidFill>
                <a:latin typeface="Trebuchet MS"/>
                <a:ea typeface="Trebuchet MS"/>
                <a:cs typeface="Trebuchet MS"/>
                <a:sym typeface="Trebuchet MS"/>
              </a:defRPr>
            </a:lvl8pPr>
            <a:lvl9pPr lvl="8" marR="0" rtl="0" algn="ctr">
              <a:spcBef>
                <a:spcPts val="360"/>
              </a:spcBef>
              <a:spcAft>
                <a:spcPts val="0"/>
              </a:spcAft>
              <a:buClr>
                <a:srgbClr val="888888"/>
              </a:buClr>
              <a:buSzPts val="1800"/>
              <a:buFont typeface="Noto Sans Symbols"/>
              <a:buNone/>
              <a:defRPr b="0" i="0" sz="1800" u="none" cap="none" strike="noStrike">
                <a:solidFill>
                  <a:srgbClr val="888888"/>
                </a:solidFill>
                <a:latin typeface="Trebuchet MS"/>
                <a:ea typeface="Trebuchet MS"/>
                <a:cs typeface="Trebuchet MS"/>
                <a:sym typeface="Trebuchet MS"/>
              </a:defRPr>
            </a:lvl9pPr>
          </a:lstStyle>
          <a:p/>
        </p:txBody>
      </p:sp>
      <p:sp>
        <p:nvSpPr>
          <p:cNvPr id="183" name="Google Shape;183;p26"/>
          <p:cNvSpPr txBox="1"/>
          <p:nvPr>
            <p:ph idx="10" type="dt"/>
          </p:nvPr>
        </p:nvSpPr>
        <p:spPr>
          <a:xfrm>
            <a:off x="381000" y="4716556"/>
            <a:ext cx="1887600" cy="2739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200" u="none" cap="none" strike="noStrike">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84" name="Google Shape;184;p26"/>
          <p:cNvSpPr txBox="1"/>
          <p:nvPr>
            <p:ph idx="11" type="ftr"/>
          </p:nvPr>
        </p:nvSpPr>
        <p:spPr>
          <a:xfrm>
            <a:off x="3304615" y="4716556"/>
            <a:ext cx="52389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b="0" i="0" sz="1200" u="none" cap="none" strike="noStrike">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ntent">
  <p:cSld name="4 Content">
    <p:spTree>
      <p:nvGrpSpPr>
        <p:cNvPr id="185" name="Shape 185"/>
        <p:cNvGrpSpPr/>
        <p:nvPr/>
      </p:nvGrpSpPr>
      <p:grpSpPr>
        <a:xfrm>
          <a:off x="0" y="0"/>
          <a:ext cx="0" cy="0"/>
          <a:chOff x="0" y="0"/>
          <a:chExt cx="0" cy="0"/>
        </a:xfrm>
      </p:grpSpPr>
      <p:pic>
        <p:nvPicPr>
          <p:cNvPr descr="Overlay-ContentSlides.png" id="186" name="Google Shape;186;p27"/>
          <p:cNvPicPr preferRelativeResize="0"/>
          <p:nvPr/>
        </p:nvPicPr>
        <p:blipFill rotWithShape="1">
          <a:blip r:embed="rId2">
            <a:alphaModFix/>
          </a:blip>
          <a:srcRect b="0" l="0" r="0" t="0"/>
          <a:stretch/>
        </p:blipFill>
        <p:spPr>
          <a:xfrm>
            <a:off x="150887" y="139984"/>
            <a:ext cx="6620448" cy="4862321"/>
          </a:xfrm>
          <a:prstGeom prst="rect">
            <a:avLst/>
          </a:prstGeom>
          <a:noFill/>
          <a:ln>
            <a:noFill/>
          </a:ln>
        </p:spPr>
      </p:pic>
      <p:sp>
        <p:nvSpPr>
          <p:cNvPr id="187" name="Google Shape;187;p27"/>
          <p:cNvSpPr txBox="1"/>
          <p:nvPr>
            <p:ph type="title"/>
          </p:nvPr>
        </p:nvSpPr>
        <p:spPr>
          <a:xfrm>
            <a:off x="779463" y="285750"/>
            <a:ext cx="7583400" cy="7833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lt1"/>
              </a:buClr>
              <a:buSzPts val="3800"/>
              <a:buFont typeface="Trebuchet MS"/>
              <a:buNone/>
              <a:defRPr b="0" i="0" sz="3800" u="none" cap="none" strike="noStrike">
                <a:solidFill>
                  <a:schemeClr val="lt1"/>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88" name="Google Shape;188;p27"/>
          <p:cNvSpPr txBox="1"/>
          <p:nvPr>
            <p:ph idx="10" type="dt"/>
          </p:nvPr>
        </p:nvSpPr>
        <p:spPr>
          <a:xfrm>
            <a:off x="381000" y="4716556"/>
            <a:ext cx="1887600" cy="2739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200" u="none" cap="none" strike="noStrike">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89" name="Google Shape;189;p27"/>
          <p:cNvSpPr txBox="1"/>
          <p:nvPr>
            <p:ph idx="11" type="ftr"/>
          </p:nvPr>
        </p:nvSpPr>
        <p:spPr>
          <a:xfrm>
            <a:off x="3304615" y="4716556"/>
            <a:ext cx="52389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b="0" i="0" sz="1200" u="none" cap="none" strike="noStrike">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90" name="Google Shape;190;p27"/>
          <p:cNvSpPr txBox="1"/>
          <p:nvPr>
            <p:ph idx="12" type="sldNum"/>
          </p:nvPr>
        </p:nvSpPr>
        <p:spPr>
          <a:xfrm>
            <a:off x="8404411" y="164726"/>
            <a:ext cx="4932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dk2"/>
                </a:solidFill>
                <a:latin typeface="Trebuchet MS"/>
                <a:ea typeface="Trebuchet MS"/>
                <a:cs typeface="Trebuchet MS"/>
                <a:sym typeface="Trebuchet MS"/>
              </a:defRPr>
            </a:lvl1pPr>
            <a:lvl2pPr indent="0" lvl="1" marL="0" marR="0" rtl="0" algn="r">
              <a:spcBef>
                <a:spcPts val="0"/>
              </a:spcBef>
              <a:buNone/>
              <a:defRPr b="0" i="0" sz="1200" u="none" cap="none" strike="noStrike">
                <a:solidFill>
                  <a:schemeClr val="dk2"/>
                </a:solidFill>
                <a:latin typeface="Trebuchet MS"/>
                <a:ea typeface="Trebuchet MS"/>
                <a:cs typeface="Trebuchet MS"/>
                <a:sym typeface="Trebuchet MS"/>
              </a:defRPr>
            </a:lvl2pPr>
            <a:lvl3pPr indent="0" lvl="2" marL="0" marR="0" rtl="0" algn="r">
              <a:spcBef>
                <a:spcPts val="0"/>
              </a:spcBef>
              <a:buNone/>
              <a:defRPr b="0" i="0" sz="1200" u="none" cap="none" strike="noStrike">
                <a:solidFill>
                  <a:schemeClr val="dk2"/>
                </a:solidFill>
                <a:latin typeface="Trebuchet MS"/>
                <a:ea typeface="Trebuchet MS"/>
                <a:cs typeface="Trebuchet MS"/>
                <a:sym typeface="Trebuchet MS"/>
              </a:defRPr>
            </a:lvl3pPr>
            <a:lvl4pPr indent="0" lvl="3" marL="0" marR="0" rtl="0" algn="r">
              <a:spcBef>
                <a:spcPts val="0"/>
              </a:spcBef>
              <a:buNone/>
              <a:defRPr b="0" i="0" sz="1200" u="none" cap="none" strike="noStrike">
                <a:solidFill>
                  <a:schemeClr val="dk2"/>
                </a:solidFill>
                <a:latin typeface="Trebuchet MS"/>
                <a:ea typeface="Trebuchet MS"/>
                <a:cs typeface="Trebuchet MS"/>
                <a:sym typeface="Trebuchet MS"/>
              </a:defRPr>
            </a:lvl4pPr>
            <a:lvl5pPr indent="0" lvl="4" marL="0" marR="0" rtl="0" algn="r">
              <a:spcBef>
                <a:spcPts val="0"/>
              </a:spcBef>
              <a:buNone/>
              <a:defRPr b="0" i="0" sz="1200" u="none" cap="none" strike="noStrike">
                <a:solidFill>
                  <a:schemeClr val="dk2"/>
                </a:solidFill>
                <a:latin typeface="Trebuchet MS"/>
                <a:ea typeface="Trebuchet MS"/>
                <a:cs typeface="Trebuchet MS"/>
                <a:sym typeface="Trebuchet MS"/>
              </a:defRPr>
            </a:lvl5pPr>
            <a:lvl6pPr indent="0" lvl="5" marL="0" marR="0" rtl="0" algn="r">
              <a:spcBef>
                <a:spcPts val="0"/>
              </a:spcBef>
              <a:buNone/>
              <a:defRPr b="0" i="0" sz="1200" u="none" cap="none" strike="noStrike">
                <a:solidFill>
                  <a:schemeClr val="dk2"/>
                </a:solidFill>
                <a:latin typeface="Trebuchet MS"/>
                <a:ea typeface="Trebuchet MS"/>
                <a:cs typeface="Trebuchet MS"/>
                <a:sym typeface="Trebuchet MS"/>
              </a:defRPr>
            </a:lvl6pPr>
            <a:lvl7pPr indent="0" lvl="6" marL="0" marR="0" rtl="0" algn="r">
              <a:spcBef>
                <a:spcPts val="0"/>
              </a:spcBef>
              <a:buNone/>
              <a:defRPr b="0" i="0" sz="1200" u="none" cap="none" strike="noStrike">
                <a:solidFill>
                  <a:schemeClr val="dk2"/>
                </a:solidFill>
                <a:latin typeface="Trebuchet MS"/>
                <a:ea typeface="Trebuchet MS"/>
                <a:cs typeface="Trebuchet MS"/>
                <a:sym typeface="Trebuchet MS"/>
              </a:defRPr>
            </a:lvl7pPr>
            <a:lvl8pPr indent="0" lvl="7" marL="0" marR="0" rtl="0" algn="r">
              <a:spcBef>
                <a:spcPts val="0"/>
              </a:spcBef>
              <a:buNone/>
              <a:defRPr b="0" i="0" sz="1200" u="none" cap="none" strike="noStrike">
                <a:solidFill>
                  <a:schemeClr val="dk2"/>
                </a:solidFill>
                <a:latin typeface="Trebuchet MS"/>
                <a:ea typeface="Trebuchet MS"/>
                <a:cs typeface="Trebuchet MS"/>
                <a:sym typeface="Trebuchet MS"/>
              </a:defRPr>
            </a:lvl8pPr>
            <a:lvl9pPr indent="0" lvl="8" marL="0" marR="0" rtl="0" algn="r">
              <a:spcBef>
                <a:spcPts val="0"/>
              </a:spcBef>
              <a:buNone/>
              <a:defRPr b="0" i="0" sz="12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
        <p:nvSpPr>
          <p:cNvPr id="191" name="Google Shape;191;p27"/>
          <p:cNvSpPr txBox="1"/>
          <p:nvPr>
            <p:ph idx="1" type="body"/>
          </p:nvPr>
        </p:nvSpPr>
        <p:spPr>
          <a:xfrm>
            <a:off x="779463" y="1371601"/>
            <a:ext cx="3657600" cy="1542900"/>
          </a:xfrm>
          <a:prstGeom prst="rect">
            <a:avLst/>
          </a:prstGeom>
          <a:noFill/>
          <a:ln>
            <a:noFill/>
          </a:ln>
        </p:spPr>
        <p:txBody>
          <a:bodyPr anchorCtr="0" anchor="t" bIns="91425" lIns="91425" spcFirstLastPara="1" rIns="91425" wrap="square" tIns="91425">
            <a:noAutofit/>
          </a:bodyPr>
          <a:lstStyle>
            <a:lvl1pPr indent="-355600" lvl="0" marL="457200" marR="0" rtl="0" algn="l">
              <a:spcBef>
                <a:spcPts val="2000"/>
              </a:spcBef>
              <a:spcAft>
                <a:spcPts val="0"/>
              </a:spcAft>
              <a:buClr>
                <a:schemeClr val="lt1"/>
              </a:buClr>
              <a:buSzPts val="2000"/>
              <a:buFont typeface="Noto Sans Symbols"/>
              <a:buChar char="●"/>
              <a:defRPr b="0" i="0" sz="2000" u="none" cap="none" strike="noStrike">
                <a:solidFill>
                  <a:schemeClr val="lt1"/>
                </a:solidFill>
                <a:latin typeface="Trebuchet MS"/>
                <a:ea typeface="Trebuchet MS"/>
                <a:cs typeface="Trebuchet MS"/>
                <a:sym typeface="Trebuchet MS"/>
              </a:defRPr>
            </a:lvl1pPr>
            <a:lvl2pPr indent="-342900" lvl="1" marL="9144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2pPr>
            <a:lvl3pPr indent="-342900" lvl="2" marL="13716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3pPr>
            <a:lvl4pPr indent="-342900" lvl="3" marL="18288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4pPr>
            <a:lvl5pPr indent="-342900" lvl="4" marL="22860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5pPr>
            <a:lvl6pPr indent="-342900" lvl="5" marL="27432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6pPr>
            <a:lvl7pPr indent="-342900" lvl="6" marL="32004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7pPr>
            <a:lvl8pPr indent="-342900" lvl="7" marL="36576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8pPr>
            <a:lvl9pPr indent="-342900" lvl="8" marL="41148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9pPr>
          </a:lstStyle>
          <a:p/>
        </p:txBody>
      </p:sp>
      <p:sp>
        <p:nvSpPr>
          <p:cNvPr id="192" name="Google Shape;192;p27"/>
          <p:cNvSpPr txBox="1"/>
          <p:nvPr>
            <p:ph idx="2" type="body"/>
          </p:nvPr>
        </p:nvSpPr>
        <p:spPr>
          <a:xfrm>
            <a:off x="779463" y="2993862"/>
            <a:ext cx="3657600" cy="1542900"/>
          </a:xfrm>
          <a:prstGeom prst="rect">
            <a:avLst/>
          </a:prstGeom>
          <a:noFill/>
          <a:ln>
            <a:noFill/>
          </a:ln>
        </p:spPr>
        <p:txBody>
          <a:bodyPr anchorCtr="0" anchor="t" bIns="91425" lIns="91425" spcFirstLastPara="1" rIns="91425" wrap="square" tIns="91425">
            <a:noAutofit/>
          </a:bodyPr>
          <a:lstStyle>
            <a:lvl1pPr indent="-355600" lvl="0" marL="457200" marR="0" rtl="0" algn="l">
              <a:spcBef>
                <a:spcPts val="2000"/>
              </a:spcBef>
              <a:spcAft>
                <a:spcPts val="0"/>
              </a:spcAft>
              <a:buClr>
                <a:schemeClr val="lt1"/>
              </a:buClr>
              <a:buSzPts val="2000"/>
              <a:buFont typeface="Noto Sans Symbols"/>
              <a:buChar char="●"/>
              <a:defRPr b="0" i="0" sz="2000" u="none" cap="none" strike="noStrike">
                <a:solidFill>
                  <a:schemeClr val="lt1"/>
                </a:solidFill>
                <a:latin typeface="Trebuchet MS"/>
                <a:ea typeface="Trebuchet MS"/>
                <a:cs typeface="Trebuchet MS"/>
                <a:sym typeface="Trebuchet MS"/>
              </a:defRPr>
            </a:lvl1pPr>
            <a:lvl2pPr indent="-342900" lvl="1" marL="9144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2pPr>
            <a:lvl3pPr indent="-342900" lvl="2" marL="13716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3pPr>
            <a:lvl4pPr indent="-342900" lvl="3" marL="18288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4pPr>
            <a:lvl5pPr indent="-342900" lvl="4" marL="22860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5pPr>
            <a:lvl6pPr indent="-342900" lvl="5" marL="27432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6pPr>
            <a:lvl7pPr indent="-342900" lvl="6" marL="32004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7pPr>
            <a:lvl8pPr indent="-342900" lvl="7" marL="36576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8pPr>
            <a:lvl9pPr indent="-342900" lvl="8" marL="41148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9pPr>
          </a:lstStyle>
          <a:p/>
        </p:txBody>
      </p:sp>
      <p:sp>
        <p:nvSpPr>
          <p:cNvPr id="193" name="Google Shape;193;p27"/>
          <p:cNvSpPr txBox="1"/>
          <p:nvPr>
            <p:ph idx="3" type="body"/>
          </p:nvPr>
        </p:nvSpPr>
        <p:spPr>
          <a:xfrm>
            <a:off x="4710953" y="1371601"/>
            <a:ext cx="3657600" cy="1542900"/>
          </a:xfrm>
          <a:prstGeom prst="rect">
            <a:avLst/>
          </a:prstGeom>
          <a:noFill/>
          <a:ln>
            <a:noFill/>
          </a:ln>
        </p:spPr>
        <p:txBody>
          <a:bodyPr anchorCtr="0" anchor="t" bIns="91425" lIns="91425" spcFirstLastPara="1" rIns="91425" wrap="square" tIns="91425">
            <a:noAutofit/>
          </a:bodyPr>
          <a:lstStyle>
            <a:lvl1pPr indent="-355600" lvl="0" marL="457200" marR="0" rtl="0" algn="l">
              <a:spcBef>
                <a:spcPts val="2000"/>
              </a:spcBef>
              <a:spcAft>
                <a:spcPts val="0"/>
              </a:spcAft>
              <a:buClr>
                <a:schemeClr val="lt1"/>
              </a:buClr>
              <a:buSzPts val="2000"/>
              <a:buFont typeface="Noto Sans Symbols"/>
              <a:buChar char="●"/>
              <a:defRPr b="0" i="0" sz="2000" u="none" cap="none" strike="noStrike">
                <a:solidFill>
                  <a:schemeClr val="lt1"/>
                </a:solidFill>
                <a:latin typeface="Trebuchet MS"/>
                <a:ea typeface="Trebuchet MS"/>
                <a:cs typeface="Trebuchet MS"/>
                <a:sym typeface="Trebuchet MS"/>
              </a:defRPr>
            </a:lvl1pPr>
            <a:lvl2pPr indent="-342900" lvl="1" marL="9144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2pPr>
            <a:lvl3pPr indent="-342900" lvl="2" marL="13716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3pPr>
            <a:lvl4pPr indent="-342900" lvl="3" marL="18288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4pPr>
            <a:lvl5pPr indent="-342900" lvl="4" marL="22860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5pPr>
            <a:lvl6pPr indent="-342900" lvl="5" marL="27432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6pPr>
            <a:lvl7pPr indent="-342900" lvl="6" marL="32004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7pPr>
            <a:lvl8pPr indent="-342900" lvl="7" marL="36576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8pPr>
            <a:lvl9pPr indent="-342900" lvl="8" marL="41148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9pPr>
          </a:lstStyle>
          <a:p/>
        </p:txBody>
      </p:sp>
      <p:sp>
        <p:nvSpPr>
          <p:cNvPr id="194" name="Google Shape;194;p27"/>
          <p:cNvSpPr txBox="1"/>
          <p:nvPr>
            <p:ph idx="4" type="body"/>
          </p:nvPr>
        </p:nvSpPr>
        <p:spPr>
          <a:xfrm>
            <a:off x="4710953" y="2993862"/>
            <a:ext cx="3657600" cy="1542900"/>
          </a:xfrm>
          <a:prstGeom prst="rect">
            <a:avLst/>
          </a:prstGeom>
          <a:noFill/>
          <a:ln>
            <a:noFill/>
          </a:ln>
        </p:spPr>
        <p:txBody>
          <a:bodyPr anchorCtr="0" anchor="t" bIns="91425" lIns="91425" spcFirstLastPara="1" rIns="91425" wrap="square" tIns="91425">
            <a:noAutofit/>
          </a:bodyPr>
          <a:lstStyle>
            <a:lvl1pPr indent="-355600" lvl="0" marL="457200" marR="0" rtl="0" algn="l">
              <a:spcBef>
                <a:spcPts val="2000"/>
              </a:spcBef>
              <a:spcAft>
                <a:spcPts val="0"/>
              </a:spcAft>
              <a:buClr>
                <a:schemeClr val="lt1"/>
              </a:buClr>
              <a:buSzPts val="2000"/>
              <a:buFont typeface="Noto Sans Symbols"/>
              <a:buChar char="●"/>
              <a:defRPr b="0" i="0" sz="2000" u="none" cap="none" strike="noStrike">
                <a:solidFill>
                  <a:schemeClr val="lt1"/>
                </a:solidFill>
                <a:latin typeface="Trebuchet MS"/>
                <a:ea typeface="Trebuchet MS"/>
                <a:cs typeface="Trebuchet MS"/>
                <a:sym typeface="Trebuchet MS"/>
              </a:defRPr>
            </a:lvl1pPr>
            <a:lvl2pPr indent="-342900" lvl="1" marL="9144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2pPr>
            <a:lvl3pPr indent="-342900" lvl="2" marL="13716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3pPr>
            <a:lvl4pPr indent="-342900" lvl="3" marL="18288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4pPr>
            <a:lvl5pPr indent="-342900" lvl="4" marL="22860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5pPr>
            <a:lvl6pPr indent="-342900" lvl="5" marL="27432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6pPr>
            <a:lvl7pPr indent="-342900" lvl="6" marL="32004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7pPr>
            <a:lvl8pPr indent="-342900" lvl="7" marL="36576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8pPr>
            <a:lvl9pPr indent="-342900" lvl="8" marL="41148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95" name="Shape 195"/>
        <p:cNvGrpSpPr/>
        <p:nvPr/>
      </p:nvGrpSpPr>
      <p:grpSpPr>
        <a:xfrm>
          <a:off x="0" y="0"/>
          <a:ext cx="0" cy="0"/>
          <a:chOff x="0" y="0"/>
          <a:chExt cx="0" cy="0"/>
        </a:xfrm>
      </p:grpSpPr>
      <p:pic>
        <p:nvPicPr>
          <p:cNvPr descr="Overlay-ContentSlides.png" id="196" name="Google Shape;196;p28"/>
          <p:cNvPicPr preferRelativeResize="0"/>
          <p:nvPr/>
        </p:nvPicPr>
        <p:blipFill rotWithShape="1">
          <a:blip r:embed="rId2">
            <a:alphaModFix/>
          </a:blip>
          <a:srcRect b="0" l="0" r="0" t="0"/>
          <a:stretch/>
        </p:blipFill>
        <p:spPr>
          <a:xfrm>
            <a:off x="150887" y="139984"/>
            <a:ext cx="6620448" cy="4862321"/>
          </a:xfrm>
          <a:prstGeom prst="rect">
            <a:avLst/>
          </a:prstGeom>
          <a:noFill/>
          <a:ln>
            <a:noFill/>
          </a:ln>
        </p:spPr>
      </p:pic>
      <p:sp>
        <p:nvSpPr>
          <p:cNvPr id="197" name="Google Shape;197;p28"/>
          <p:cNvSpPr txBox="1"/>
          <p:nvPr>
            <p:ph type="title"/>
          </p:nvPr>
        </p:nvSpPr>
        <p:spPr>
          <a:xfrm>
            <a:off x="779463" y="285750"/>
            <a:ext cx="7583400" cy="7833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lt1"/>
              </a:buClr>
              <a:buSzPts val="3800"/>
              <a:buFont typeface="Trebuchet MS"/>
              <a:buNone/>
              <a:defRPr b="0" i="0" sz="3800" u="none" cap="none" strike="noStrike">
                <a:solidFill>
                  <a:schemeClr val="lt1"/>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98" name="Google Shape;198;p28"/>
          <p:cNvSpPr txBox="1"/>
          <p:nvPr>
            <p:ph idx="1" type="body"/>
          </p:nvPr>
        </p:nvSpPr>
        <p:spPr>
          <a:xfrm>
            <a:off x="779462" y="1371600"/>
            <a:ext cx="3657600" cy="3164700"/>
          </a:xfrm>
          <a:prstGeom prst="rect">
            <a:avLst/>
          </a:prstGeom>
          <a:noFill/>
          <a:ln>
            <a:noFill/>
          </a:ln>
        </p:spPr>
        <p:txBody>
          <a:bodyPr anchorCtr="0" anchor="t" bIns="91425" lIns="91425" spcFirstLastPara="1" rIns="91425" wrap="square" tIns="91425">
            <a:noAutofit/>
          </a:bodyPr>
          <a:lstStyle>
            <a:lvl1pPr indent="-355600" lvl="0" marL="457200" marR="0" rtl="0" algn="l">
              <a:spcBef>
                <a:spcPts val="2000"/>
              </a:spcBef>
              <a:spcAft>
                <a:spcPts val="0"/>
              </a:spcAft>
              <a:buClr>
                <a:schemeClr val="lt1"/>
              </a:buClr>
              <a:buSzPts val="2000"/>
              <a:buFont typeface="Noto Sans Symbols"/>
              <a:buChar char="●"/>
              <a:defRPr b="0" i="0" sz="2000" u="none" cap="none" strike="noStrike">
                <a:solidFill>
                  <a:schemeClr val="lt1"/>
                </a:solidFill>
                <a:latin typeface="Trebuchet MS"/>
                <a:ea typeface="Trebuchet MS"/>
                <a:cs typeface="Trebuchet MS"/>
                <a:sym typeface="Trebuchet MS"/>
              </a:defRPr>
            </a:lvl1pPr>
            <a:lvl2pPr indent="-342900" lvl="1" marL="9144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2pPr>
            <a:lvl3pPr indent="-342900" lvl="2" marL="13716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3pPr>
            <a:lvl4pPr indent="-342900" lvl="3" marL="18288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4pPr>
            <a:lvl5pPr indent="-342900" lvl="4" marL="22860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5pPr>
            <a:lvl6pPr indent="-342900" lvl="5" marL="27432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6pPr>
            <a:lvl7pPr indent="-342900" lvl="6" marL="32004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7pPr>
            <a:lvl8pPr indent="-342900" lvl="7" marL="36576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8pPr>
            <a:lvl9pPr indent="-342900" lvl="8" marL="41148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9pPr>
          </a:lstStyle>
          <a:p/>
        </p:txBody>
      </p:sp>
      <p:sp>
        <p:nvSpPr>
          <p:cNvPr id="199" name="Google Shape;199;p28"/>
          <p:cNvSpPr txBox="1"/>
          <p:nvPr>
            <p:ph idx="2" type="body"/>
          </p:nvPr>
        </p:nvSpPr>
        <p:spPr>
          <a:xfrm>
            <a:off x="4688541" y="1371600"/>
            <a:ext cx="3657600" cy="3164700"/>
          </a:xfrm>
          <a:prstGeom prst="rect">
            <a:avLst/>
          </a:prstGeom>
          <a:noFill/>
          <a:ln>
            <a:noFill/>
          </a:ln>
        </p:spPr>
        <p:txBody>
          <a:bodyPr anchorCtr="0" anchor="t" bIns="91425" lIns="91425" spcFirstLastPara="1" rIns="91425" wrap="square" tIns="91425">
            <a:noAutofit/>
          </a:bodyPr>
          <a:lstStyle>
            <a:lvl1pPr indent="-355600" lvl="0" marL="457200" marR="0" rtl="0" algn="l">
              <a:spcBef>
                <a:spcPts val="2000"/>
              </a:spcBef>
              <a:spcAft>
                <a:spcPts val="0"/>
              </a:spcAft>
              <a:buClr>
                <a:schemeClr val="lt1"/>
              </a:buClr>
              <a:buSzPts val="2000"/>
              <a:buFont typeface="Noto Sans Symbols"/>
              <a:buChar char="●"/>
              <a:defRPr b="0" i="0" sz="2000" u="none" cap="none" strike="noStrike">
                <a:solidFill>
                  <a:schemeClr val="lt1"/>
                </a:solidFill>
                <a:latin typeface="Trebuchet MS"/>
                <a:ea typeface="Trebuchet MS"/>
                <a:cs typeface="Trebuchet MS"/>
                <a:sym typeface="Trebuchet MS"/>
              </a:defRPr>
            </a:lvl1pPr>
            <a:lvl2pPr indent="-342900" lvl="1" marL="9144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2pPr>
            <a:lvl3pPr indent="-342900" lvl="2" marL="13716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3pPr>
            <a:lvl4pPr indent="-342900" lvl="3" marL="18288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4pPr>
            <a:lvl5pPr indent="-342900" lvl="4" marL="22860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5pPr>
            <a:lvl6pPr indent="-342900" lvl="5" marL="27432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6pPr>
            <a:lvl7pPr indent="-342900" lvl="6" marL="32004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7pPr>
            <a:lvl8pPr indent="-342900" lvl="7" marL="36576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8pPr>
            <a:lvl9pPr indent="-342900" lvl="8" marL="41148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9pPr>
          </a:lstStyle>
          <a:p/>
        </p:txBody>
      </p:sp>
      <p:sp>
        <p:nvSpPr>
          <p:cNvPr id="200" name="Google Shape;200;p28"/>
          <p:cNvSpPr txBox="1"/>
          <p:nvPr>
            <p:ph idx="10" type="dt"/>
          </p:nvPr>
        </p:nvSpPr>
        <p:spPr>
          <a:xfrm>
            <a:off x="381000" y="4716556"/>
            <a:ext cx="1887600" cy="2739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200" u="none" cap="none" strike="noStrike">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01" name="Google Shape;201;p28"/>
          <p:cNvSpPr txBox="1"/>
          <p:nvPr>
            <p:ph idx="11" type="ftr"/>
          </p:nvPr>
        </p:nvSpPr>
        <p:spPr>
          <a:xfrm>
            <a:off x="3304615" y="4716556"/>
            <a:ext cx="52389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b="0" i="0" sz="1200" u="none" cap="none" strike="noStrike">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02" name="Google Shape;202;p28"/>
          <p:cNvSpPr txBox="1"/>
          <p:nvPr>
            <p:ph idx="12" type="sldNum"/>
          </p:nvPr>
        </p:nvSpPr>
        <p:spPr>
          <a:xfrm>
            <a:off x="8404411" y="164726"/>
            <a:ext cx="4932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dk2"/>
                </a:solidFill>
                <a:latin typeface="Trebuchet MS"/>
                <a:ea typeface="Trebuchet MS"/>
                <a:cs typeface="Trebuchet MS"/>
                <a:sym typeface="Trebuchet MS"/>
              </a:defRPr>
            </a:lvl1pPr>
            <a:lvl2pPr indent="0" lvl="1" marL="0" marR="0" rtl="0" algn="r">
              <a:spcBef>
                <a:spcPts val="0"/>
              </a:spcBef>
              <a:buNone/>
              <a:defRPr b="0" i="0" sz="1200" u="none" cap="none" strike="noStrike">
                <a:solidFill>
                  <a:schemeClr val="dk2"/>
                </a:solidFill>
                <a:latin typeface="Trebuchet MS"/>
                <a:ea typeface="Trebuchet MS"/>
                <a:cs typeface="Trebuchet MS"/>
                <a:sym typeface="Trebuchet MS"/>
              </a:defRPr>
            </a:lvl2pPr>
            <a:lvl3pPr indent="0" lvl="2" marL="0" marR="0" rtl="0" algn="r">
              <a:spcBef>
                <a:spcPts val="0"/>
              </a:spcBef>
              <a:buNone/>
              <a:defRPr b="0" i="0" sz="1200" u="none" cap="none" strike="noStrike">
                <a:solidFill>
                  <a:schemeClr val="dk2"/>
                </a:solidFill>
                <a:latin typeface="Trebuchet MS"/>
                <a:ea typeface="Trebuchet MS"/>
                <a:cs typeface="Trebuchet MS"/>
                <a:sym typeface="Trebuchet MS"/>
              </a:defRPr>
            </a:lvl3pPr>
            <a:lvl4pPr indent="0" lvl="3" marL="0" marR="0" rtl="0" algn="r">
              <a:spcBef>
                <a:spcPts val="0"/>
              </a:spcBef>
              <a:buNone/>
              <a:defRPr b="0" i="0" sz="1200" u="none" cap="none" strike="noStrike">
                <a:solidFill>
                  <a:schemeClr val="dk2"/>
                </a:solidFill>
                <a:latin typeface="Trebuchet MS"/>
                <a:ea typeface="Trebuchet MS"/>
                <a:cs typeface="Trebuchet MS"/>
                <a:sym typeface="Trebuchet MS"/>
              </a:defRPr>
            </a:lvl4pPr>
            <a:lvl5pPr indent="0" lvl="4" marL="0" marR="0" rtl="0" algn="r">
              <a:spcBef>
                <a:spcPts val="0"/>
              </a:spcBef>
              <a:buNone/>
              <a:defRPr b="0" i="0" sz="1200" u="none" cap="none" strike="noStrike">
                <a:solidFill>
                  <a:schemeClr val="dk2"/>
                </a:solidFill>
                <a:latin typeface="Trebuchet MS"/>
                <a:ea typeface="Trebuchet MS"/>
                <a:cs typeface="Trebuchet MS"/>
                <a:sym typeface="Trebuchet MS"/>
              </a:defRPr>
            </a:lvl5pPr>
            <a:lvl6pPr indent="0" lvl="5" marL="0" marR="0" rtl="0" algn="r">
              <a:spcBef>
                <a:spcPts val="0"/>
              </a:spcBef>
              <a:buNone/>
              <a:defRPr b="0" i="0" sz="1200" u="none" cap="none" strike="noStrike">
                <a:solidFill>
                  <a:schemeClr val="dk2"/>
                </a:solidFill>
                <a:latin typeface="Trebuchet MS"/>
                <a:ea typeface="Trebuchet MS"/>
                <a:cs typeface="Trebuchet MS"/>
                <a:sym typeface="Trebuchet MS"/>
              </a:defRPr>
            </a:lvl6pPr>
            <a:lvl7pPr indent="0" lvl="6" marL="0" marR="0" rtl="0" algn="r">
              <a:spcBef>
                <a:spcPts val="0"/>
              </a:spcBef>
              <a:buNone/>
              <a:defRPr b="0" i="0" sz="1200" u="none" cap="none" strike="noStrike">
                <a:solidFill>
                  <a:schemeClr val="dk2"/>
                </a:solidFill>
                <a:latin typeface="Trebuchet MS"/>
                <a:ea typeface="Trebuchet MS"/>
                <a:cs typeface="Trebuchet MS"/>
                <a:sym typeface="Trebuchet MS"/>
              </a:defRPr>
            </a:lvl7pPr>
            <a:lvl8pPr indent="0" lvl="7" marL="0" marR="0" rtl="0" algn="r">
              <a:spcBef>
                <a:spcPts val="0"/>
              </a:spcBef>
              <a:buNone/>
              <a:defRPr b="0" i="0" sz="1200" u="none" cap="none" strike="noStrike">
                <a:solidFill>
                  <a:schemeClr val="dk2"/>
                </a:solidFill>
                <a:latin typeface="Trebuchet MS"/>
                <a:ea typeface="Trebuchet MS"/>
                <a:cs typeface="Trebuchet MS"/>
                <a:sym typeface="Trebuchet MS"/>
              </a:defRPr>
            </a:lvl8pPr>
            <a:lvl9pPr indent="0" lvl="8" marL="0" marR="0" rtl="0" algn="r">
              <a:spcBef>
                <a:spcPts val="0"/>
              </a:spcBef>
              <a:buNone/>
              <a:defRPr b="0" i="0" sz="12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03" name="Shape 203"/>
        <p:cNvGrpSpPr/>
        <p:nvPr/>
      </p:nvGrpSpPr>
      <p:grpSpPr>
        <a:xfrm>
          <a:off x="0" y="0"/>
          <a:ext cx="0" cy="0"/>
          <a:chOff x="0" y="0"/>
          <a:chExt cx="0" cy="0"/>
        </a:xfrm>
      </p:grpSpPr>
      <p:pic>
        <p:nvPicPr>
          <p:cNvPr descr="Overlay-ContentSlides.png" id="204" name="Google Shape;204;p29"/>
          <p:cNvPicPr preferRelativeResize="0"/>
          <p:nvPr/>
        </p:nvPicPr>
        <p:blipFill rotWithShape="1">
          <a:blip r:embed="rId2">
            <a:alphaModFix/>
          </a:blip>
          <a:srcRect b="0" l="0" r="0" t="0"/>
          <a:stretch/>
        </p:blipFill>
        <p:spPr>
          <a:xfrm>
            <a:off x="150887" y="139984"/>
            <a:ext cx="6620448" cy="4862321"/>
          </a:xfrm>
          <a:prstGeom prst="rect">
            <a:avLst/>
          </a:prstGeom>
          <a:noFill/>
          <a:ln>
            <a:noFill/>
          </a:ln>
        </p:spPr>
      </p:pic>
      <p:sp>
        <p:nvSpPr>
          <p:cNvPr id="205" name="Google Shape;205;p29"/>
          <p:cNvSpPr txBox="1"/>
          <p:nvPr>
            <p:ph type="title"/>
          </p:nvPr>
        </p:nvSpPr>
        <p:spPr>
          <a:xfrm>
            <a:off x="779463" y="285750"/>
            <a:ext cx="7583400" cy="7833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lt1"/>
              </a:buClr>
              <a:buSzPts val="3800"/>
              <a:buFont typeface="Trebuchet MS"/>
              <a:buNone/>
              <a:defRPr b="0" i="0" sz="3800" u="none" cap="none" strike="noStrike">
                <a:solidFill>
                  <a:schemeClr val="lt1"/>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06" name="Google Shape;206;p29"/>
          <p:cNvSpPr txBox="1"/>
          <p:nvPr>
            <p:ph idx="1" type="body"/>
          </p:nvPr>
        </p:nvSpPr>
        <p:spPr>
          <a:xfrm>
            <a:off x="779463" y="1079126"/>
            <a:ext cx="3657600" cy="592500"/>
          </a:xfrm>
          <a:prstGeom prst="rect">
            <a:avLst/>
          </a:prstGeom>
          <a:noFill/>
          <a:ln>
            <a:noFill/>
          </a:ln>
        </p:spPr>
        <p:txBody>
          <a:bodyPr anchorCtr="0" anchor="b" bIns="91425" lIns="91425" spcFirstLastPara="1" rIns="91425" wrap="square" tIns="91425">
            <a:noAutofit/>
          </a:bodyPr>
          <a:lstStyle>
            <a:lvl1pPr indent="-228600" lvl="0" marL="457200" marR="0" rtl="0" algn="ctr">
              <a:lnSpc>
                <a:spcPct val="107142"/>
              </a:lnSpc>
              <a:spcBef>
                <a:spcPts val="0"/>
              </a:spcBef>
              <a:spcAft>
                <a:spcPts val="0"/>
              </a:spcAft>
              <a:buClr>
                <a:schemeClr val="lt1"/>
              </a:buClr>
              <a:buSzPts val="2800"/>
              <a:buFont typeface="Noto Sans Symbols"/>
              <a:buNone/>
              <a:defRPr b="0" i="0" sz="2800" u="none" cap="none" strike="noStrike">
                <a:solidFill>
                  <a:schemeClr val="lt1"/>
                </a:solidFill>
                <a:latin typeface="Trebuchet MS"/>
                <a:ea typeface="Trebuchet MS"/>
                <a:cs typeface="Trebuchet MS"/>
                <a:sym typeface="Trebuchet MS"/>
              </a:defRPr>
            </a:lvl1pPr>
            <a:lvl2pPr indent="-228600" lvl="1" marL="914400" marR="0" rtl="0" algn="l">
              <a:spcBef>
                <a:spcPts val="600"/>
              </a:spcBef>
              <a:spcAft>
                <a:spcPts val="0"/>
              </a:spcAft>
              <a:buClr>
                <a:schemeClr val="lt1"/>
              </a:buClr>
              <a:buSzPts val="2000"/>
              <a:buFont typeface="Noto Sans Symbols"/>
              <a:buNone/>
              <a:defRPr b="1" i="0" sz="2000" u="none" cap="none" strike="noStrike">
                <a:solidFill>
                  <a:schemeClr val="lt1"/>
                </a:solidFill>
                <a:latin typeface="Trebuchet MS"/>
                <a:ea typeface="Trebuchet MS"/>
                <a:cs typeface="Trebuchet MS"/>
                <a:sym typeface="Trebuchet MS"/>
              </a:defRPr>
            </a:lvl2pPr>
            <a:lvl3pPr indent="-228600" lvl="2" marL="1371600" marR="0" rtl="0" algn="l">
              <a:spcBef>
                <a:spcPts val="600"/>
              </a:spcBef>
              <a:spcAft>
                <a:spcPts val="0"/>
              </a:spcAft>
              <a:buClr>
                <a:schemeClr val="lt1"/>
              </a:buClr>
              <a:buSzPts val="1800"/>
              <a:buFont typeface="Noto Sans Symbols"/>
              <a:buNone/>
              <a:defRPr b="1" i="0" sz="1800" u="none" cap="none" strike="noStrike">
                <a:solidFill>
                  <a:schemeClr val="lt1"/>
                </a:solidFill>
                <a:latin typeface="Trebuchet MS"/>
                <a:ea typeface="Trebuchet MS"/>
                <a:cs typeface="Trebuchet MS"/>
                <a:sym typeface="Trebuchet MS"/>
              </a:defRPr>
            </a:lvl3pPr>
            <a:lvl4pPr indent="-228600" lvl="3" marL="1828800" marR="0" rtl="0" algn="l">
              <a:spcBef>
                <a:spcPts val="600"/>
              </a:spcBef>
              <a:spcAft>
                <a:spcPts val="0"/>
              </a:spcAft>
              <a:buClr>
                <a:schemeClr val="lt1"/>
              </a:buClr>
              <a:buSzPts val="1600"/>
              <a:buFont typeface="Noto Sans Symbols"/>
              <a:buNone/>
              <a:defRPr b="1" i="0" sz="1600" u="none" cap="none" strike="noStrike">
                <a:solidFill>
                  <a:schemeClr val="lt1"/>
                </a:solidFill>
                <a:latin typeface="Trebuchet MS"/>
                <a:ea typeface="Trebuchet MS"/>
                <a:cs typeface="Trebuchet MS"/>
                <a:sym typeface="Trebuchet MS"/>
              </a:defRPr>
            </a:lvl4pPr>
            <a:lvl5pPr indent="-228600" lvl="4" marL="2286000" marR="0" rtl="0" algn="l">
              <a:spcBef>
                <a:spcPts val="600"/>
              </a:spcBef>
              <a:spcAft>
                <a:spcPts val="0"/>
              </a:spcAft>
              <a:buClr>
                <a:schemeClr val="lt1"/>
              </a:buClr>
              <a:buSzPts val="1600"/>
              <a:buFont typeface="Noto Sans Symbols"/>
              <a:buNone/>
              <a:defRPr b="1" i="0" sz="1600" u="none" cap="none" strike="noStrike">
                <a:solidFill>
                  <a:schemeClr val="lt1"/>
                </a:solidFill>
                <a:latin typeface="Trebuchet MS"/>
                <a:ea typeface="Trebuchet MS"/>
                <a:cs typeface="Trebuchet MS"/>
                <a:sym typeface="Trebuchet MS"/>
              </a:defRPr>
            </a:lvl5pPr>
            <a:lvl6pPr indent="-228600" lvl="5" marL="2743200" marR="0" rtl="0" algn="l">
              <a:spcBef>
                <a:spcPts val="320"/>
              </a:spcBef>
              <a:spcAft>
                <a:spcPts val="0"/>
              </a:spcAft>
              <a:buClr>
                <a:schemeClr val="lt1"/>
              </a:buClr>
              <a:buSzPts val="1600"/>
              <a:buFont typeface="Noto Sans Symbols"/>
              <a:buNone/>
              <a:defRPr b="1" i="0" sz="1600" u="none" cap="none" strike="noStrike">
                <a:solidFill>
                  <a:schemeClr val="lt1"/>
                </a:solidFill>
                <a:latin typeface="Trebuchet MS"/>
                <a:ea typeface="Trebuchet MS"/>
                <a:cs typeface="Trebuchet MS"/>
                <a:sym typeface="Trebuchet MS"/>
              </a:defRPr>
            </a:lvl6pPr>
            <a:lvl7pPr indent="-228600" lvl="6" marL="3200400" marR="0" rtl="0" algn="l">
              <a:spcBef>
                <a:spcPts val="320"/>
              </a:spcBef>
              <a:spcAft>
                <a:spcPts val="0"/>
              </a:spcAft>
              <a:buClr>
                <a:schemeClr val="lt1"/>
              </a:buClr>
              <a:buSzPts val="1600"/>
              <a:buFont typeface="Noto Sans Symbols"/>
              <a:buNone/>
              <a:defRPr b="1" i="0" sz="1600" u="none" cap="none" strike="noStrike">
                <a:solidFill>
                  <a:schemeClr val="lt1"/>
                </a:solidFill>
                <a:latin typeface="Trebuchet MS"/>
                <a:ea typeface="Trebuchet MS"/>
                <a:cs typeface="Trebuchet MS"/>
                <a:sym typeface="Trebuchet MS"/>
              </a:defRPr>
            </a:lvl7pPr>
            <a:lvl8pPr indent="-228600" lvl="7" marL="3657600" marR="0" rtl="0" algn="l">
              <a:spcBef>
                <a:spcPts val="320"/>
              </a:spcBef>
              <a:spcAft>
                <a:spcPts val="0"/>
              </a:spcAft>
              <a:buClr>
                <a:schemeClr val="lt1"/>
              </a:buClr>
              <a:buSzPts val="1600"/>
              <a:buFont typeface="Noto Sans Symbols"/>
              <a:buNone/>
              <a:defRPr b="1" i="0" sz="1600" u="none" cap="none" strike="noStrike">
                <a:solidFill>
                  <a:schemeClr val="lt1"/>
                </a:solidFill>
                <a:latin typeface="Trebuchet MS"/>
                <a:ea typeface="Trebuchet MS"/>
                <a:cs typeface="Trebuchet MS"/>
                <a:sym typeface="Trebuchet MS"/>
              </a:defRPr>
            </a:lvl8pPr>
            <a:lvl9pPr indent="-228600" lvl="8" marL="4114800" marR="0" rtl="0" algn="l">
              <a:spcBef>
                <a:spcPts val="320"/>
              </a:spcBef>
              <a:spcAft>
                <a:spcPts val="0"/>
              </a:spcAft>
              <a:buClr>
                <a:schemeClr val="lt1"/>
              </a:buClr>
              <a:buSzPts val="1600"/>
              <a:buFont typeface="Noto Sans Symbols"/>
              <a:buNone/>
              <a:defRPr b="1" i="0" sz="1600" u="none" cap="none" strike="noStrike">
                <a:solidFill>
                  <a:schemeClr val="lt1"/>
                </a:solidFill>
                <a:latin typeface="Trebuchet MS"/>
                <a:ea typeface="Trebuchet MS"/>
                <a:cs typeface="Trebuchet MS"/>
                <a:sym typeface="Trebuchet MS"/>
              </a:defRPr>
            </a:lvl9pPr>
          </a:lstStyle>
          <a:p/>
        </p:txBody>
      </p:sp>
      <p:sp>
        <p:nvSpPr>
          <p:cNvPr id="207" name="Google Shape;207;p29"/>
          <p:cNvSpPr txBox="1"/>
          <p:nvPr>
            <p:ph idx="2" type="body"/>
          </p:nvPr>
        </p:nvSpPr>
        <p:spPr>
          <a:xfrm>
            <a:off x="779463" y="1771649"/>
            <a:ext cx="3657600" cy="2764500"/>
          </a:xfrm>
          <a:prstGeom prst="rect">
            <a:avLst/>
          </a:prstGeom>
          <a:noFill/>
          <a:ln>
            <a:noFill/>
          </a:ln>
        </p:spPr>
        <p:txBody>
          <a:bodyPr anchorCtr="0" anchor="t" bIns="91425" lIns="91425" spcFirstLastPara="1" rIns="91425" wrap="square" tIns="91425">
            <a:noAutofit/>
          </a:bodyPr>
          <a:lstStyle>
            <a:lvl1pPr indent="-355600" lvl="0" marL="457200" marR="0" rtl="0" algn="l">
              <a:spcBef>
                <a:spcPts val="2000"/>
              </a:spcBef>
              <a:spcAft>
                <a:spcPts val="0"/>
              </a:spcAft>
              <a:buClr>
                <a:schemeClr val="lt1"/>
              </a:buClr>
              <a:buSzPts val="2000"/>
              <a:buFont typeface="Noto Sans Symbols"/>
              <a:buChar char="●"/>
              <a:defRPr b="0" i="0" sz="2000" u="none" cap="none" strike="noStrike">
                <a:solidFill>
                  <a:schemeClr val="lt1"/>
                </a:solidFill>
                <a:latin typeface="Trebuchet MS"/>
                <a:ea typeface="Trebuchet MS"/>
                <a:cs typeface="Trebuchet MS"/>
                <a:sym typeface="Trebuchet MS"/>
              </a:defRPr>
            </a:lvl1pPr>
            <a:lvl2pPr indent="-342900" lvl="1" marL="9144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2pPr>
            <a:lvl3pPr indent="-342900" lvl="2" marL="13716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3pPr>
            <a:lvl4pPr indent="-342900" lvl="3" marL="18288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4pPr>
            <a:lvl5pPr indent="-342900" lvl="4" marL="22860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5pPr>
            <a:lvl6pPr indent="-330200" lvl="5" marL="2743200" marR="0" rtl="0" algn="l">
              <a:spcBef>
                <a:spcPts val="320"/>
              </a:spcBef>
              <a:spcAft>
                <a:spcPts val="0"/>
              </a:spcAft>
              <a:buClr>
                <a:schemeClr val="lt1"/>
              </a:buClr>
              <a:buSzPts val="1600"/>
              <a:buFont typeface="Noto Sans Symbols"/>
              <a:buChar char="●"/>
              <a:defRPr b="0" i="0" sz="1600" u="none" cap="none" strike="noStrike">
                <a:solidFill>
                  <a:schemeClr val="lt1"/>
                </a:solidFill>
                <a:latin typeface="Trebuchet MS"/>
                <a:ea typeface="Trebuchet MS"/>
                <a:cs typeface="Trebuchet MS"/>
                <a:sym typeface="Trebuchet MS"/>
              </a:defRPr>
            </a:lvl6pPr>
            <a:lvl7pPr indent="-330200" lvl="6" marL="3200400" marR="0" rtl="0" algn="l">
              <a:spcBef>
                <a:spcPts val="320"/>
              </a:spcBef>
              <a:spcAft>
                <a:spcPts val="0"/>
              </a:spcAft>
              <a:buClr>
                <a:schemeClr val="lt1"/>
              </a:buClr>
              <a:buSzPts val="1600"/>
              <a:buFont typeface="Noto Sans Symbols"/>
              <a:buChar char="●"/>
              <a:defRPr b="0" i="0" sz="1600" u="none" cap="none" strike="noStrike">
                <a:solidFill>
                  <a:schemeClr val="lt1"/>
                </a:solidFill>
                <a:latin typeface="Trebuchet MS"/>
                <a:ea typeface="Trebuchet MS"/>
                <a:cs typeface="Trebuchet MS"/>
                <a:sym typeface="Trebuchet MS"/>
              </a:defRPr>
            </a:lvl7pPr>
            <a:lvl8pPr indent="-330200" lvl="7" marL="3657600" marR="0" rtl="0" algn="l">
              <a:spcBef>
                <a:spcPts val="320"/>
              </a:spcBef>
              <a:spcAft>
                <a:spcPts val="0"/>
              </a:spcAft>
              <a:buClr>
                <a:schemeClr val="lt1"/>
              </a:buClr>
              <a:buSzPts val="1600"/>
              <a:buFont typeface="Noto Sans Symbols"/>
              <a:buChar char="●"/>
              <a:defRPr b="0" i="0" sz="1600" u="none" cap="none" strike="noStrike">
                <a:solidFill>
                  <a:schemeClr val="lt1"/>
                </a:solidFill>
                <a:latin typeface="Trebuchet MS"/>
                <a:ea typeface="Trebuchet MS"/>
                <a:cs typeface="Trebuchet MS"/>
                <a:sym typeface="Trebuchet MS"/>
              </a:defRPr>
            </a:lvl8pPr>
            <a:lvl9pPr indent="-330200" lvl="8" marL="4114800" marR="0" rtl="0" algn="l">
              <a:spcBef>
                <a:spcPts val="320"/>
              </a:spcBef>
              <a:spcAft>
                <a:spcPts val="0"/>
              </a:spcAft>
              <a:buClr>
                <a:schemeClr val="lt1"/>
              </a:buClr>
              <a:buSzPts val="1600"/>
              <a:buFont typeface="Noto Sans Symbols"/>
              <a:buChar char="●"/>
              <a:defRPr b="0" i="0" sz="1600" u="none" cap="none" strike="noStrike">
                <a:solidFill>
                  <a:schemeClr val="lt1"/>
                </a:solidFill>
                <a:latin typeface="Trebuchet MS"/>
                <a:ea typeface="Trebuchet MS"/>
                <a:cs typeface="Trebuchet MS"/>
                <a:sym typeface="Trebuchet MS"/>
              </a:defRPr>
            </a:lvl9pPr>
          </a:lstStyle>
          <a:p/>
        </p:txBody>
      </p:sp>
      <p:sp>
        <p:nvSpPr>
          <p:cNvPr id="208" name="Google Shape;208;p29"/>
          <p:cNvSpPr txBox="1"/>
          <p:nvPr>
            <p:ph idx="3" type="body"/>
          </p:nvPr>
        </p:nvSpPr>
        <p:spPr>
          <a:xfrm>
            <a:off x="4705350" y="1079126"/>
            <a:ext cx="3657600" cy="592500"/>
          </a:xfrm>
          <a:prstGeom prst="rect">
            <a:avLst/>
          </a:prstGeom>
          <a:noFill/>
          <a:ln>
            <a:noFill/>
          </a:ln>
        </p:spPr>
        <p:txBody>
          <a:bodyPr anchorCtr="0" anchor="b" bIns="91425" lIns="91425" spcFirstLastPara="1" rIns="91425" wrap="square" tIns="91425">
            <a:noAutofit/>
          </a:bodyPr>
          <a:lstStyle>
            <a:lvl1pPr indent="-228600" lvl="0" marL="457200" marR="0" rtl="0" algn="ctr">
              <a:lnSpc>
                <a:spcPct val="107142"/>
              </a:lnSpc>
              <a:spcBef>
                <a:spcPts val="0"/>
              </a:spcBef>
              <a:spcAft>
                <a:spcPts val="0"/>
              </a:spcAft>
              <a:buClr>
                <a:schemeClr val="lt1"/>
              </a:buClr>
              <a:buSzPts val="2800"/>
              <a:buFont typeface="Noto Sans Symbols"/>
              <a:buNone/>
              <a:defRPr b="0" i="0" sz="2800" u="none" cap="none" strike="noStrike">
                <a:solidFill>
                  <a:schemeClr val="lt1"/>
                </a:solidFill>
                <a:latin typeface="Trebuchet MS"/>
                <a:ea typeface="Trebuchet MS"/>
                <a:cs typeface="Trebuchet MS"/>
                <a:sym typeface="Trebuchet MS"/>
              </a:defRPr>
            </a:lvl1pPr>
            <a:lvl2pPr indent="-228600" lvl="1" marL="914400" marR="0" rtl="0" algn="l">
              <a:spcBef>
                <a:spcPts val="600"/>
              </a:spcBef>
              <a:spcAft>
                <a:spcPts val="0"/>
              </a:spcAft>
              <a:buClr>
                <a:schemeClr val="lt1"/>
              </a:buClr>
              <a:buSzPts val="2000"/>
              <a:buFont typeface="Noto Sans Symbols"/>
              <a:buNone/>
              <a:defRPr b="1" i="0" sz="2000" u="none" cap="none" strike="noStrike">
                <a:solidFill>
                  <a:schemeClr val="lt1"/>
                </a:solidFill>
                <a:latin typeface="Trebuchet MS"/>
                <a:ea typeface="Trebuchet MS"/>
                <a:cs typeface="Trebuchet MS"/>
                <a:sym typeface="Trebuchet MS"/>
              </a:defRPr>
            </a:lvl2pPr>
            <a:lvl3pPr indent="-228600" lvl="2" marL="1371600" marR="0" rtl="0" algn="l">
              <a:spcBef>
                <a:spcPts val="600"/>
              </a:spcBef>
              <a:spcAft>
                <a:spcPts val="0"/>
              </a:spcAft>
              <a:buClr>
                <a:schemeClr val="lt1"/>
              </a:buClr>
              <a:buSzPts val="1800"/>
              <a:buFont typeface="Noto Sans Symbols"/>
              <a:buNone/>
              <a:defRPr b="1" i="0" sz="1800" u="none" cap="none" strike="noStrike">
                <a:solidFill>
                  <a:schemeClr val="lt1"/>
                </a:solidFill>
                <a:latin typeface="Trebuchet MS"/>
                <a:ea typeface="Trebuchet MS"/>
                <a:cs typeface="Trebuchet MS"/>
                <a:sym typeface="Trebuchet MS"/>
              </a:defRPr>
            </a:lvl3pPr>
            <a:lvl4pPr indent="-228600" lvl="3" marL="1828800" marR="0" rtl="0" algn="l">
              <a:spcBef>
                <a:spcPts val="600"/>
              </a:spcBef>
              <a:spcAft>
                <a:spcPts val="0"/>
              </a:spcAft>
              <a:buClr>
                <a:schemeClr val="lt1"/>
              </a:buClr>
              <a:buSzPts val="1600"/>
              <a:buFont typeface="Noto Sans Symbols"/>
              <a:buNone/>
              <a:defRPr b="1" i="0" sz="1600" u="none" cap="none" strike="noStrike">
                <a:solidFill>
                  <a:schemeClr val="lt1"/>
                </a:solidFill>
                <a:latin typeface="Trebuchet MS"/>
                <a:ea typeface="Trebuchet MS"/>
                <a:cs typeface="Trebuchet MS"/>
                <a:sym typeface="Trebuchet MS"/>
              </a:defRPr>
            </a:lvl4pPr>
            <a:lvl5pPr indent="-228600" lvl="4" marL="2286000" marR="0" rtl="0" algn="l">
              <a:spcBef>
                <a:spcPts val="600"/>
              </a:spcBef>
              <a:spcAft>
                <a:spcPts val="0"/>
              </a:spcAft>
              <a:buClr>
                <a:schemeClr val="lt1"/>
              </a:buClr>
              <a:buSzPts val="1600"/>
              <a:buFont typeface="Noto Sans Symbols"/>
              <a:buNone/>
              <a:defRPr b="1" i="0" sz="1600" u="none" cap="none" strike="noStrike">
                <a:solidFill>
                  <a:schemeClr val="lt1"/>
                </a:solidFill>
                <a:latin typeface="Trebuchet MS"/>
                <a:ea typeface="Trebuchet MS"/>
                <a:cs typeface="Trebuchet MS"/>
                <a:sym typeface="Trebuchet MS"/>
              </a:defRPr>
            </a:lvl5pPr>
            <a:lvl6pPr indent="-228600" lvl="5" marL="2743200" marR="0" rtl="0" algn="l">
              <a:spcBef>
                <a:spcPts val="320"/>
              </a:spcBef>
              <a:spcAft>
                <a:spcPts val="0"/>
              </a:spcAft>
              <a:buClr>
                <a:schemeClr val="lt1"/>
              </a:buClr>
              <a:buSzPts val="1600"/>
              <a:buFont typeface="Noto Sans Symbols"/>
              <a:buNone/>
              <a:defRPr b="1" i="0" sz="1600" u="none" cap="none" strike="noStrike">
                <a:solidFill>
                  <a:schemeClr val="lt1"/>
                </a:solidFill>
                <a:latin typeface="Trebuchet MS"/>
                <a:ea typeface="Trebuchet MS"/>
                <a:cs typeface="Trebuchet MS"/>
                <a:sym typeface="Trebuchet MS"/>
              </a:defRPr>
            </a:lvl6pPr>
            <a:lvl7pPr indent="-228600" lvl="6" marL="3200400" marR="0" rtl="0" algn="l">
              <a:spcBef>
                <a:spcPts val="320"/>
              </a:spcBef>
              <a:spcAft>
                <a:spcPts val="0"/>
              </a:spcAft>
              <a:buClr>
                <a:schemeClr val="lt1"/>
              </a:buClr>
              <a:buSzPts val="1600"/>
              <a:buFont typeface="Noto Sans Symbols"/>
              <a:buNone/>
              <a:defRPr b="1" i="0" sz="1600" u="none" cap="none" strike="noStrike">
                <a:solidFill>
                  <a:schemeClr val="lt1"/>
                </a:solidFill>
                <a:latin typeface="Trebuchet MS"/>
                <a:ea typeface="Trebuchet MS"/>
                <a:cs typeface="Trebuchet MS"/>
                <a:sym typeface="Trebuchet MS"/>
              </a:defRPr>
            </a:lvl7pPr>
            <a:lvl8pPr indent="-228600" lvl="7" marL="3657600" marR="0" rtl="0" algn="l">
              <a:spcBef>
                <a:spcPts val="320"/>
              </a:spcBef>
              <a:spcAft>
                <a:spcPts val="0"/>
              </a:spcAft>
              <a:buClr>
                <a:schemeClr val="lt1"/>
              </a:buClr>
              <a:buSzPts val="1600"/>
              <a:buFont typeface="Noto Sans Symbols"/>
              <a:buNone/>
              <a:defRPr b="1" i="0" sz="1600" u="none" cap="none" strike="noStrike">
                <a:solidFill>
                  <a:schemeClr val="lt1"/>
                </a:solidFill>
                <a:latin typeface="Trebuchet MS"/>
                <a:ea typeface="Trebuchet MS"/>
                <a:cs typeface="Trebuchet MS"/>
                <a:sym typeface="Trebuchet MS"/>
              </a:defRPr>
            </a:lvl8pPr>
            <a:lvl9pPr indent="-228600" lvl="8" marL="4114800" marR="0" rtl="0" algn="l">
              <a:spcBef>
                <a:spcPts val="320"/>
              </a:spcBef>
              <a:spcAft>
                <a:spcPts val="0"/>
              </a:spcAft>
              <a:buClr>
                <a:schemeClr val="lt1"/>
              </a:buClr>
              <a:buSzPts val="1600"/>
              <a:buFont typeface="Noto Sans Symbols"/>
              <a:buNone/>
              <a:defRPr b="1" i="0" sz="1600" u="none" cap="none" strike="noStrike">
                <a:solidFill>
                  <a:schemeClr val="lt1"/>
                </a:solidFill>
                <a:latin typeface="Trebuchet MS"/>
                <a:ea typeface="Trebuchet MS"/>
                <a:cs typeface="Trebuchet MS"/>
                <a:sym typeface="Trebuchet MS"/>
              </a:defRPr>
            </a:lvl9pPr>
          </a:lstStyle>
          <a:p/>
        </p:txBody>
      </p:sp>
      <p:sp>
        <p:nvSpPr>
          <p:cNvPr id="209" name="Google Shape;209;p29"/>
          <p:cNvSpPr txBox="1"/>
          <p:nvPr>
            <p:ph idx="4" type="body"/>
          </p:nvPr>
        </p:nvSpPr>
        <p:spPr>
          <a:xfrm>
            <a:off x="4705350" y="1771649"/>
            <a:ext cx="3657600" cy="2764500"/>
          </a:xfrm>
          <a:prstGeom prst="rect">
            <a:avLst/>
          </a:prstGeom>
          <a:noFill/>
          <a:ln>
            <a:noFill/>
          </a:ln>
        </p:spPr>
        <p:txBody>
          <a:bodyPr anchorCtr="0" anchor="t" bIns="91425" lIns="91425" spcFirstLastPara="1" rIns="91425" wrap="square" tIns="91425">
            <a:noAutofit/>
          </a:bodyPr>
          <a:lstStyle>
            <a:lvl1pPr indent="-355600" lvl="0" marL="457200" marR="0" rtl="0" algn="l">
              <a:spcBef>
                <a:spcPts val="2000"/>
              </a:spcBef>
              <a:spcAft>
                <a:spcPts val="0"/>
              </a:spcAft>
              <a:buClr>
                <a:schemeClr val="lt1"/>
              </a:buClr>
              <a:buSzPts val="2000"/>
              <a:buFont typeface="Noto Sans Symbols"/>
              <a:buChar char="●"/>
              <a:defRPr b="0" i="0" sz="2000" u="none" cap="none" strike="noStrike">
                <a:solidFill>
                  <a:schemeClr val="lt1"/>
                </a:solidFill>
                <a:latin typeface="Trebuchet MS"/>
                <a:ea typeface="Trebuchet MS"/>
                <a:cs typeface="Trebuchet MS"/>
                <a:sym typeface="Trebuchet MS"/>
              </a:defRPr>
            </a:lvl1pPr>
            <a:lvl2pPr indent="-342900" lvl="1" marL="9144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2pPr>
            <a:lvl3pPr indent="-342900" lvl="2" marL="13716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3pPr>
            <a:lvl4pPr indent="-342900" lvl="3" marL="18288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4pPr>
            <a:lvl5pPr indent="-342900" lvl="4" marL="22860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5pPr>
            <a:lvl6pPr indent="-330200" lvl="5" marL="2743200" marR="0" rtl="0" algn="l">
              <a:spcBef>
                <a:spcPts val="320"/>
              </a:spcBef>
              <a:spcAft>
                <a:spcPts val="0"/>
              </a:spcAft>
              <a:buClr>
                <a:schemeClr val="lt1"/>
              </a:buClr>
              <a:buSzPts val="1600"/>
              <a:buFont typeface="Noto Sans Symbols"/>
              <a:buChar char="●"/>
              <a:defRPr b="0" i="0" sz="1600" u="none" cap="none" strike="noStrike">
                <a:solidFill>
                  <a:schemeClr val="lt1"/>
                </a:solidFill>
                <a:latin typeface="Trebuchet MS"/>
                <a:ea typeface="Trebuchet MS"/>
                <a:cs typeface="Trebuchet MS"/>
                <a:sym typeface="Trebuchet MS"/>
              </a:defRPr>
            </a:lvl6pPr>
            <a:lvl7pPr indent="-330200" lvl="6" marL="3200400" marR="0" rtl="0" algn="l">
              <a:spcBef>
                <a:spcPts val="320"/>
              </a:spcBef>
              <a:spcAft>
                <a:spcPts val="0"/>
              </a:spcAft>
              <a:buClr>
                <a:schemeClr val="lt1"/>
              </a:buClr>
              <a:buSzPts val="1600"/>
              <a:buFont typeface="Noto Sans Symbols"/>
              <a:buChar char="●"/>
              <a:defRPr b="0" i="0" sz="1600" u="none" cap="none" strike="noStrike">
                <a:solidFill>
                  <a:schemeClr val="lt1"/>
                </a:solidFill>
                <a:latin typeface="Trebuchet MS"/>
                <a:ea typeface="Trebuchet MS"/>
                <a:cs typeface="Trebuchet MS"/>
                <a:sym typeface="Trebuchet MS"/>
              </a:defRPr>
            </a:lvl7pPr>
            <a:lvl8pPr indent="-330200" lvl="7" marL="3657600" marR="0" rtl="0" algn="l">
              <a:spcBef>
                <a:spcPts val="320"/>
              </a:spcBef>
              <a:spcAft>
                <a:spcPts val="0"/>
              </a:spcAft>
              <a:buClr>
                <a:schemeClr val="lt1"/>
              </a:buClr>
              <a:buSzPts val="1600"/>
              <a:buFont typeface="Noto Sans Symbols"/>
              <a:buChar char="●"/>
              <a:defRPr b="0" i="0" sz="1600" u="none" cap="none" strike="noStrike">
                <a:solidFill>
                  <a:schemeClr val="lt1"/>
                </a:solidFill>
                <a:latin typeface="Trebuchet MS"/>
                <a:ea typeface="Trebuchet MS"/>
                <a:cs typeface="Trebuchet MS"/>
                <a:sym typeface="Trebuchet MS"/>
              </a:defRPr>
            </a:lvl8pPr>
            <a:lvl9pPr indent="-330200" lvl="8" marL="4114800" marR="0" rtl="0" algn="l">
              <a:spcBef>
                <a:spcPts val="320"/>
              </a:spcBef>
              <a:spcAft>
                <a:spcPts val="0"/>
              </a:spcAft>
              <a:buClr>
                <a:schemeClr val="lt1"/>
              </a:buClr>
              <a:buSzPts val="1600"/>
              <a:buFont typeface="Noto Sans Symbols"/>
              <a:buChar char="●"/>
              <a:defRPr b="0" i="0" sz="1600" u="none" cap="none" strike="noStrike">
                <a:solidFill>
                  <a:schemeClr val="lt1"/>
                </a:solidFill>
                <a:latin typeface="Trebuchet MS"/>
                <a:ea typeface="Trebuchet MS"/>
                <a:cs typeface="Trebuchet MS"/>
                <a:sym typeface="Trebuchet MS"/>
              </a:defRPr>
            </a:lvl9pPr>
          </a:lstStyle>
          <a:p/>
        </p:txBody>
      </p:sp>
      <p:sp>
        <p:nvSpPr>
          <p:cNvPr id="210" name="Google Shape;210;p29"/>
          <p:cNvSpPr txBox="1"/>
          <p:nvPr>
            <p:ph idx="10" type="dt"/>
          </p:nvPr>
        </p:nvSpPr>
        <p:spPr>
          <a:xfrm>
            <a:off x="381000" y="4716556"/>
            <a:ext cx="1887600" cy="2739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200" u="none" cap="none" strike="noStrike">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11" name="Google Shape;211;p29"/>
          <p:cNvSpPr txBox="1"/>
          <p:nvPr>
            <p:ph idx="11" type="ftr"/>
          </p:nvPr>
        </p:nvSpPr>
        <p:spPr>
          <a:xfrm>
            <a:off x="3304615" y="4716556"/>
            <a:ext cx="52389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b="0" i="0" sz="1200" u="none" cap="none" strike="noStrike">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12" name="Google Shape;212;p29"/>
          <p:cNvSpPr txBox="1"/>
          <p:nvPr>
            <p:ph idx="12" type="sldNum"/>
          </p:nvPr>
        </p:nvSpPr>
        <p:spPr>
          <a:xfrm>
            <a:off x="8404411" y="164726"/>
            <a:ext cx="4932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dk2"/>
                </a:solidFill>
                <a:latin typeface="Trebuchet MS"/>
                <a:ea typeface="Trebuchet MS"/>
                <a:cs typeface="Trebuchet MS"/>
                <a:sym typeface="Trebuchet MS"/>
              </a:defRPr>
            </a:lvl1pPr>
            <a:lvl2pPr indent="0" lvl="1" marL="0" marR="0" rtl="0" algn="r">
              <a:spcBef>
                <a:spcPts val="0"/>
              </a:spcBef>
              <a:buNone/>
              <a:defRPr b="0" i="0" sz="1200" u="none" cap="none" strike="noStrike">
                <a:solidFill>
                  <a:schemeClr val="dk2"/>
                </a:solidFill>
                <a:latin typeface="Trebuchet MS"/>
                <a:ea typeface="Trebuchet MS"/>
                <a:cs typeface="Trebuchet MS"/>
                <a:sym typeface="Trebuchet MS"/>
              </a:defRPr>
            </a:lvl2pPr>
            <a:lvl3pPr indent="0" lvl="2" marL="0" marR="0" rtl="0" algn="r">
              <a:spcBef>
                <a:spcPts val="0"/>
              </a:spcBef>
              <a:buNone/>
              <a:defRPr b="0" i="0" sz="1200" u="none" cap="none" strike="noStrike">
                <a:solidFill>
                  <a:schemeClr val="dk2"/>
                </a:solidFill>
                <a:latin typeface="Trebuchet MS"/>
                <a:ea typeface="Trebuchet MS"/>
                <a:cs typeface="Trebuchet MS"/>
                <a:sym typeface="Trebuchet MS"/>
              </a:defRPr>
            </a:lvl3pPr>
            <a:lvl4pPr indent="0" lvl="3" marL="0" marR="0" rtl="0" algn="r">
              <a:spcBef>
                <a:spcPts val="0"/>
              </a:spcBef>
              <a:buNone/>
              <a:defRPr b="0" i="0" sz="1200" u="none" cap="none" strike="noStrike">
                <a:solidFill>
                  <a:schemeClr val="dk2"/>
                </a:solidFill>
                <a:latin typeface="Trebuchet MS"/>
                <a:ea typeface="Trebuchet MS"/>
                <a:cs typeface="Trebuchet MS"/>
                <a:sym typeface="Trebuchet MS"/>
              </a:defRPr>
            </a:lvl4pPr>
            <a:lvl5pPr indent="0" lvl="4" marL="0" marR="0" rtl="0" algn="r">
              <a:spcBef>
                <a:spcPts val="0"/>
              </a:spcBef>
              <a:buNone/>
              <a:defRPr b="0" i="0" sz="1200" u="none" cap="none" strike="noStrike">
                <a:solidFill>
                  <a:schemeClr val="dk2"/>
                </a:solidFill>
                <a:latin typeface="Trebuchet MS"/>
                <a:ea typeface="Trebuchet MS"/>
                <a:cs typeface="Trebuchet MS"/>
                <a:sym typeface="Trebuchet MS"/>
              </a:defRPr>
            </a:lvl5pPr>
            <a:lvl6pPr indent="0" lvl="5" marL="0" marR="0" rtl="0" algn="r">
              <a:spcBef>
                <a:spcPts val="0"/>
              </a:spcBef>
              <a:buNone/>
              <a:defRPr b="0" i="0" sz="1200" u="none" cap="none" strike="noStrike">
                <a:solidFill>
                  <a:schemeClr val="dk2"/>
                </a:solidFill>
                <a:latin typeface="Trebuchet MS"/>
                <a:ea typeface="Trebuchet MS"/>
                <a:cs typeface="Trebuchet MS"/>
                <a:sym typeface="Trebuchet MS"/>
              </a:defRPr>
            </a:lvl6pPr>
            <a:lvl7pPr indent="0" lvl="6" marL="0" marR="0" rtl="0" algn="r">
              <a:spcBef>
                <a:spcPts val="0"/>
              </a:spcBef>
              <a:buNone/>
              <a:defRPr b="0" i="0" sz="1200" u="none" cap="none" strike="noStrike">
                <a:solidFill>
                  <a:schemeClr val="dk2"/>
                </a:solidFill>
                <a:latin typeface="Trebuchet MS"/>
                <a:ea typeface="Trebuchet MS"/>
                <a:cs typeface="Trebuchet MS"/>
                <a:sym typeface="Trebuchet MS"/>
              </a:defRPr>
            </a:lvl7pPr>
            <a:lvl8pPr indent="0" lvl="7" marL="0" marR="0" rtl="0" algn="r">
              <a:spcBef>
                <a:spcPts val="0"/>
              </a:spcBef>
              <a:buNone/>
              <a:defRPr b="0" i="0" sz="1200" u="none" cap="none" strike="noStrike">
                <a:solidFill>
                  <a:schemeClr val="dk2"/>
                </a:solidFill>
                <a:latin typeface="Trebuchet MS"/>
                <a:ea typeface="Trebuchet MS"/>
                <a:cs typeface="Trebuchet MS"/>
                <a:sym typeface="Trebuchet MS"/>
              </a:defRPr>
            </a:lvl8pPr>
            <a:lvl9pPr indent="0" lvl="8" marL="0" marR="0" rtl="0" algn="r">
              <a:spcBef>
                <a:spcPts val="0"/>
              </a:spcBef>
              <a:buNone/>
              <a:defRPr b="0" i="0" sz="12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cxnSp>
        <p:nvCxnSpPr>
          <p:cNvPr id="213" name="Google Shape;213;p29"/>
          <p:cNvCxnSpPr/>
          <p:nvPr/>
        </p:nvCxnSpPr>
        <p:spPr>
          <a:xfrm>
            <a:off x="874059" y="1714500"/>
            <a:ext cx="3563100" cy="1200"/>
          </a:xfrm>
          <a:prstGeom prst="straightConnector1">
            <a:avLst/>
          </a:prstGeom>
          <a:noFill/>
          <a:ln cap="flat" cmpd="sng" w="19050">
            <a:solidFill>
              <a:schemeClr val="lt1"/>
            </a:solidFill>
            <a:prstDash val="solid"/>
            <a:round/>
            <a:headEnd len="sm" w="sm" type="none"/>
            <a:tailEnd len="sm" w="sm" type="none"/>
          </a:ln>
        </p:spPr>
      </p:cxnSp>
      <p:cxnSp>
        <p:nvCxnSpPr>
          <p:cNvPr id="214" name="Google Shape;214;p29"/>
          <p:cNvCxnSpPr/>
          <p:nvPr/>
        </p:nvCxnSpPr>
        <p:spPr>
          <a:xfrm>
            <a:off x="4815840" y="1714500"/>
            <a:ext cx="3566100" cy="1200"/>
          </a:xfrm>
          <a:prstGeom prst="straightConnector1">
            <a:avLst/>
          </a:prstGeom>
          <a:noFill/>
          <a:ln cap="flat" cmpd="sng" w="19050">
            <a:solidFill>
              <a:schemeClr val="lt1"/>
            </a:solidFill>
            <a:prstDash val="solid"/>
            <a:round/>
            <a:headEnd len="sm" w="sm" type="none"/>
            <a:tailEnd len="sm" w="sm" type="none"/>
          </a:ln>
        </p:spPr>
      </p:cxnSp>
      <p:cxnSp>
        <p:nvCxnSpPr>
          <p:cNvPr id="215" name="Google Shape;215;p29"/>
          <p:cNvCxnSpPr/>
          <p:nvPr/>
        </p:nvCxnSpPr>
        <p:spPr>
          <a:xfrm>
            <a:off x="874059" y="1714500"/>
            <a:ext cx="3563100" cy="1200"/>
          </a:xfrm>
          <a:prstGeom prst="straightConnector1">
            <a:avLst/>
          </a:prstGeom>
          <a:noFill/>
          <a:ln cap="flat" cmpd="sng" w="19050">
            <a:solidFill>
              <a:schemeClr val="lt1"/>
            </a:solidFill>
            <a:prstDash val="solid"/>
            <a:round/>
            <a:headEnd len="sm" w="sm" type="none"/>
            <a:tailEnd len="sm" w="sm" type="none"/>
          </a:ln>
        </p:spPr>
      </p:cxnSp>
      <p:cxnSp>
        <p:nvCxnSpPr>
          <p:cNvPr id="216" name="Google Shape;216;p29"/>
          <p:cNvCxnSpPr/>
          <p:nvPr/>
        </p:nvCxnSpPr>
        <p:spPr>
          <a:xfrm>
            <a:off x="4815840" y="1714500"/>
            <a:ext cx="3566100" cy="1200"/>
          </a:xfrm>
          <a:prstGeom prst="straightConnector1">
            <a:avLst/>
          </a:prstGeom>
          <a:noFill/>
          <a:ln cap="flat" cmpd="sng" w="19050">
            <a:solidFill>
              <a:schemeClr val="lt1"/>
            </a:solidFill>
            <a:prstDash val="solid"/>
            <a:round/>
            <a:headEnd len="sm" w="sm" type="none"/>
            <a:tailEnd len="sm" w="sm" type="none"/>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17" name="Shape 217"/>
        <p:cNvGrpSpPr/>
        <p:nvPr/>
      </p:nvGrpSpPr>
      <p:grpSpPr>
        <a:xfrm>
          <a:off x="0" y="0"/>
          <a:ext cx="0" cy="0"/>
          <a:chOff x="0" y="0"/>
          <a:chExt cx="0" cy="0"/>
        </a:xfrm>
      </p:grpSpPr>
      <p:pic>
        <p:nvPicPr>
          <p:cNvPr descr="Overlay-ContentCaption.png" id="218" name="Google Shape;218;p30"/>
          <p:cNvPicPr preferRelativeResize="0"/>
          <p:nvPr/>
        </p:nvPicPr>
        <p:blipFill rotWithShape="1">
          <a:blip r:embed="rId2">
            <a:alphaModFix/>
          </a:blip>
          <a:srcRect b="0" l="0" r="0" t="0"/>
          <a:stretch/>
        </p:blipFill>
        <p:spPr>
          <a:xfrm>
            <a:off x="158367" y="140589"/>
            <a:ext cx="6620448" cy="4862321"/>
          </a:xfrm>
          <a:prstGeom prst="rect">
            <a:avLst/>
          </a:prstGeom>
          <a:noFill/>
          <a:ln>
            <a:noFill/>
          </a:ln>
        </p:spPr>
      </p:pic>
      <p:sp>
        <p:nvSpPr>
          <p:cNvPr id="219" name="Google Shape;219;p30"/>
          <p:cNvSpPr txBox="1"/>
          <p:nvPr>
            <p:ph type="title"/>
          </p:nvPr>
        </p:nvSpPr>
        <p:spPr>
          <a:xfrm>
            <a:off x="779464" y="442913"/>
            <a:ext cx="3657600" cy="871500"/>
          </a:xfrm>
          <a:prstGeom prst="rect">
            <a:avLst/>
          </a:prstGeom>
          <a:noFill/>
          <a:ln>
            <a:noFill/>
          </a:ln>
        </p:spPr>
        <p:txBody>
          <a:bodyPr anchorCtr="0" anchor="b" bIns="91425" lIns="91425" spcFirstLastPara="1" rIns="91425" wrap="square" tIns="91425">
            <a:noAutofit/>
          </a:bodyPr>
          <a:lstStyle>
            <a:lvl1pPr lvl="0" marR="0" rtl="0" algn="ctr">
              <a:spcBef>
                <a:spcPts val="0"/>
              </a:spcBef>
              <a:spcAft>
                <a:spcPts val="0"/>
              </a:spcAft>
              <a:buClr>
                <a:schemeClr val="lt1"/>
              </a:buClr>
              <a:buSzPts val="3600"/>
              <a:buFont typeface="Trebuchet MS"/>
              <a:buNone/>
              <a:defRPr b="0" i="0" sz="3600" u="none" cap="none" strike="noStrike">
                <a:solidFill>
                  <a:schemeClr val="lt1"/>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20" name="Google Shape;220;p30"/>
          <p:cNvSpPr txBox="1"/>
          <p:nvPr>
            <p:ph idx="1" type="body"/>
          </p:nvPr>
        </p:nvSpPr>
        <p:spPr>
          <a:xfrm>
            <a:off x="4693023" y="554691"/>
            <a:ext cx="3657600" cy="3981600"/>
          </a:xfrm>
          <a:prstGeom prst="rect">
            <a:avLst/>
          </a:prstGeom>
          <a:noFill/>
          <a:ln>
            <a:noFill/>
          </a:ln>
        </p:spPr>
        <p:txBody>
          <a:bodyPr anchorCtr="0" anchor="t" bIns="91425" lIns="91425" spcFirstLastPara="1" rIns="91425" wrap="square" tIns="91425">
            <a:noAutofit/>
          </a:bodyPr>
          <a:lstStyle>
            <a:lvl1pPr indent="-355600" lvl="0" marL="457200" marR="0" rtl="0" algn="l">
              <a:spcBef>
                <a:spcPts val="2000"/>
              </a:spcBef>
              <a:spcAft>
                <a:spcPts val="0"/>
              </a:spcAft>
              <a:buClr>
                <a:schemeClr val="lt1"/>
              </a:buClr>
              <a:buSzPts val="2000"/>
              <a:buFont typeface="Noto Sans Symbols"/>
              <a:buChar char="●"/>
              <a:defRPr b="0" i="0" sz="2000" u="none" cap="none" strike="noStrike">
                <a:solidFill>
                  <a:schemeClr val="lt1"/>
                </a:solidFill>
                <a:latin typeface="Trebuchet MS"/>
                <a:ea typeface="Trebuchet MS"/>
                <a:cs typeface="Trebuchet MS"/>
                <a:sym typeface="Trebuchet MS"/>
              </a:defRPr>
            </a:lvl1pPr>
            <a:lvl2pPr indent="-342900" lvl="1" marL="9144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2pPr>
            <a:lvl3pPr indent="-342900" lvl="2" marL="13716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3pPr>
            <a:lvl4pPr indent="-342900" lvl="3" marL="18288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4pPr>
            <a:lvl5pPr indent="-342900" lvl="4" marL="22860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5pPr>
            <a:lvl6pPr indent="-342900" lvl="5" marL="27432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6pPr>
            <a:lvl7pPr indent="-342900" lvl="6" marL="32004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7pPr>
            <a:lvl8pPr indent="-342900" lvl="7" marL="36576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8pPr>
            <a:lvl9pPr indent="-342900" lvl="8" marL="41148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9pPr>
          </a:lstStyle>
          <a:p/>
        </p:txBody>
      </p:sp>
      <p:sp>
        <p:nvSpPr>
          <p:cNvPr id="221" name="Google Shape;221;p30"/>
          <p:cNvSpPr txBox="1"/>
          <p:nvPr>
            <p:ph idx="2" type="body"/>
          </p:nvPr>
        </p:nvSpPr>
        <p:spPr>
          <a:xfrm>
            <a:off x="779464" y="1362075"/>
            <a:ext cx="3657600" cy="2866800"/>
          </a:xfrm>
          <a:prstGeom prst="rect">
            <a:avLst/>
          </a:prstGeom>
          <a:noFill/>
          <a:ln>
            <a:noFill/>
          </a:ln>
        </p:spPr>
        <p:txBody>
          <a:bodyPr anchorCtr="0" anchor="t" bIns="91425" lIns="91425" spcFirstLastPara="1" rIns="91425" wrap="square" tIns="91425">
            <a:noAutofit/>
          </a:bodyPr>
          <a:lstStyle>
            <a:lvl1pPr indent="-228600" lvl="0" marL="457200" marR="0" rtl="0" algn="ctr">
              <a:spcBef>
                <a:spcPts val="600"/>
              </a:spcBef>
              <a:spcAft>
                <a:spcPts val="0"/>
              </a:spcAft>
              <a:buClr>
                <a:schemeClr val="lt1"/>
              </a:buClr>
              <a:buSzPts val="1800"/>
              <a:buFont typeface="Noto Sans Symbols"/>
              <a:buNone/>
              <a:defRPr b="0" i="0" sz="1800" u="none" cap="none" strike="noStrike">
                <a:solidFill>
                  <a:schemeClr val="lt1"/>
                </a:solidFill>
                <a:latin typeface="Trebuchet MS"/>
                <a:ea typeface="Trebuchet MS"/>
                <a:cs typeface="Trebuchet MS"/>
                <a:sym typeface="Trebuchet MS"/>
              </a:defRPr>
            </a:lvl1pPr>
            <a:lvl2pPr indent="-228600" lvl="1" marL="914400" marR="0" rtl="0" algn="l">
              <a:spcBef>
                <a:spcPts val="600"/>
              </a:spcBef>
              <a:spcAft>
                <a:spcPts val="0"/>
              </a:spcAft>
              <a:buClr>
                <a:schemeClr val="lt1"/>
              </a:buClr>
              <a:buSzPts val="1200"/>
              <a:buFont typeface="Noto Sans Symbols"/>
              <a:buNone/>
              <a:defRPr b="0" i="0" sz="1200" u="none" cap="none" strike="noStrike">
                <a:solidFill>
                  <a:schemeClr val="lt1"/>
                </a:solidFill>
                <a:latin typeface="Trebuchet MS"/>
                <a:ea typeface="Trebuchet MS"/>
                <a:cs typeface="Trebuchet MS"/>
                <a:sym typeface="Trebuchet MS"/>
              </a:defRPr>
            </a:lvl2pPr>
            <a:lvl3pPr indent="-228600" lvl="2" marL="1371600" marR="0" rtl="0" algn="l">
              <a:spcBef>
                <a:spcPts val="600"/>
              </a:spcBef>
              <a:spcAft>
                <a:spcPts val="0"/>
              </a:spcAft>
              <a:buClr>
                <a:schemeClr val="lt1"/>
              </a:buClr>
              <a:buSzPts val="1000"/>
              <a:buFont typeface="Noto Sans Symbols"/>
              <a:buNone/>
              <a:defRPr b="0" i="0" sz="1000" u="none" cap="none" strike="noStrike">
                <a:solidFill>
                  <a:schemeClr val="lt1"/>
                </a:solidFill>
                <a:latin typeface="Trebuchet MS"/>
                <a:ea typeface="Trebuchet MS"/>
                <a:cs typeface="Trebuchet MS"/>
                <a:sym typeface="Trebuchet MS"/>
              </a:defRPr>
            </a:lvl3pPr>
            <a:lvl4pPr indent="-228600" lvl="3" marL="1828800" marR="0" rtl="0" algn="l">
              <a:spcBef>
                <a:spcPts val="600"/>
              </a:spcBef>
              <a:spcAft>
                <a:spcPts val="0"/>
              </a:spcAft>
              <a:buClr>
                <a:schemeClr val="lt1"/>
              </a:buClr>
              <a:buSzPts val="900"/>
              <a:buFont typeface="Noto Sans Symbols"/>
              <a:buNone/>
              <a:defRPr b="0" i="0" sz="900" u="none" cap="none" strike="noStrike">
                <a:solidFill>
                  <a:schemeClr val="lt1"/>
                </a:solidFill>
                <a:latin typeface="Trebuchet MS"/>
                <a:ea typeface="Trebuchet MS"/>
                <a:cs typeface="Trebuchet MS"/>
                <a:sym typeface="Trebuchet MS"/>
              </a:defRPr>
            </a:lvl4pPr>
            <a:lvl5pPr indent="-228600" lvl="4" marL="2286000" marR="0" rtl="0" algn="l">
              <a:spcBef>
                <a:spcPts val="600"/>
              </a:spcBef>
              <a:spcAft>
                <a:spcPts val="0"/>
              </a:spcAft>
              <a:buClr>
                <a:schemeClr val="lt1"/>
              </a:buClr>
              <a:buSzPts val="900"/>
              <a:buFont typeface="Noto Sans Symbols"/>
              <a:buNone/>
              <a:defRPr b="0" i="0" sz="900" u="none" cap="none" strike="noStrike">
                <a:solidFill>
                  <a:schemeClr val="lt1"/>
                </a:solidFill>
                <a:latin typeface="Trebuchet MS"/>
                <a:ea typeface="Trebuchet MS"/>
                <a:cs typeface="Trebuchet MS"/>
                <a:sym typeface="Trebuchet MS"/>
              </a:defRPr>
            </a:lvl5pPr>
            <a:lvl6pPr indent="-228600" lvl="5" marL="2743200" marR="0" rtl="0" algn="l">
              <a:spcBef>
                <a:spcPts val="180"/>
              </a:spcBef>
              <a:spcAft>
                <a:spcPts val="0"/>
              </a:spcAft>
              <a:buClr>
                <a:schemeClr val="lt1"/>
              </a:buClr>
              <a:buSzPts val="900"/>
              <a:buFont typeface="Noto Sans Symbols"/>
              <a:buNone/>
              <a:defRPr b="0" i="0" sz="900" u="none" cap="none" strike="noStrike">
                <a:solidFill>
                  <a:schemeClr val="lt1"/>
                </a:solidFill>
                <a:latin typeface="Trebuchet MS"/>
                <a:ea typeface="Trebuchet MS"/>
                <a:cs typeface="Trebuchet MS"/>
                <a:sym typeface="Trebuchet MS"/>
              </a:defRPr>
            </a:lvl6pPr>
            <a:lvl7pPr indent="-228600" lvl="6" marL="3200400" marR="0" rtl="0" algn="l">
              <a:spcBef>
                <a:spcPts val="180"/>
              </a:spcBef>
              <a:spcAft>
                <a:spcPts val="0"/>
              </a:spcAft>
              <a:buClr>
                <a:schemeClr val="lt1"/>
              </a:buClr>
              <a:buSzPts val="900"/>
              <a:buFont typeface="Noto Sans Symbols"/>
              <a:buNone/>
              <a:defRPr b="0" i="0" sz="900" u="none" cap="none" strike="noStrike">
                <a:solidFill>
                  <a:schemeClr val="lt1"/>
                </a:solidFill>
                <a:latin typeface="Trebuchet MS"/>
                <a:ea typeface="Trebuchet MS"/>
                <a:cs typeface="Trebuchet MS"/>
                <a:sym typeface="Trebuchet MS"/>
              </a:defRPr>
            </a:lvl7pPr>
            <a:lvl8pPr indent="-228600" lvl="7" marL="3657600" marR="0" rtl="0" algn="l">
              <a:spcBef>
                <a:spcPts val="180"/>
              </a:spcBef>
              <a:spcAft>
                <a:spcPts val="0"/>
              </a:spcAft>
              <a:buClr>
                <a:schemeClr val="lt1"/>
              </a:buClr>
              <a:buSzPts val="900"/>
              <a:buFont typeface="Noto Sans Symbols"/>
              <a:buNone/>
              <a:defRPr b="0" i="0" sz="900" u="none" cap="none" strike="noStrike">
                <a:solidFill>
                  <a:schemeClr val="lt1"/>
                </a:solidFill>
                <a:latin typeface="Trebuchet MS"/>
                <a:ea typeface="Trebuchet MS"/>
                <a:cs typeface="Trebuchet MS"/>
                <a:sym typeface="Trebuchet MS"/>
              </a:defRPr>
            </a:lvl8pPr>
            <a:lvl9pPr indent="-228600" lvl="8" marL="4114800" marR="0" rtl="0" algn="l">
              <a:spcBef>
                <a:spcPts val="180"/>
              </a:spcBef>
              <a:spcAft>
                <a:spcPts val="0"/>
              </a:spcAft>
              <a:buClr>
                <a:schemeClr val="lt1"/>
              </a:buClr>
              <a:buSzPts val="900"/>
              <a:buFont typeface="Noto Sans Symbols"/>
              <a:buNone/>
              <a:defRPr b="0" i="0" sz="900" u="none" cap="none" strike="noStrike">
                <a:solidFill>
                  <a:schemeClr val="lt1"/>
                </a:solidFill>
                <a:latin typeface="Trebuchet MS"/>
                <a:ea typeface="Trebuchet MS"/>
                <a:cs typeface="Trebuchet MS"/>
                <a:sym typeface="Trebuchet MS"/>
              </a:defRPr>
            </a:lvl9pPr>
          </a:lstStyle>
          <a:p/>
        </p:txBody>
      </p:sp>
      <p:sp>
        <p:nvSpPr>
          <p:cNvPr id="222" name="Google Shape;222;p30"/>
          <p:cNvSpPr txBox="1"/>
          <p:nvPr>
            <p:ph idx="10" type="dt"/>
          </p:nvPr>
        </p:nvSpPr>
        <p:spPr>
          <a:xfrm>
            <a:off x="381000" y="4716556"/>
            <a:ext cx="1887600" cy="2739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200" u="none" cap="none" strike="noStrike">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23" name="Google Shape;223;p30"/>
          <p:cNvSpPr txBox="1"/>
          <p:nvPr>
            <p:ph idx="11" type="ftr"/>
          </p:nvPr>
        </p:nvSpPr>
        <p:spPr>
          <a:xfrm>
            <a:off x="3304615" y="4716556"/>
            <a:ext cx="52389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b="0" i="0" sz="1200" u="none" cap="none" strike="noStrike">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24" name="Google Shape;224;p30"/>
          <p:cNvSpPr txBox="1"/>
          <p:nvPr>
            <p:ph idx="12" type="sldNum"/>
          </p:nvPr>
        </p:nvSpPr>
        <p:spPr>
          <a:xfrm>
            <a:off x="8404411" y="164726"/>
            <a:ext cx="4932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dk2"/>
                </a:solidFill>
                <a:latin typeface="Trebuchet MS"/>
                <a:ea typeface="Trebuchet MS"/>
                <a:cs typeface="Trebuchet MS"/>
                <a:sym typeface="Trebuchet MS"/>
              </a:defRPr>
            </a:lvl1pPr>
            <a:lvl2pPr indent="0" lvl="1" marL="0" marR="0" rtl="0" algn="r">
              <a:spcBef>
                <a:spcPts val="0"/>
              </a:spcBef>
              <a:buNone/>
              <a:defRPr b="0" i="0" sz="1200" u="none" cap="none" strike="noStrike">
                <a:solidFill>
                  <a:schemeClr val="dk2"/>
                </a:solidFill>
                <a:latin typeface="Trebuchet MS"/>
                <a:ea typeface="Trebuchet MS"/>
                <a:cs typeface="Trebuchet MS"/>
                <a:sym typeface="Trebuchet MS"/>
              </a:defRPr>
            </a:lvl2pPr>
            <a:lvl3pPr indent="0" lvl="2" marL="0" marR="0" rtl="0" algn="r">
              <a:spcBef>
                <a:spcPts val="0"/>
              </a:spcBef>
              <a:buNone/>
              <a:defRPr b="0" i="0" sz="1200" u="none" cap="none" strike="noStrike">
                <a:solidFill>
                  <a:schemeClr val="dk2"/>
                </a:solidFill>
                <a:latin typeface="Trebuchet MS"/>
                <a:ea typeface="Trebuchet MS"/>
                <a:cs typeface="Trebuchet MS"/>
                <a:sym typeface="Trebuchet MS"/>
              </a:defRPr>
            </a:lvl3pPr>
            <a:lvl4pPr indent="0" lvl="3" marL="0" marR="0" rtl="0" algn="r">
              <a:spcBef>
                <a:spcPts val="0"/>
              </a:spcBef>
              <a:buNone/>
              <a:defRPr b="0" i="0" sz="1200" u="none" cap="none" strike="noStrike">
                <a:solidFill>
                  <a:schemeClr val="dk2"/>
                </a:solidFill>
                <a:latin typeface="Trebuchet MS"/>
                <a:ea typeface="Trebuchet MS"/>
                <a:cs typeface="Trebuchet MS"/>
                <a:sym typeface="Trebuchet MS"/>
              </a:defRPr>
            </a:lvl4pPr>
            <a:lvl5pPr indent="0" lvl="4" marL="0" marR="0" rtl="0" algn="r">
              <a:spcBef>
                <a:spcPts val="0"/>
              </a:spcBef>
              <a:buNone/>
              <a:defRPr b="0" i="0" sz="1200" u="none" cap="none" strike="noStrike">
                <a:solidFill>
                  <a:schemeClr val="dk2"/>
                </a:solidFill>
                <a:latin typeface="Trebuchet MS"/>
                <a:ea typeface="Trebuchet MS"/>
                <a:cs typeface="Trebuchet MS"/>
                <a:sym typeface="Trebuchet MS"/>
              </a:defRPr>
            </a:lvl5pPr>
            <a:lvl6pPr indent="0" lvl="5" marL="0" marR="0" rtl="0" algn="r">
              <a:spcBef>
                <a:spcPts val="0"/>
              </a:spcBef>
              <a:buNone/>
              <a:defRPr b="0" i="0" sz="1200" u="none" cap="none" strike="noStrike">
                <a:solidFill>
                  <a:schemeClr val="dk2"/>
                </a:solidFill>
                <a:latin typeface="Trebuchet MS"/>
                <a:ea typeface="Trebuchet MS"/>
                <a:cs typeface="Trebuchet MS"/>
                <a:sym typeface="Trebuchet MS"/>
              </a:defRPr>
            </a:lvl6pPr>
            <a:lvl7pPr indent="0" lvl="6" marL="0" marR="0" rtl="0" algn="r">
              <a:spcBef>
                <a:spcPts val="0"/>
              </a:spcBef>
              <a:buNone/>
              <a:defRPr b="0" i="0" sz="1200" u="none" cap="none" strike="noStrike">
                <a:solidFill>
                  <a:schemeClr val="dk2"/>
                </a:solidFill>
                <a:latin typeface="Trebuchet MS"/>
                <a:ea typeface="Trebuchet MS"/>
                <a:cs typeface="Trebuchet MS"/>
                <a:sym typeface="Trebuchet MS"/>
              </a:defRPr>
            </a:lvl7pPr>
            <a:lvl8pPr indent="0" lvl="7" marL="0" marR="0" rtl="0" algn="r">
              <a:spcBef>
                <a:spcPts val="0"/>
              </a:spcBef>
              <a:buNone/>
              <a:defRPr b="0" i="0" sz="1200" u="none" cap="none" strike="noStrike">
                <a:solidFill>
                  <a:schemeClr val="dk2"/>
                </a:solidFill>
                <a:latin typeface="Trebuchet MS"/>
                <a:ea typeface="Trebuchet MS"/>
                <a:cs typeface="Trebuchet MS"/>
                <a:sym typeface="Trebuchet MS"/>
              </a:defRPr>
            </a:lvl8pPr>
            <a:lvl9pPr indent="0" lvl="8" marL="0" marR="0" rtl="0" algn="r">
              <a:spcBef>
                <a:spcPts val="0"/>
              </a:spcBef>
              <a:buNone/>
              <a:defRPr b="0" i="0" sz="12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ntent">
  <p:cSld name="3 Content">
    <p:spTree>
      <p:nvGrpSpPr>
        <p:cNvPr id="225" name="Shape 225"/>
        <p:cNvGrpSpPr/>
        <p:nvPr/>
      </p:nvGrpSpPr>
      <p:grpSpPr>
        <a:xfrm>
          <a:off x="0" y="0"/>
          <a:ext cx="0" cy="0"/>
          <a:chOff x="0" y="0"/>
          <a:chExt cx="0" cy="0"/>
        </a:xfrm>
      </p:grpSpPr>
      <p:pic>
        <p:nvPicPr>
          <p:cNvPr descr="Overlay-ContentSlides.png" id="226" name="Google Shape;226;p31"/>
          <p:cNvPicPr preferRelativeResize="0"/>
          <p:nvPr/>
        </p:nvPicPr>
        <p:blipFill rotWithShape="1">
          <a:blip r:embed="rId2">
            <a:alphaModFix/>
          </a:blip>
          <a:srcRect b="0" l="0" r="0" t="0"/>
          <a:stretch/>
        </p:blipFill>
        <p:spPr>
          <a:xfrm>
            <a:off x="150887" y="139984"/>
            <a:ext cx="6620448" cy="4862321"/>
          </a:xfrm>
          <a:prstGeom prst="rect">
            <a:avLst/>
          </a:prstGeom>
          <a:noFill/>
          <a:ln>
            <a:noFill/>
          </a:ln>
        </p:spPr>
      </p:pic>
      <p:sp>
        <p:nvSpPr>
          <p:cNvPr id="227" name="Google Shape;227;p31"/>
          <p:cNvSpPr txBox="1"/>
          <p:nvPr>
            <p:ph type="title"/>
          </p:nvPr>
        </p:nvSpPr>
        <p:spPr>
          <a:xfrm>
            <a:off x="779463" y="285750"/>
            <a:ext cx="7583400" cy="7833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lt1"/>
              </a:buClr>
              <a:buSzPts val="3800"/>
              <a:buFont typeface="Trebuchet MS"/>
              <a:buNone/>
              <a:defRPr b="0" i="0" sz="3800" u="none" cap="none" strike="noStrike">
                <a:solidFill>
                  <a:schemeClr val="lt1"/>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28" name="Google Shape;228;p31"/>
          <p:cNvSpPr txBox="1"/>
          <p:nvPr>
            <p:ph idx="1" type="body"/>
          </p:nvPr>
        </p:nvSpPr>
        <p:spPr>
          <a:xfrm>
            <a:off x="4710953" y="1371601"/>
            <a:ext cx="3657600" cy="1542900"/>
          </a:xfrm>
          <a:prstGeom prst="rect">
            <a:avLst/>
          </a:prstGeom>
          <a:noFill/>
          <a:ln>
            <a:noFill/>
          </a:ln>
        </p:spPr>
        <p:txBody>
          <a:bodyPr anchorCtr="0" anchor="t" bIns="91425" lIns="91425" spcFirstLastPara="1" rIns="91425" wrap="square" tIns="91425">
            <a:noAutofit/>
          </a:bodyPr>
          <a:lstStyle>
            <a:lvl1pPr indent="-355600" lvl="0" marL="457200" marR="0" rtl="0" algn="l">
              <a:spcBef>
                <a:spcPts val="2000"/>
              </a:spcBef>
              <a:spcAft>
                <a:spcPts val="0"/>
              </a:spcAft>
              <a:buClr>
                <a:schemeClr val="lt1"/>
              </a:buClr>
              <a:buSzPts val="2000"/>
              <a:buFont typeface="Noto Sans Symbols"/>
              <a:buChar char="●"/>
              <a:defRPr b="0" i="0" sz="2000" u="none" cap="none" strike="noStrike">
                <a:solidFill>
                  <a:schemeClr val="lt1"/>
                </a:solidFill>
                <a:latin typeface="Trebuchet MS"/>
                <a:ea typeface="Trebuchet MS"/>
                <a:cs typeface="Trebuchet MS"/>
                <a:sym typeface="Trebuchet MS"/>
              </a:defRPr>
            </a:lvl1pPr>
            <a:lvl2pPr indent="-342900" lvl="1" marL="9144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2pPr>
            <a:lvl3pPr indent="-342900" lvl="2" marL="13716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3pPr>
            <a:lvl4pPr indent="-342900" lvl="3" marL="18288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4pPr>
            <a:lvl5pPr indent="-342900" lvl="4" marL="22860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5pPr>
            <a:lvl6pPr indent="-342900" lvl="5" marL="27432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6pPr>
            <a:lvl7pPr indent="-342900" lvl="6" marL="32004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7pPr>
            <a:lvl8pPr indent="-342900" lvl="7" marL="36576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8pPr>
            <a:lvl9pPr indent="-342900" lvl="8" marL="41148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9pPr>
          </a:lstStyle>
          <a:p/>
        </p:txBody>
      </p:sp>
      <p:sp>
        <p:nvSpPr>
          <p:cNvPr id="229" name="Google Shape;229;p31"/>
          <p:cNvSpPr txBox="1"/>
          <p:nvPr>
            <p:ph idx="10" type="dt"/>
          </p:nvPr>
        </p:nvSpPr>
        <p:spPr>
          <a:xfrm>
            <a:off x="381000" y="4716556"/>
            <a:ext cx="1887600" cy="2739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200" u="none" cap="none" strike="noStrike">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30" name="Google Shape;230;p31"/>
          <p:cNvSpPr txBox="1"/>
          <p:nvPr>
            <p:ph idx="11" type="ftr"/>
          </p:nvPr>
        </p:nvSpPr>
        <p:spPr>
          <a:xfrm>
            <a:off x="3304615" y="4716556"/>
            <a:ext cx="52389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b="0" i="0" sz="1200" u="none" cap="none" strike="noStrike">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31" name="Google Shape;231;p31"/>
          <p:cNvSpPr txBox="1"/>
          <p:nvPr>
            <p:ph idx="12" type="sldNum"/>
          </p:nvPr>
        </p:nvSpPr>
        <p:spPr>
          <a:xfrm>
            <a:off x="8404411" y="164726"/>
            <a:ext cx="4932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dk2"/>
                </a:solidFill>
                <a:latin typeface="Trebuchet MS"/>
                <a:ea typeface="Trebuchet MS"/>
                <a:cs typeface="Trebuchet MS"/>
                <a:sym typeface="Trebuchet MS"/>
              </a:defRPr>
            </a:lvl1pPr>
            <a:lvl2pPr indent="0" lvl="1" marL="0" marR="0" rtl="0" algn="r">
              <a:spcBef>
                <a:spcPts val="0"/>
              </a:spcBef>
              <a:buNone/>
              <a:defRPr b="0" i="0" sz="1200" u="none" cap="none" strike="noStrike">
                <a:solidFill>
                  <a:schemeClr val="dk2"/>
                </a:solidFill>
                <a:latin typeface="Trebuchet MS"/>
                <a:ea typeface="Trebuchet MS"/>
                <a:cs typeface="Trebuchet MS"/>
                <a:sym typeface="Trebuchet MS"/>
              </a:defRPr>
            </a:lvl2pPr>
            <a:lvl3pPr indent="0" lvl="2" marL="0" marR="0" rtl="0" algn="r">
              <a:spcBef>
                <a:spcPts val="0"/>
              </a:spcBef>
              <a:buNone/>
              <a:defRPr b="0" i="0" sz="1200" u="none" cap="none" strike="noStrike">
                <a:solidFill>
                  <a:schemeClr val="dk2"/>
                </a:solidFill>
                <a:latin typeface="Trebuchet MS"/>
                <a:ea typeface="Trebuchet MS"/>
                <a:cs typeface="Trebuchet MS"/>
                <a:sym typeface="Trebuchet MS"/>
              </a:defRPr>
            </a:lvl3pPr>
            <a:lvl4pPr indent="0" lvl="3" marL="0" marR="0" rtl="0" algn="r">
              <a:spcBef>
                <a:spcPts val="0"/>
              </a:spcBef>
              <a:buNone/>
              <a:defRPr b="0" i="0" sz="1200" u="none" cap="none" strike="noStrike">
                <a:solidFill>
                  <a:schemeClr val="dk2"/>
                </a:solidFill>
                <a:latin typeface="Trebuchet MS"/>
                <a:ea typeface="Trebuchet MS"/>
                <a:cs typeface="Trebuchet MS"/>
                <a:sym typeface="Trebuchet MS"/>
              </a:defRPr>
            </a:lvl4pPr>
            <a:lvl5pPr indent="0" lvl="4" marL="0" marR="0" rtl="0" algn="r">
              <a:spcBef>
                <a:spcPts val="0"/>
              </a:spcBef>
              <a:buNone/>
              <a:defRPr b="0" i="0" sz="1200" u="none" cap="none" strike="noStrike">
                <a:solidFill>
                  <a:schemeClr val="dk2"/>
                </a:solidFill>
                <a:latin typeface="Trebuchet MS"/>
                <a:ea typeface="Trebuchet MS"/>
                <a:cs typeface="Trebuchet MS"/>
                <a:sym typeface="Trebuchet MS"/>
              </a:defRPr>
            </a:lvl5pPr>
            <a:lvl6pPr indent="0" lvl="5" marL="0" marR="0" rtl="0" algn="r">
              <a:spcBef>
                <a:spcPts val="0"/>
              </a:spcBef>
              <a:buNone/>
              <a:defRPr b="0" i="0" sz="1200" u="none" cap="none" strike="noStrike">
                <a:solidFill>
                  <a:schemeClr val="dk2"/>
                </a:solidFill>
                <a:latin typeface="Trebuchet MS"/>
                <a:ea typeface="Trebuchet MS"/>
                <a:cs typeface="Trebuchet MS"/>
                <a:sym typeface="Trebuchet MS"/>
              </a:defRPr>
            </a:lvl6pPr>
            <a:lvl7pPr indent="0" lvl="6" marL="0" marR="0" rtl="0" algn="r">
              <a:spcBef>
                <a:spcPts val="0"/>
              </a:spcBef>
              <a:buNone/>
              <a:defRPr b="0" i="0" sz="1200" u="none" cap="none" strike="noStrike">
                <a:solidFill>
                  <a:schemeClr val="dk2"/>
                </a:solidFill>
                <a:latin typeface="Trebuchet MS"/>
                <a:ea typeface="Trebuchet MS"/>
                <a:cs typeface="Trebuchet MS"/>
                <a:sym typeface="Trebuchet MS"/>
              </a:defRPr>
            </a:lvl7pPr>
            <a:lvl8pPr indent="0" lvl="7" marL="0" marR="0" rtl="0" algn="r">
              <a:spcBef>
                <a:spcPts val="0"/>
              </a:spcBef>
              <a:buNone/>
              <a:defRPr b="0" i="0" sz="1200" u="none" cap="none" strike="noStrike">
                <a:solidFill>
                  <a:schemeClr val="dk2"/>
                </a:solidFill>
                <a:latin typeface="Trebuchet MS"/>
                <a:ea typeface="Trebuchet MS"/>
                <a:cs typeface="Trebuchet MS"/>
                <a:sym typeface="Trebuchet MS"/>
              </a:defRPr>
            </a:lvl8pPr>
            <a:lvl9pPr indent="0" lvl="8" marL="0" marR="0" rtl="0" algn="r">
              <a:spcBef>
                <a:spcPts val="0"/>
              </a:spcBef>
              <a:buNone/>
              <a:defRPr b="0" i="0" sz="12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
        <p:nvSpPr>
          <p:cNvPr id="232" name="Google Shape;232;p31"/>
          <p:cNvSpPr txBox="1"/>
          <p:nvPr>
            <p:ph idx="2" type="body"/>
          </p:nvPr>
        </p:nvSpPr>
        <p:spPr>
          <a:xfrm>
            <a:off x="4710953" y="2993862"/>
            <a:ext cx="3657600" cy="1542900"/>
          </a:xfrm>
          <a:prstGeom prst="rect">
            <a:avLst/>
          </a:prstGeom>
          <a:noFill/>
          <a:ln>
            <a:noFill/>
          </a:ln>
        </p:spPr>
        <p:txBody>
          <a:bodyPr anchorCtr="0" anchor="t" bIns="91425" lIns="91425" spcFirstLastPara="1" rIns="91425" wrap="square" tIns="91425">
            <a:noAutofit/>
          </a:bodyPr>
          <a:lstStyle>
            <a:lvl1pPr indent="-355600" lvl="0" marL="457200" marR="0" rtl="0" algn="l">
              <a:spcBef>
                <a:spcPts val="2000"/>
              </a:spcBef>
              <a:spcAft>
                <a:spcPts val="0"/>
              </a:spcAft>
              <a:buClr>
                <a:schemeClr val="lt1"/>
              </a:buClr>
              <a:buSzPts val="2000"/>
              <a:buFont typeface="Noto Sans Symbols"/>
              <a:buChar char="●"/>
              <a:defRPr b="0" i="0" sz="2000" u="none" cap="none" strike="noStrike">
                <a:solidFill>
                  <a:schemeClr val="lt1"/>
                </a:solidFill>
                <a:latin typeface="Trebuchet MS"/>
                <a:ea typeface="Trebuchet MS"/>
                <a:cs typeface="Trebuchet MS"/>
                <a:sym typeface="Trebuchet MS"/>
              </a:defRPr>
            </a:lvl1pPr>
            <a:lvl2pPr indent="-342900" lvl="1" marL="9144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2pPr>
            <a:lvl3pPr indent="-342900" lvl="2" marL="13716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3pPr>
            <a:lvl4pPr indent="-342900" lvl="3" marL="18288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4pPr>
            <a:lvl5pPr indent="-342900" lvl="4" marL="22860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5pPr>
            <a:lvl6pPr indent="-342900" lvl="5" marL="27432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6pPr>
            <a:lvl7pPr indent="-342900" lvl="6" marL="32004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7pPr>
            <a:lvl8pPr indent="-342900" lvl="7" marL="36576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8pPr>
            <a:lvl9pPr indent="-342900" lvl="8" marL="41148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9pPr>
          </a:lstStyle>
          <a:p/>
        </p:txBody>
      </p:sp>
      <p:sp>
        <p:nvSpPr>
          <p:cNvPr id="233" name="Google Shape;233;p31"/>
          <p:cNvSpPr txBox="1"/>
          <p:nvPr>
            <p:ph idx="3" type="body"/>
          </p:nvPr>
        </p:nvSpPr>
        <p:spPr>
          <a:xfrm>
            <a:off x="779462" y="1371600"/>
            <a:ext cx="3657600" cy="3164700"/>
          </a:xfrm>
          <a:prstGeom prst="rect">
            <a:avLst/>
          </a:prstGeom>
          <a:noFill/>
          <a:ln>
            <a:noFill/>
          </a:ln>
        </p:spPr>
        <p:txBody>
          <a:bodyPr anchorCtr="0" anchor="t" bIns="91425" lIns="91425" spcFirstLastPara="1" rIns="91425" wrap="square" tIns="91425">
            <a:noAutofit/>
          </a:bodyPr>
          <a:lstStyle>
            <a:lvl1pPr indent="-355600" lvl="0" marL="457200" marR="0" rtl="0" algn="l">
              <a:spcBef>
                <a:spcPts val="2000"/>
              </a:spcBef>
              <a:spcAft>
                <a:spcPts val="0"/>
              </a:spcAft>
              <a:buClr>
                <a:schemeClr val="lt1"/>
              </a:buClr>
              <a:buSzPts val="2000"/>
              <a:buFont typeface="Noto Sans Symbols"/>
              <a:buChar char="●"/>
              <a:defRPr b="0" i="0" sz="2000" u="none" cap="none" strike="noStrike">
                <a:solidFill>
                  <a:schemeClr val="lt1"/>
                </a:solidFill>
                <a:latin typeface="Trebuchet MS"/>
                <a:ea typeface="Trebuchet MS"/>
                <a:cs typeface="Trebuchet MS"/>
                <a:sym typeface="Trebuchet MS"/>
              </a:defRPr>
            </a:lvl1pPr>
            <a:lvl2pPr indent="-342900" lvl="1" marL="9144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2pPr>
            <a:lvl3pPr indent="-342900" lvl="2" marL="13716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3pPr>
            <a:lvl4pPr indent="-342900" lvl="3" marL="18288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4pPr>
            <a:lvl5pPr indent="-342900" lvl="4" marL="22860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5pPr>
            <a:lvl6pPr indent="-342900" lvl="5" marL="27432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6pPr>
            <a:lvl7pPr indent="-342900" lvl="6" marL="32004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7pPr>
            <a:lvl8pPr indent="-342900" lvl="7" marL="36576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8pPr>
            <a:lvl9pPr indent="-342900" lvl="8" marL="41148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4" name="Shape 234"/>
        <p:cNvGrpSpPr/>
        <p:nvPr/>
      </p:nvGrpSpPr>
      <p:grpSpPr>
        <a:xfrm>
          <a:off x="0" y="0"/>
          <a:ext cx="0" cy="0"/>
          <a:chOff x="0" y="0"/>
          <a:chExt cx="0" cy="0"/>
        </a:xfrm>
      </p:grpSpPr>
      <p:pic>
        <p:nvPicPr>
          <p:cNvPr descr="Overlay-ContentSlides.png" id="235" name="Google Shape;235;p32"/>
          <p:cNvPicPr preferRelativeResize="0"/>
          <p:nvPr/>
        </p:nvPicPr>
        <p:blipFill rotWithShape="1">
          <a:blip r:embed="rId2">
            <a:alphaModFix/>
          </a:blip>
          <a:srcRect b="0" l="0" r="0" t="0"/>
          <a:stretch/>
        </p:blipFill>
        <p:spPr>
          <a:xfrm>
            <a:off x="150887" y="139984"/>
            <a:ext cx="6620448" cy="4862321"/>
          </a:xfrm>
          <a:prstGeom prst="rect">
            <a:avLst/>
          </a:prstGeom>
          <a:noFill/>
          <a:ln>
            <a:noFill/>
          </a:ln>
        </p:spPr>
      </p:pic>
      <p:sp>
        <p:nvSpPr>
          <p:cNvPr id="236" name="Google Shape;236;p32"/>
          <p:cNvSpPr txBox="1"/>
          <p:nvPr>
            <p:ph type="title"/>
          </p:nvPr>
        </p:nvSpPr>
        <p:spPr>
          <a:xfrm>
            <a:off x="779463" y="285750"/>
            <a:ext cx="7583400" cy="7833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lt1"/>
              </a:buClr>
              <a:buSzPts val="3800"/>
              <a:buFont typeface="Trebuchet MS"/>
              <a:buNone/>
              <a:defRPr b="0" i="0" sz="3800" u="none" cap="none" strike="noStrike">
                <a:solidFill>
                  <a:schemeClr val="lt1"/>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37" name="Google Shape;237;p32"/>
          <p:cNvSpPr txBox="1"/>
          <p:nvPr>
            <p:ph idx="1" type="body"/>
          </p:nvPr>
        </p:nvSpPr>
        <p:spPr>
          <a:xfrm>
            <a:off x="779463" y="1371600"/>
            <a:ext cx="7583400" cy="3156600"/>
          </a:xfrm>
          <a:prstGeom prst="rect">
            <a:avLst/>
          </a:prstGeom>
          <a:noFill/>
          <a:ln>
            <a:noFill/>
          </a:ln>
        </p:spPr>
        <p:txBody>
          <a:bodyPr anchorCtr="0" anchor="t" bIns="91425" lIns="91425" spcFirstLastPara="1" rIns="91425" wrap="square" tIns="91425">
            <a:noAutofit/>
          </a:bodyPr>
          <a:lstStyle>
            <a:lvl1pPr indent="-368300" lvl="0" marL="457200" marR="0" rtl="0" algn="l">
              <a:spcBef>
                <a:spcPts val="2000"/>
              </a:spcBef>
              <a:spcAft>
                <a:spcPts val="0"/>
              </a:spcAft>
              <a:buClr>
                <a:schemeClr val="lt1"/>
              </a:buClr>
              <a:buSzPts val="2200"/>
              <a:buFont typeface="Noto Sans Symbols"/>
              <a:buChar char="●"/>
              <a:defRPr b="0" i="0" sz="2200" u="none" cap="none" strike="noStrike">
                <a:solidFill>
                  <a:schemeClr val="lt1"/>
                </a:solidFill>
                <a:latin typeface="Trebuchet MS"/>
                <a:ea typeface="Trebuchet MS"/>
                <a:cs typeface="Trebuchet MS"/>
                <a:sym typeface="Trebuchet MS"/>
              </a:defRPr>
            </a:lvl1pPr>
            <a:lvl2pPr indent="-355600" lvl="1" marL="914400" marR="0" rtl="0" algn="l">
              <a:spcBef>
                <a:spcPts val="600"/>
              </a:spcBef>
              <a:spcAft>
                <a:spcPts val="0"/>
              </a:spcAft>
              <a:buClr>
                <a:schemeClr val="lt1"/>
              </a:buClr>
              <a:buSzPts val="2000"/>
              <a:buFont typeface="Noto Sans Symbols"/>
              <a:buChar char="●"/>
              <a:defRPr b="0" i="0" sz="2000" u="none" cap="none" strike="noStrike">
                <a:solidFill>
                  <a:schemeClr val="lt1"/>
                </a:solidFill>
                <a:latin typeface="Trebuchet MS"/>
                <a:ea typeface="Trebuchet MS"/>
                <a:cs typeface="Trebuchet MS"/>
                <a:sym typeface="Trebuchet MS"/>
              </a:defRPr>
            </a:lvl2pPr>
            <a:lvl3pPr indent="-342900" lvl="2" marL="13716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3pPr>
            <a:lvl4pPr indent="-342900" lvl="3" marL="18288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4pPr>
            <a:lvl5pPr indent="-342900" lvl="4" marL="22860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5pPr>
            <a:lvl6pPr indent="-342900" lvl="5" marL="27432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6pPr>
            <a:lvl7pPr indent="-342900" lvl="6" marL="32004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7pPr>
            <a:lvl8pPr indent="-342900" lvl="7" marL="36576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8pPr>
            <a:lvl9pPr indent="-342900" lvl="8" marL="41148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9pPr>
          </a:lstStyle>
          <a:p/>
        </p:txBody>
      </p:sp>
      <p:sp>
        <p:nvSpPr>
          <p:cNvPr id="238" name="Google Shape;238;p32"/>
          <p:cNvSpPr txBox="1"/>
          <p:nvPr>
            <p:ph idx="10" type="dt"/>
          </p:nvPr>
        </p:nvSpPr>
        <p:spPr>
          <a:xfrm>
            <a:off x="381000" y="4716556"/>
            <a:ext cx="1887600" cy="2739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200" u="none" cap="none" strike="noStrike">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39" name="Google Shape;239;p32"/>
          <p:cNvSpPr txBox="1"/>
          <p:nvPr>
            <p:ph idx="11" type="ftr"/>
          </p:nvPr>
        </p:nvSpPr>
        <p:spPr>
          <a:xfrm>
            <a:off x="3304615" y="4716556"/>
            <a:ext cx="52389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b="0" i="0" sz="1200" u="none" cap="none" strike="noStrike">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40" name="Google Shape;240;p32"/>
          <p:cNvSpPr txBox="1"/>
          <p:nvPr>
            <p:ph idx="12" type="sldNum"/>
          </p:nvPr>
        </p:nvSpPr>
        <p:spPr>
          <a:xfrm>
            <a:off x="8404411" y="164726"/>
            <a:ext cx="4932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dk2"/>
                </a:solidFill>
                <a:latin typeface="Trebuchet MS"/>
                <a:ea typeface="Trebuchet MS"/>
                <a:cs typeface="Trebuchet MS"/>
                <a:sym typeface="Trebuchet MS"/>
              </a:defRPr>
            </a:lvl1pPr>
            <a:lvl2pPr indent="0" lvl="1" marL="0" marR="0" rtl="0" algn="r">
              <a:spcBef>
                <a:spcPts val="0"/>
              </a:spcBef>
              <a:buNone/>
              <a:defRPr b="0" i="0" sz="1200" u="none" cap="none" strike="noStrike">
                <a:solidFill>
                  <a:schemeClr val="dk2"/>
                </a:solidFill>
                <a:latin typeface="Trebuchet MS"/>
                <a:ea typeface="Trebuchet MS"/>
                <a:cs typeface="Trebuchet MS"/>
                <a:sym typeface="Trebuchet MS"/>
              </a:defRPr>
            </a:lvl2pPr>
            <a:lvl3pPr indent="0" lvl="2" marL="0" marR="0" rtl="0" algn="r">
              <a:spcBef>
                <a:spcPts val="0"/>
              </a:spcBef>
              <a:buNone/>
              <a:defRPr b="0" i="0" sz="1200" u="none" cap="none" strike="noStrike">
                <a:solidFill>
                  <a:schemeClr val="dk2"/>
                </a:solidFill>
                <a:latin typeface="Trebuchet MS"/>
                <a:ea typeface="Trebuchet MS"/>
                <a:cs typeface="Trebuchet MS"/>
                <a:sym typeface="Trebuchet MS"/>
              </a:defRPr>
            </a:lvl3pPr>
            <a:lvl4pPr indent="0" lvl="3" marL="0" marR="0" rtl="0" algn="r">
              <a:spcBef>
                <a:spcPts val="0"/>
              </a:spcBef>
              <a:buNone/>
              <a:defRPr b="0" i="0" sz="1200" u="none" cap="none" strike="noStrike">
                <a:solidFill>
                  <a:schemeClr val="dk2"/>
                </a:solidFill>
                <a:latin typeface="Trebuchet MS"/>
                <a:ea typeface="Trebuchet MS"/>
                <a:cs typeface="Trebuchet MS"/>
                <a:sym typeface="Trebuchet MS"/>
              </a:defRPr>
            </a:lvl4pPr>
            <a:lvl5pPr indent="0" lvl="4" marL="0" marR="0" rtl="0" algn="r">
              <a:spcBef>
                <a:spcPts val="0"/>
              </a:spcBef>
              <a:buNone/>
              <a:defRPr b="0" i="0" sz="1200" u="none" cap="none" strike="noStrike">
                <a:solidFill>
                  <a:schemeClr val="dk2"/>
                </a:solidFill>
                <a:latin typeface="Trebuchet MS"/>
                <a:ea typeface="Trebuchet MS"/>
                <a:cs typeface="Trebuchet MS"/>
                <a:sym typeface="Trebuchet MS"/>
              </a:defRPr>
            </a:lvl5pPr>
            <a:lvl6pPr indent="0" lvl="5" marL="0" marR="0" rtl="0" algn="r">
              <a:spcBef>
                <a:spcPts val="0"/>
              </a:spcBef>
              <a:buNone/>
              <a:defRPr b="0" i="0" sz="1200" u="none" cap="none" strike="noStrike">
                <a:solidFill>
                  <a:schemeClr val="dk2"/>
                </a:solidFill>
                <a:latin typeface="Trebuchet MS"/>
                <a:ea typeface="Trebuchet MS"/>
                <a:cs typeface="Trebuchet MS"/>
                <a:sym typeface="Trebuchet MS"/>
              </a:defRPr>
            </a:lvl6pPr>
            <a:lvl7pPr indent="0" lvl="6" marL="0" marR="0" rtl="0" algn="r">
              <a:spcBef>
                <a:spcPts val="0"/>
              </a:spcBef>
              <a:buNone/>
              <a:defRPr b="0" i="0" sz="1200" u="none" cap="none" strike="noStrike">
                <a:solidFill>
                  <a:schemeClr val="dk2"/>
                </a:solidFill>
                <a:latin typeface="Trebuchet MS"/>
                <a:ea typeface="Trebuchet MS"/>
                <a:cs typeface="Trebuchet MS"/>
                <a:sym typeface="Trebuchet MS"/>
              </a:defRPr>
            </a:lvl7pPr>
            <a:lvl8pPr indent="0" lvl="7" marL="0" marR="0" rtl="0" algn="r">
              <a:spcBef>
                <a:spcPts val="0"/>
              </a:spcBef>
              <a:buNone/>
              <a:defRPr b="0" i="0" sz="1200" u="none" cap="none" strike="noStrike">
                <a:solidFill>
                  <a:schemeClr val="dk2"/>
                </a:solidFill>
                <a:latin typeface="Trebuchet MS"/>
                <a:ea typeface="Trebuchet MS"/>
                <a:cs typeface="Trebuchet MS"/>
                <a:sym typeface="Trebuchet MS"/>
              </a:defRPr>
            </a:lvl8pPr>
            <a:lvl9pPr indent="0" lvl="8" marL="0" marR="0" rtl="0" algn="r">
              <a:spcBef>
                <a:spcPts val="0"/>
              </a:spcBef>
              <a:buNone/>
              <a:defRPr b="0" i="0" sz="12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dk2"/>
        </a:solidFill>
      </p:bgPr>
    </p:bg>
    <p:spTree>
      <p:nvGrpSpPr>
        <p:cNvPr id="49"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4"/>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54" name="Google Shape;54;p4"/>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5" name="Google Shape;55;p4"/>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Alt." type="picTx">
  <p:cSld name="PICTURE_WITH_CAPTION_TEXT">
    <p:spTree>
      <p:nvGrpSpPr>
        <p:cNvPr id="241" name="Shape 241"/>
        <p:cNvGrpSpPr/>
        <p:nvPr/>
      </p:nvGrpSpPr>
      <p:grpSpPr>
        <a:xfrm>
          <a:off x="0" y="0"/>
          <a:ext cx="0" cy="0"/>
          <a:chOff x="0" y="0"/>
          <a:chExt cx="0" cy="0"/>
        </a:xfrm>
      </p:grpSpPr>
      <p:pic>
        <p:nvPicPr>
          <p:cNvPr descr="Overlay-PictureCaption-Extras.png" id="242" name="Google Shape;242;p33"/>
          <p:cNvPicPr preferRelativeResize="0"/>
          <p:nvPr/>
        </p:nvPicPr>
        <p:blipFill rotWithShape="1">
          <a:blip r:embed="rId2">
            <a:alphaModFix/>
          </a:blip>
          <a:srcRect b="0" l="0" r="0" t="0"/>
          <a:stretch/>
        </p:blipFill>
        <p:spPr>
          <a:xfrm>
            <a:off x="158367" y="140589"/>
            <a:ext cx="6620448" cy="4862321"/>
          </a:xfrm>
          <a:prstGeom prst="rect">
            <a:avLst/>
          </a:prstGeom>
          <a:noFill/>
          <a:ln>
            <a:noFill/>
          </a:ln>
        </p:spPr>
      </p:pic>
      <p:sp>
        <p:nvSpPr>
          <p:cNvPr id="243" name="Google Shape;243;p33"/>
          <p:cNvSpPr txBox="1"/>
          <p:nvPr>
            <p:ph type="title"/>
          </p:nvPr>
        </p:nvSpPr>
        <p:spPr>
          <a:xfrm>
            <a:off x="4710953" y="400050"/>
            <a:ext cx="3657600" cy="9393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lt1"/>
              </a:buClr>
              <a:buSzPts val="3600"/>
              <a:buFont typeface="Trebuchet MS"/>
              <a:buNone/>
              <a:defRPr b="0" i="0" sz="3600" u="none" cap="none" strike="noStrike">
                <a:solidFill>
                  <a:schemeClr val="lt1"/>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44" name="Google Shape;244;p33"/>
          <p:cNvSpPr/>
          <p:nvPr>
            <p:ph idx="2" type="pic"/>
          </p:nvPr>
        </p:nvSpPr>
        <p:spPr>
          <a:xfrm flipH="1">
            <a:off x="596153" y="1200149"/>
            <a:ext cx="3657600" cy="2743200"/>
          </a:xfrm>
          <a:prstGeom prst="ellipse">
            <a:avLst/>
          </a:prstGeom>
          <a:blipFill rotWithShape="1">
            <a:blip r:embed="rId3">
              <a:alphaModFix/>
            </a:blip>
            <a:stretch>
              <a:fillRect b="0" l="100000" r="100000" t="0"/>
            </a:stretch>
          </a:blipFill>
          <a:ln cap="flat" cmpd="sng" w="28575">
            <a:solidFill>
              <a:schemeClr val="lt1"/>
            </a:solidFill>
            <a:prstDash val="solid"/>
            <a:round/>
            <a:headEnd len="sm" w="sm" type="none"/>
            <a:tailEnd len="sm" w="sm" type="none"/>
          </a:ln>
        </p:spPr>
        <p:txBody>
          <a:bodyPr anchorCtr="0" anchor="t" bIns="91425" lIns="91425" spcFirstLastPara="1" rIns="91425" wrap="square" tIns="91425">
            <a:noAutofit/>
          </a:bodyPr>
          <a:lstStyle>
            <a:lvl1pPr lvl="0" marR="0" rtl="0" algn="l">
              <a:spcBef>
                <a:spcPts val="2000"/>
              </a:spcBef>
              <a:spcAft>
                <a:spcPts val="0"/>
              </a:spcAft>
              <a:buClr>
                <a:schemeClr val="lt1"/>
              </a:buClr>
              <a:buSzPts val="3200"/>
              <a:buFont typeface="Noto Sans Symbols"/>
              <a:buNone/>
              <a:defRPr b="0" i="0" sz="3200" u="none" cap="none" strike="noStrike">
                <a:solidFill>
                  <a:schemeClr val="lt1"/>
                </a:solidFill>
                <a:latin typeface="Trebuchet MS"/>
                <a:ea typeface="Trebuchet MS"/>
                <a:cs typeface="Trebuchet MS"/>
                <a:sym typeface="Trebuchet MS"/>
              </a:defRPr>
            </a:lvl1pPr>
            <a:lvl2pPr lvl="1" marR="0" rtl="0" algn="l">
              <a:spcBef>
                <a:spcPts val="600"/>
              </a:spcBef>
              <a:spcAft>
                <a:spcPts val="0"/>
              </a:spcAft>
              <a:buClr>
                <a:schemeClr val="lt1"/>
              </a:buClr>
              <a:buSzPts val="2800"/>
              <a:buFont typeface="Noto Sans Symbols"/>
              <a:buNone/>
              <a:defRPr b="0" i="0" sz="2800" u="none" cap="none" strike="noStrike">
                <a:solidFill>
                  <a:schemeClr val="lt1"/>
                </a:solidFill>
                <a:latin typeface="Trebuchet MS"/>
                <a:ea typeface="Trebuchet MS"/>
                <a:cs typeface="Trebuchet MS"/>
                <a:sym typeface="Trebuchet MS"/>
              </a:defRPr>
            </a:lvl2pPr>
            <a:lvl3pPr lvl="2" marR="0" rtl="0" algn="l">
              <a:spcBef>
                <a:spcPts val="600"/>
              </a:spcBef>
              <a:spcAft>
                <a:spcPts val="0"/>
              </a:spcAft>
              <a:buClr>
                <a:schemeClr val="lt1"/>
              </a:buClr>
              <a:buSzPts val="2400"/>
              <a:buFont typeface="Noto Sans Symbols"/>
              <a:buNone/>
              <a:defRPr b="0" i="0" sz="2400" u="none" cap="none" strike="noStrike">
                <a:solidFill>
                  <a:schemeClr val="lt1"/>
                </a:solidFill>
                <a:latin typeface="Trebuchet MS"/>
                <a:ea typeface="Trebuchet MS"/>
                <a:cs typeface="Trebuchet MS"/>
                <a:sym typeface="Trebuchet MS"/>
              </a:defRPr>
            </a:lvl3pPr>
            <a:lvl4pPr lvl="3" marR="0" rtl="0" algn="l">
              <a:spcBef>
                <a:spcPts val="6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4pPr>
            <a:lvl5pPr lvl="4" marR="0" rtl="0" algn="l">
              <a:spcBef>
                <a:spcPts val="6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5pPr>
            <a:lvl6pPr lvl="5" marR="0" rtl="0" algn="l">
              <a:spcBef>
                <a:spcPts val="4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6pPr>
            <a:lvl7pPr lvl="6" marR="0" rtl="0" algn="l">
              <a:spcBef>
                <a:spcPts val="4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7pPr>
            <a:lvl8pPr lvl="7" marR="0" rtl="0" algn="l">
              <a:spcBef>
                <a:spcPts val="4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8pPr>
            <a:lvl9pPr lvl="8" marR="0" rtl="0" algn="l">
              <a:spcBef>
                <a:spcPts val="4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9pPr>
          </a:lstStyle>
          <a:p/>
        </p:txBody>
      </p:sp>
      <p:sp>
        <p:nvSpPr>
          <p:cNvPr id="245" name="Google Shape;245;p33"/>
          <p:cNvSpPr txBox="1"/>
          <p:nvPr>
            <p:ph idx="1" type="body"/>
          </p:nvPr>
        </p:nvSpPr>
        <p:spPr>
          <a:xfrm>
            <a:off x="4710412" y="1371600"/>
            <a:ext cx="3657600" cy="28575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600"/>
              </a:spcBef>
              <a:spcAft>
                <a:spcPts val="0"/>
              </a:spcAft>
              <a:buClr>
                <a:schemeClr val="lt1"/>
              </a:buClr>
              <a:buSzPts val="1800"/>
              <a:buFont typeface="Noto Sans Symbols"/>
              <a:buNone/>
              <a:defRPr b="0" i="0" sz="1800" u="none" cap="none" strike="noStrike">
                <a:solidFill>
                  <a:schemeClr val="lt1"/>
                </a:solidFill>
                <a:latin typeface="Trebuchet MS"/>
                <a:ea typeface="Trebuchet MS"/>
                <a:cs typeface="Trebuchet MS"/>
                <a:sym typeface="Trebuchet MS"/>
              </a:defRPr>
            </a:lvl1pPr>
            <a:lvl2pPr indent="-228600" lvl="1" marL="914400" marR="0" rtl="0" algn="l">
              <a:spcBef>
                <a:spcPts val="600"/>
              </a:spcBef>
              <a:spcAft>
                <a:spcPts val="0"/>
              </a:spcAft>
              <a:buClr>
                <a:schemeClr val="lt1"/>
              </a:buClr>
              <a:buSzPts val="1200"/>
              <a:buFont typeface="Noto Sans Symbols"/>
              <a:buNone/>
              <a:defRPr b="0" i="0" sz="1200" u="none" cap="none" strike="noStrike">
                <a:solidFill>
                  <a:schemeClr val="lt1"/>
                </a:solidFill>
                <a:latin typeface="Trebuchet MS"/>
                <a:ea typeface="Trebuchet MS"/>
                <a:cs typeface="Trebuchet MS"/>
                <a:sym typeface="Trebuchet MS"/>
              </a:defRPr>
            </a:lvl2pPr>
            <a:lvl3pPr indent="-228600" lvl="2" marL="1371600" marR="0" rtl="0" algn="l">
              <a:spcBef>
                <a:spcPts val="600"/>
              </a:spcBef>
              <a:spcAft>
                <a:spcPts val="0"/>
              </a:spcAft>
              <a:buClr>
                <a:schemeClr val="lt1"/>
              </a:buClr>
              <a:buSzPts val="1000"/>
              <a:buFont typeface="Noto Sans Symbols"/>
              <a:buNone/>
              <a:defRPr b="0" i="0" sz="1000" u="none" cap="none" strike="noStrike">
                <a:solidFill>
                  <a:schemeClr val="lt1"/>
                </a:solidFill>
                <a:latin typeface="Trebuchet MS"/>
                <a:ea typeface="Trebuchet MS"/>
                <a:cs typeface="Trebuchet MS"/>
                <a:sym typeface="Trebuchet MS"/>
              </a:defRPr>
            </a:lvl3pPr>
            <a:lvl4pPr indent="-228600" lvl="3" marL="1828800" marR="0" rtl="0" algn="l">
              <a:spcBef>
                <a:spcPts val="600"/>
              </a:spcBef>
              <a:spcAft>
                <a:spcPts val="0"/>
              </a:spcAft>
              <a:buClr>
                <a:schemeClr val="lt1"/>
              </a:buClr>
              <a:buSzPts val="900"/>
              <a:buFont typeface="Noto Sans Symbols"/>
              <a:buNone/>
              <a:defRPr b="0" i="0" sz="900" u="none" cap="none" strike="noStrike">
                <a:solidFill>
                  <a:schemeClr val="lt1"/>
                </a:solidFill>
                <a:latin typeface="Trebuchet MS"/>
                <a:ea typeface="Trebuchet MS"/>
                <a:cs typeface="Trebuchet MS"/>
                <a:sym typeface="Trebuchet MS"/>
              </a:defRPr>
            </a:lvl4pPr>
            <a:lvl5pPr indent="-228600" lvl="4" marL="2286000" marR="0" rtl="0" algn="l">
              <a:spcBef>
                <a:spcPts val="600"/>
              </a:spcBef>
              <a:spcAft>
                <a:spcPts val="0"/>
              </a:spcAft>
              <a:buClr>
                <a:schemeClr val="lt1"/>
              </a:buClr>
              <a:buSzPts val="900"/>
              <a:buFont typeface="Noto Sans Symbols"/>
              <a:buNone/>
              <a:defRPr b="0" i="0" sz="900" u="none" cap="none" strike="noStrike">
                <a:solidFill>
                  <a:schemeClr val="lt1"/>
                </a:solidFill>
                <a:latin typeface="Trebuchet MS"/>
                <a:ea typeface="Trebuchet MS"/>
                <a:cs typeface="Trebuchet MS"/>
                <a:sym typeface="Trebuchet MS"/>
              </a:defRPr>
            </a:lvl5pPr>
            <a:lvl6pPr indent="-228600" lvl="5" marL="2743200" marR="0" rtl="0" algn="l">
              <a:spcBef>
                <a:spcPts val="180"/>
              </a:spcBef>
              <a:spcAft>
                <a:spcPts val="0"/>
              </a:spcAft>
              <a:buClr>
                <a:schemeClr val="lt1"/>
              </a:buClr>
              <a:buSzPts val="900"/>
              <a:buFont typeface="Noto Sans Symbols"/>
              <a:buNone/>
              <a:defRPr b="0" i="0" sz="900" u="none" cap="none" strike="noStrike">
                <a:solidFill>
                  <a:schemeClr val="lt1"/>
                </a:solidFill>
                <a:latin typeface="Trebuchet MS"/>
                <a:ea typeface="Trebuchet MS"/>
                <a:cs typeface="Trebuchet MS"/>
                <a:sym typeface="Trebuchet MS"/>
              </a:defRPr>
            </a:lvl6pPr>
            <a:lvl7pPr indent="-228600" lvl="6" marL="3200400" marR="0" rtl="0" algn="l">
              <a:spcBef>
                <a:spcPts val="180"/>
              </a:spcBef>
              <a:spcAft>
                <a:spcPts val="0"/>
              </a:spcAft>
              <a:buClr>
                <a:schemeClr val="lt1"/>
              </a:buClr>
              <a:buSzPts val="900"/>
              <a:buFont typeface="Noto Sans Symbols"/>
              <a:buNone/>
              <a:defRPr b="0" i="0" sz="900" u="none" cap="none" strike="noStrike">
                <a:solidFill>
                  <a:schemeClr val="lt1"/>
                </a:solidFill>
                <a:latin typeface="Trebuchet MS"/>
                <a:ea typeface="Trebuchet MS"/>
                <a:cs typeface="Trebuchet MS"/>
                <a:sym typeface="Trebuchet MS"/>
              </a:defRPr>
            </a:lvl7pPr>
            <a:lvl8pPr indent="-228600" lvl="7" marL="3657600" marR="0" rtl="0" algn="l">
              <a:spcBef>
                <a:spcPts val="180"/>
              </a:spcBef>
              <a:spcAft>
                <a:spcPts val="0"/>
              </a:spcAft>
              <a:buClr>
                <a:schemeClr val="lt1"/>
              </a:buClr>
              <a:buSzPts val="900"/>
              <a:buFont typeface="Noto Sans Symbols"/>
              <a:buNone/>
              <a:defRPr b="0" i="0" sz="900" u="none" cap="none" strike="noStrike">
                <a:solidFill>
                  <a:schemeClr val="lt1"/>
                </a:solidFill>
                <a:latin typeface="Trebuchet MS"/>
                <a:ea typeface="Trebuchet MS"/>
                <a:cs typeface="Trebuchet MS"/>
                <a:sym typeface="Trebuchet MS"/>
              </a:defRPr>
            </a:lvl8pPr>
            <a:lvl9pPr indent="-228600" lvl="8" marL="4114800" marR="0" rtl="0" algn="l">
              <a:spcBef>
                <a:spcPts val="180"/>
              </a:spcBef>
              <a:spcAft>
                <a:spcPts val="0"/>
              </a:spcAft>
              <a:buClr>
                <a:schemeClr val="lt1"/>
              </a:buClr>
              <a:buSzPts val="900"/>
              <a:buFont typeface="Noto Sans Symbols"/>
              <a:buNone/>
              <a:defRPr b="0" i="0" sz="900" u="none" cap="none" strike="noStrike">
                <a:solidFill>
                  <a:schemeClr val="lt1"/>
                </a:solidFill>
                <a:latin typeface="Trebuchet MS"/>
                <a:ea typeface="Trebuchet MS"/>
                <a:cs typeface="Trebuchet MS"/>
                <a:sym typeface="Trebuchet MS"/>
              </a:defRPr>
            </a:lvl9pPr>
          </a:lstStyle>
          <a:p/>
        </p:txBody>
      </p:sp>
      <p:sp>
        <p:nvSpPr>
          <p:cNvPr id="246" name="Google Shape;246;p33"/>
          <p:cNvSpPr txBox="1"/>
          <p:nvPr>
            <p:ph idx="10" type="dt"/>
          </p:nvPr>
        </p:nvSpPr>
        <p:spPr>
          <a:xfrm>
            <a:off x="381000" y="4716556"/>
            <a:ext cx="1865100" cy="2739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200" u="none" cap="none" strike="noStrike">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47" name="Google Shape;247;p33"/>
          <p:cNvSpPr txBox="1"/>
          <p:nvPr>
            <p:ph idx="11" type="ftr"/>
          </p:nvPr>
        </p:nvSpPr>
        <p:spPr>
          <a:xfrm>
            <a:off x="3325813" y="4716556"/>
            <a:ext cx="52176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b="0" i="0" sz="1200" u="none" cap="none" strike="noStrike">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48" name="Google Shape;248;p33"/>
          <p:cNvSpPr txBox="1"/>
          <p:nvPr>
            <p:ph idx="12" type="sldNum"/>
          </p:nvPr>
        </p:nvSpPr>
        <p:spPr>
          <a:xfrm>
            <a:off x="8404411" y="164726"/>
            <a:ext cx="4932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dk2"/>
                </a:solidFill>
                <a:latin typeface="Trebuchet MS"/>
                <a:ea typeface="Trebuchet MS"/>
                <a:cs typeface="Trebuchet MS"/>
                <a:sym typeface="Trebuchet MS"/>
              </a:defRPr>
            </a:lvl1pPr>
            <a:lvl2pPr indent="0" lvl="1" marL="0" marR="0" rtl="0" algn="r">
              <a:spcBef>
                <a:spcPts val="0"/>
              </a:spcBef>
              <a:buNone/>
              <a:defRPr b="0" i="0" sz="1200" u="none" cap="none" strike="noStrike">
                <a:solidFill>
                  <a:schemeClr val="dk2"/>
                </a:solidFill>
                <a:latin typeface="Trebuchet MS"/>
                <a:ea typeface="Trebuchet MS"/>
                <a:cs typeface="Trebuchet MS"/>
                <a:sym typeface="Trebuchet MS"/>
              </a:defRPr>
            </a:lvl2pPr>
            <a:lvl3pPr indent="0" lvl="2" marL="0" marR="0" rtl="0" algn="r">
              <a:spcBef>
                <a:spcPts val="0"/>
              </a:spcBef>
              <a:buNone/>
              <a:defRPr b="0" i="0" sz="1200" u="none" cap="none" strike="noStrike">
                <a:solidFill>
                  <a:schemeClr val="dk2"/>
                </a:solidFill>
                <a:latin typeface="Trebuchet MS"/>
                <a:ea typeface="Trebuchet MS"/>
                <a:cs typeface="Trebuchet MS"/>
                <a:sym typeface="Trebuchet MS"/>
              </a:defRPr>
            </a:lvl3pPr>
            <a:lvl4pPr indent="0" lvl="3" marL="0" marR="0" rtl="0" algn="r">
              <a:spcBef>
                <a:spcPts val="0"/>
              </a:spcBef>
              <a:buNone/>
              <a:defRPr b="0" i="0" sz="1200" u="none" cap="none" strike="noStrike">
                <a:solidFill>
                  <a:schemeClr val="dk2"/>
                </a:solidFill>
                <a:latin typeface="Trebuchet MS"/>
                <a:ea typeface="Trebuchet MS"/>
                <a:cs typeface="Trebuchet MS"/>
                <a:sym typeface="Trebuchet MS"/>
              </a:defRPr>
            </a:lvl4pPr>
            <a:lvl5pPr indent="0" lvl="4" marL="0" marR="0" rtl="0" algn="r">
              <a:spcBef>
                <a:spcPts val="0"/>
              </a:spcBef>
              <a:buNone/>
              <a:defRPr b="0" i="0" sz="1200" u="none" cap="none" strike="noStrike">
                <a:solidFill>
                  <a:schemeClr val="dk2"/>
                </a:solidFill>
                <a:latin typeface="Trebuchet MS"/>
                <a:ea typeface="Trebuchet MS"/>
                <a:cs typeface="Trebuchet MS"/>
                <a:sym typeface="Trebuchet MS"/>
              </a:defRPr>
            </a:lvl5pPr>
            <a:lvl6pPr indent="0" lvl="5" marL="0" marR="0" rtl="0" algn="r">
              <a:spcBef>
                <a:spcPts val="0"/>
              </a:spcBef>
              <a:buNone/>
              <a:defRPr b="0" i="0" sz="1200" u="none" cap="none" strike="noStrike">
                <a:solidFill>
                  <a:schemeClr val="dk2"/>
                </a:solidFill>
                <a:latin typeface="Trebuchet MS"/>
                <a:ea typeface="Trebuchet MS"/>
                <a:cs typeface="Trebuchet MS"/>
                <a:sym typeface="Trebuchet MS"/>
              </a:defRPr>
            </a:lvl6pPr>
            <a:lvl7pPr indent="0" lvl="6" marL="0" marR="0" rtl="0" algn="r">
              <a:spcBef>
                <a:spcPts val="0"/>
              </a:spcBef>
              <a:buNone/>
              <a:defRPr b="0" i="0" sz="1200" u="none" cap="none" strike="noStrike">
                <a:solidFill>
                  <a:schemeClr val="dk2"/>
                </a:solidFill>
                <a:latin typeface="Trebuchet MS"/>
                <a:ea typeface="Trebuchet MS"/>
                <a:cs typeface="Trebuchet MS"/>
                <a:sym typeface="Trebuchet MS"/>
              </a:defRPr>
            </a:lvl7pPr>
            <a:lvl8pPr indent="0" lvl="7" marL="0" marR="0" rtl="0" algn="r">
              <a:spcBef>
                <a:spcPts val="0"/>
              </a:spcBef>
              <a:buNone/>
              <a:defRPr b="0" i="0" sz="1200" u="none" cap="none" strike="noStrike">
                <a:solidFill>
                  <a:schemeClr val="dk2"/>
                </a:solidFill>
                <a:latin typeface="Trebuchet MS"/>
                <a:ea typeface="Trebuchet MS"/>
                <a:cs typeface="Trebuchet MS"/>
                <a:sym typeface="Trebuchet MS"/>
              </a:defRPr>
            </a:lvl8pPr>
            <a:lvl9pPr indent="0" lvl="8" marL="0" marR="0" rtl="0" algn="r">
              <a:spcBef>
                <a:spcPts val="0"/>
              </a:spcBef>
              <a:buNone/>
              <a:defRPr b="0" i="0" sz="12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above Caption">
  <p:cSld name="Picture above Caption">
    <p:spTree>
      <p:nvGrpSpPr>
        <p:cNvPr id="249" name="Shape 249"/>
        <p:cNvGrpSpPr/>
        <p:nvPr/>
      </p:nvGrpSpPr>
      <p:grpSpPr>
        <a:xfrm>
          <a:off x="0" y="0"/>
          <a:ext cx="0" cy="0"/>
          <a:chOff x="0" y="0"/>
          <a:chExt cx="0" cy="0"/>
        </a:xfrm>
      </p:grpSpPr>
      <p:pic>
        <p:nvPicPr>
          <p:cNvPr descr="Overlay-PictureCaption-Extras.png" id="250" name="Google Shape;250;p34"/>
          <p:cNvPicPr preferRelativeResize="0"/>
          <p:nvPr/>
        </p:nvPicPr>
        <p:blipFill rotWithShape="1">
          <a:blip r:embed="rId2">
            <a:alphaModFix/>
          </a:blip>
          <a:srcRect b="0" l="0" r="0" t="0"/>
          <a:stretch/>
        </p:blipFill>
        <p:spPr>
          <a:xfrm>
            <a:off x="158367" y="140589"/>
            <a:ext cx="6620448" cy="4862321"/>
          </a:xfrm>
          <a:prstGeom prst="rect">
            <a:avLst/>
          </a:prstGeom>
          <a:noFill/>
          <a:ln>
            <a:noFill/>
          </a:ln>
        </p:spPr>
      </p:pic>
      <p:sp>
        <p:nvSpPr>
          <p:cNvPr id="251" name="Google Shape;251;p34"/>
          <p:cNvSpPr txBox="1"/>
          <p:nvPr>
            <p:ph type="title"/>
          </p:nvPr>
        </p:nvSpPr>
        <p:spPr>
          <a:xfrm>
            <a:off x="808038" y="2833968"/>
            <a:ext cx="7560600" cy="8271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lt1"/>
              </a:buClr>
              <a:buSzPts val="3600"/>
              <a:buFont typeface="Trebuchet MS"/>
              <a:buNone/>
              <a:defRPr b="0" i="0" sz="3600" u="none" cap="none" strike="noStrike">
                <a:solidFill>
                  <a:schemeClr val="lt1"/>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52" name="Google Shape;252;p34"/>
          <p:cNvSpPr/>
          <p:nvPr>
            <p:ph idx="2" type="pic"/>
          </p:nvPr>
        </p:nvSpPr>
        <p:spPr>
          <a:xfrm flipH="1">
            <a:off x="871610" y="571500"/>
            <a:ext cx="7427700" cy="2242500"/>
          </a:xfrm>
          <a:prstGeom prst="roundRect">
            <a:avLst>
              <a:gd fmla="val 7476" name="adj"/>
            </a:avLst>
          </a:prstGeom>
          <a:blipFill rotWithShape="1">
            <a:blip r:embed="rId3">
              <a:alphaModFix/>
            </a:blip>
            <a:stretch>
              <a:fillRect b="0" l="100000" r="100000" t="0"/>
            </a:stretch>
          </a:blipFill>
          <a:ln cap="flat" cmpd="sng" w="28575">
            <a:solidFill>
              <a:schemeClr val="lt1"/>
            </a:solidFill>
            <a:prstDash val="solid"/>
            <a:round/>
            <a:headEnd len="sm" w="sm" type="none"/>
            <a:tailEnd len="sm" w="sm" type="none"/>
          </a:ln>
        </p:spPr>
        <p:txBody>
          <a:bodyPr anchorCtr="0" anchor="t" bIns="91425" lIns="91425" spcFirstLastPara="1" rIns="91425" wrap="square" tIns="91425">
            <a:noAutofit/>
          </a:bodyPr>
          <a:lstStyle>
            <a:lvl1pPr lvl="0" marR="0" rtl="0" algn="l">
              <a:spcBef>
                <a:spcPts val="2000"/>
              </a:spcBef>
              <a:spcAft>
                <a:spcPts val="0"/>
              </a:spcAft>
              <a:buClr>
                <a:schemeClr val="lt1"/>
              </a:buClr>
              <a:buSzPts val="3200"/>
              <a:buFont typeface="Noto Sans Symbols"/>
              <a:buNone/>
              <a:defRPr b="0" i="0" sz="3200" u="none" cap="none" strike="noStrike">
                <a:solidFill>
                  <a:schemeClr val="lt1"/>
                </a:solidFill>
                <a:latin typeface="Trebuchet MS"/>
                <a:ea typeface="Trebuchet MS"/>
                <a:cs typeface="Trebuchet MS"/>
                <a:sym typeface="Trebuchet MS"/>
              </a:defRPr>
            </a:lvl1pPr>
            <a:lvl2pPr lvl="1" marR="0" rtl="0" algn="l">
              <a:spcBef>
                <a:spcPts val="600"/>
              </a:spcBef>
              <a:spcAft>
                <a:spcPts val="0"/>
              </a:spcAft>
              <a:buClr>
                <a:schemeClr val="lt1"/>
              </a:buClr>
              <a:buSzPts val="2800"/>
              <a:buFont typeface="Noto Sans Symbols"/>
              <a:buNone/>
              <a:defRPr b="0" i="0" sz="2800" u="none" cap="none" strike="noStrike">
                <a:solidFill>
                  <a:schemeClr val="lt1"/>
                </a:solidFill>
                <a:latin typeface="Trebuchet MS"/>
                <a:ea typeface="Trebuchet MS"/>
                <a:cs typeface="Trebuchet MS"/>
                <a:sym typeface="Trebuchet MS"/>
              </a:defRPr>
            </a:lvl2pPr>
            <a:lvl3pPr lvl="2" marR="0" rtl="0" algn="l">
              <a:spcBef>
                <a:spcPts val="600"/>
              </a:spcBef>
              <a:spcAft>
                <a:spcPts val="0"/>
              </a:spcAft>
              <a:buClr>
                <a:schemeClr val="lt1"/>
              </a:buClr>
              <a:buSzPts val="2400"/>
              <a:buFont typeface="Noto Sans Symbols"/>
              <a:buNone/>
              <a:defRPr b="0" i="0" sz="2400" u="none" cap="none" strike="noStrike">
                <a:solidFill>
                  <a:schemeClr val="lt1"/>
                </a:solidFill>
                <a:latin typeface="Trebuchet MS"/>
                <a:ea typeface="Trebuchet MS"/>
                <a:cs typeface="Trebuchet MS"/>
                <a:sym typeface="Trebuchet MS"/>
              </a:defRPr>
            </a:lvl3pPr>
            <a:lvl4pPr lvl="3" marR="0" rtl="0" algn="l">
              <a:spcBef>
                <a:spcPts val="6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4pPr>
            <a:lvl5pPr lvl="4" marR="0" rtl="0" algn="l">
              <a:spcBef>
                <a:spcPts val="6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5pPr>
            <a:lvl6pPr lvl="5" marR="0" rtl="0" algn="l">
              <a:spcBef>
                <a:spcPts val="4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6pPr>
            <a:lvl7pPr lvl="6" marR="0" rtl="0" algn="l">
              <a:spcBef>
                <a:spcPts val="4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7pPr>
            <a:lvl8pPr lvl="7" marR="0" rtl="0" algn="l">
              <a:spcBef>
                <a:spcPts val="4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8pPr>
            <a:lvl9pPr lvl="8" marR="0" rtl="0" algn="l">
              <a:spcBef>
                <a:spcPts val="4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9pPr>
          </a:lstStyle>
          <a:p/>
        </p:txBody>
      </p:sp>
      <p:sp>
        <p:nvSpPr>
          <p:cNvPr id="253" name="Google Shape;253;p34"/>
          <p:cNvSpPr txBox="1"/>
          <p:nvPr>
            <p:ph idx="1" type="body"/>
          </p:nvPr>
        </p:nvSpPr>
        <p:spPr>
          <a:xfrm>
            <a:off x="808034" y="3620620"/>
            <a:ext cx="7560000" cy="9156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300"/>
              </a:spcBef>
              <a:spcAft>
                <a:spcPts val="0"/>
              </a:spcAft>
              <a:buClr>
                <a:schemeClr val="lt1"/>
              </a:buClr>
              <a:buSzPts val="1800"/>
              <a:buFont typeface="Noto Sans Symbols"/>
              <a:buNone/>
              <a:defRPr b="0" i="0" sz="1800" u="none" cap="none" strike="noStrike">
                <a:solidFill>
                  <a:schemeClr val="lt1"/>
                </a:solidFill>
                <a:latin typeface="Trebuchet MS"/>
                <a:ea typeface="Trebuchet MS"/>
                <a:cs typeface="Trebuchet MS"/>
                <a:sym typeface="Trebuchet MS"/>
              </a:defRPr>
            </a:lvl1pPr>
            <a:lvl2pPr indent="-228600" lvl="1" marL="914400" marR="0" rtl="0" algn="l">
              <a:spcBef>
                <a:spcPts val="600"/>
              </a:spcBef>
              <a:spcAft>
                <a:spcPts val="0"/>
              </a:spcAft>
              <a:buClr>
                <a:schemeClr val="lt1"/>
              </a:buClr>
              <a:buSzPts val="1200"/>
              <a:buFont typeface="Noto Sans Symbols"/>
              <a:buNone/>
              <a:defRPr b="0" i="0" sz="1200" u="none" cap="none" strike="noStrike">
                <a:solidFill>
                  <a:schemeClr val="lt1"/>
                </a:solidFill>
                <a:latin typeface="Trebuchet MS"/>
                <a:ea typeface="Trebuchet MS"/>
                <a:cs typeface="Trebuchet MS"/>
                <a:sym typeface="Trebuchet MS"/>
              </a:defRPr>
            </a:lvl2pPr>
            <a:lvl3pPr indent="-228600" lvl="2" marL="1371600" marR="0" rtl="0" algn="l">
              <a:spcBef>
                <a:spcPts val="600"/>
              </a:spcBef>
              <a:spcAft>
                <a:spcPts val="0"/>
              </a:spcAft>
              <a:buClr>
                <a:schemeClr val="lt1"/>
              </a:buClr>
              <a:buSzPts val="1000"/>
              <a:buFont typeface="Noto Sans Symbols"/>
              <a:buNone/>
              <a:defRPr b="0" i="0" sz="1000" u="none" cap="none" strike="noStrike">
                <a:solidFill>
                  <a:schemeClr val="lt1"/>
                </a:solidFill>
                <a:latin typeface="Trebuchet MS"/>
                <a:ea typeface="Trebuchet MS"/>
                <a:cs typeface="Trebuchet MS"/>
                <a:sym typeface="Trebuchet MS"/>
              </a:defRPr>
            </a:lvl3pPr>
            <a:lvl4pPr indent="-228600" lvl="3" marL="1828800" marR="0" rtl="0" algn="l">
              <a:spcBef>
                <a:spcPts val="600"/>
              </a:spcBef>
              <a:spcAft>
                <a:spcPts val="0"/>
              </a:spcAft>
              <a:buClr>
                <a:schemeClr val="lt1"/>
              </a:buClr>
              <a:buSzPts val="900"/>
              <a:buFont typeface="Noto Sans Symbols"/>
              <a:buNone/>
              <a:defRPr b="0" i="0" sz="900" u="none" cap="none" strike="noStrike">
                <a:solidFill>
                  <a:schemeClr val="lt1"/>
                </a:solidFill>
                <a:latin typeface="Trebuchet MS"/>
                <a:ea typeface="Trebuchet MS"/>
                <a:cs typeface="Trebuchet MS"/>
                <a:sym typeface="Trebuchet MS"/>
              </a:defRPr>
            </a:lvl4pPr>
            <a:lvl5pPr indent="-228600" lvl="4" marL="2286000" marR="0" rtl="0" algn="l">
              <a:spcBef>
                <a:spcPts val="600"/>
              </a:spcBef>
              <a:spcAft>
                <a:spcPts val="0"/>
              </a:spcAft>
              <a:buClr>
                <a:schemeClr val="lt1"/>
              </a:buClr>
              <a:buSzPts val="900"/>
              <a:buFont typeface="Noto Sans Symbols"/>
              <a:buNone/>
              <a:defRPr b="0" i="0" sz="900" u="none" cap="none" strike="noStrike">
                <a:solidFill>
                  <a:schemeClr val="lt1"/>
                </a:solidFill>
                <a:latin typeface="Trebuchet MS"/>
                <a:ea typeface="Trebuchet MS"/>
                <a:cs typeface="Trebuchet MS"/>
                <a:sym typeface="Trebuchet MS"/>
              </a:defRPr>
            </a:lvl5pPr>
            <a:lvl6pPr indent="-228600" lvl="5" marL="2743200" marR="0" rtl="0" algn="l">
              <a:spcBef>
                <a:spcPts val="180"/>
              </a:spcBef>
              <a:spcAft>
                <a:spcPts val="0"/>
              </a:spcAft>
              <a:buClr>
                <a:schemeClr val="lt1"/>
              </a:buClr>
              <a:buSzPts val="900"/>
              <a:buFont typeface="Noto Sans Symbols"/>
              <a:buNone/>
              <a:defRPr b="0" i="0" sz="900" u="none" cap="none" strike="noStrike">
                <a:solidFill>
                  <a:schemeClr val="lt1"/>
                </a:solidFill>
                <a:latin typeface="Trebuchet MS"/>
                <a:ea typeface="Trebuchet MS"/>
                <a:cs typeface="Trebuchet MS"/>
                <a:sym typeface="Trebuchet MS"/>
              </a:defRPr>
            </a:lvl6pPr>
            <a:lvl7pPr indent="-228600" lvl="6" marL="3200400" marR="0" rtl="0" algn="l">
              <a:spcBef>
                <a:spcPts val="180"/>
              </a:spcBef>
              <a:spcAft>
                <a:spcPts val="0"/>
              </a:spcAft>
              <a:buClr>
                <a:schemeClr val="lt1"/>
              </a:buClr>
              <a:buSzPts val="900"/>
              <a:buFont typeface="Noto Sans Symbols"/>
              <a:buNone/>
              <a:defRPr b="0" i="0" sz="900" u="none" cap="none" strike="noStrike">
                <a:solidFill>
                  <a:schemeClr val="lt1"/>
                </a:solidFill>
                <a:latin typeface="Trebuchet MS"/>
                <a:ea typeface="Trebuchet MS"/>
                <a:cs typeface="Trebuchet MS"/>
                <a:sym typeface="Trebuchet MS"/>
              </a:defRPr>
            </a:lvl7pPr>
            <a:lvl8pPr indent="-228600" lvl="7" marL="3657600" marR="0" rtl="0" algn="l">
              <a:spcBef>
                <a:spcPts val="180"/>
              </a:spcBef>
              <a:spcAft>
                <a:spcPts val="0"/>
              </a:spcAft>
              <a:buClr>
                <a:schemeClr val="lt1"/>
              </a:buClr>
              <a:buSzPts val="900"/>
              <a:buFont typeface="Noto Sans Symbols"/>
              <a:buNone/>
              <a:defRPr b="0" i="0" sz="900" u="none" cap="none" strike="noStrike">
                <a:solidFill>
                  <a:schemeClr val="lt1"/>
                </a:solidFill>
                <a:latin typeface="Trebuchet MS"/>
                <a:ea typeface="Trebuchet MS"/>
                <a:cs typeface="Trebuchet MS"/>
                <a:sym typeface="Trebuchet MS"/>
              </a:defRPr>
            </a:lvl8pPr>
            <a:lvl9pPr indent="-228600" lvl="8" marL="4114800" marR="0" rtl="0" algn="l">
              <a:spcBef>
                <a:spcPts val="180"/>
              </a:spcBef>
              <a:spcAft>
                <a:spcPts val="0"/>
              </a:spcAft>
              <a:buClr>
                <a:schemeClr val="lt1"/>
              </a:buClr>
              <a:buSzPts val="900"/>
              <a:buFont typeface="Noto Sans Symbols"/>
              <a:buNone/>
              <a:defRPr b="0" i="0" sz="900" u="none" cap="none" strike="noStrike">
                <a:solidFill>
                  <a:schemeClr val="lt1"/>
                </a:solidFill>
                <a:latin typeface="Trebuchet MS"/>
                <a:ea typeface="Trebuchet MS"/>
                <a:cs typeface="Trebuchet MS"/>
                <a:sym typeface="Trebuchet MS"/>
              </a:defRPr>
            </a:lvl9pPr>
          </a:lstStyle>
          <a:p/>
        </p:txBody>
      </p:sp>
      <p:sp>
        <p:nvSpPr>
          <p:cNvPr id="254" name="Google Shape;254;p34"/>
          <p:cNvSpPr txBox="1"/>
          <p:nvPr>
            <p:ph idx="10" type="dt"/>
          </p:nvPr>
        </p:nvSpPr>
        <p:spPr>
          <a:xfrm>
            <a:off x="381000" y="4716556"/>
            <a:ext cx="1865100" cy="2739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200" u="none" cap="none" strike="noStrike">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55" name="Google Shape;255;p34"/>
          <p:cNvSpPr txBox="1"/>
          <p:nvPr>
            <p:ph idx="11" type="ftr"/>
          </p:nvPr>
        </p:nvSpPr>
        <p:spPr>
          <a:xfrm>
            <a:off x="3325813" y="4716556"/>
            <a:ext cx="52176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b="0" i="0" sz="1200" u="none" cap="none" strike="noStrike">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56" name="Google Shape;256;p34"/>
          <p:cNvSpPr txBox="1"/>
          <p:nvPr>
            <p:ph idx="12" type="sldNum"/>
          </p:nvPr>
        </p:nvSpPr>
        <p:spPr>
          <a:xfrm>
            <a:off x="8404411" y="164726"/>
            <a:ext cx="4932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dk2"/>
                </a:solidFill>
                <a:latin typeface="Trebuchet MS"/>
                <a:ea typeface="Trebuchet MS"/>
                <a:cs typeface="Trebuchet MS"/>
                <a:sym typeface="Trebuchet MS"/>
              </a:defRPr>
            </a:lvl1pPr>
            <a:lvl2pPr indent="0" lvl="1" marL="0" marR="0" rtl="0" algn="r">
              <a:spcBef>
                <a:spcPts val="0"/>
              </a:spcBef>
              <a:buNone/>
              <a:defRPr b="0" i="0" sz="1200" u="none" cap="none" strike="noStrike">
                <a:solidFill>
                  <a:schemeClr val="dk2"/>
                </a:solidFill>
                <a:latin typeface="Trebuchet MS"/>
                <a:ea typeface="Trebuchet MS"/>
                <a:cs typeface="Trebuchet MS"/>
                <a:sym typeface="Trebuchet MS"/>
              </a:defRPr>
            </a:lvl2pPr>
            <a:lvl3pPr indent="0" lvl="2" marL="0" marR="0" rtl="0" algn="r">
              <a:spcBef>
                <a:spcPts val="0"/>
              </a:spcBef>
              <a:buNone/>
              <a:defRPr b="0" i="0" sz="1200" u="none" cap="none" strike="noStrike">
                <a:solidFill>
                  <a:schemeClr val="dk2"/>
                </a:solidFill>
                <a:latin typeface="Trebuchet MS"/>
                <a:ea typeface="Trebuchet MS"/>
                <a:cs typeface="Trebuchet MS"/>
                <a:sym typeface="Trebuchet MS"/>
              </a:defRPr>
            </a:lvl3pPr>
            <a:lvl4pPr indent="0" lvl="3" marL="0" marR="0" rtl="0" algn="r">
              <a:spcBef>
                <a:spcPts val="0"/>
              </a:spcBef>
              <a:buNone/>
              <a:defRPr b="0" i="0" sz="1200" u="none" cap="none" strike="noStrike">
                <a:solidFill>
                  <a:schemeClr val="dk2"/>
                </a:solidFill>
                <a:latin typeface="Trebuchet MS"/>
                <a:ea typeface="Trebuchet MS"/>
                <a:cs typeface="Trebuchet MS"/>
                <a:sym typeface="Trebuchet MS"/>
              </a:defRPr>
            </a:lvl4pPr>
            <a:lvl5pPr indent="0" lvl="4" marL="0" marR="0" rtl="0" algn="r">
              <a:spcBef>
                <a:spcPts val="0"/>
              </a:spcBef>
              <a:buNone/>
              <a:defRPr b="0" i="0" sz="1200" u="none" cap="none" strike="noStrike">
                <a:solidFill>
                  <a:schemeClr val="dk2"/>
                </a:solidFill>
                <a:latin typeface="Trebuchet MS"/>
                <a:ea typeface="Trebuchet MS"/>
                <a:cs typeface="Trebuchet MS"/>
                <a:sym typeface="Trebuchet MS"/>
              </a:defRPr>
            </a:lvl5pPr>
            <a:lvl6pPr indent="0" lvl="5" marL="0" marR="0" rtl="0" algn="r">
              <a:spcBef>
                <a:spcPts val="0"/>
              </a:spcBef>
              <a:buNone/>
              <a:defRPr b="0" i="0" sz="1200" u="none" cap="none" strike="noStrike">
                <a:solidFill>
                  <a:schemeClr val="dk2"/>
                </a:solidFill>
                <a:latin typeface="Trebuchet MS"/>
                <a:ea typeface="Trebuchet MS"/>
                <a:cs typeface="Trebuchet MS"/>
                <a:sym typeface="Trebuchet MS"/>
              </a:defRPr>
            </a:lvl6pPr>
            <a:lvl7pPr indent="0" lvl="6" marL="0" marR="0" rtl="0" algn="r">
              <a:spcBef>
                <a:spcPts val="0"/>
              </a:spcBef>
              <a:buNone/>
              <a:defRPr b="0" i="0" sz="1200" u="none" cap="none" strike="noStrike">
                <a:solidFill>
                  <a:schemeClr val="dk2"/>
                </a:solidFill>
                <a:latin typeface="Trebuchet MS"/>
                <a:ea typeface="Trebuchet MS"/>
                <a:cs typeface="Trebuchet MS"/>
                <a:sym typeface="Trebuchet MS"/>
              </a:defRPr>
            </a:lvl7pPr>
            <a:lvl8pPr indent="0" lvl="7" marL="0" marR="0" rtl="0" algn="r">
              <a:spcBef>
                <a:spcPts val="0"/>
              </a:spcBef>
              <a:buNone/>
              <a:defRPr b="0" i="0" sz="1200" u="none" cap="none" strike="noStrike">
                <a:solidFill>
                  <a:schemeClr val="dk2"/>
                </a:solidFill>
                <a:latin typeface="Trebuchet MS"/>
                <a:ea typeface="Trebuchet MS"/>
                <a:cs typeface="Trebuchet MS"/>
                <a:sym typeface="Trebuchet MS"/>
              </a:defRPr>
            </a:lvl8pPr>
            <a:lvl9pPr indent="0" lvl="8" marL="0" marR="0" rtl="0" algn="r">
              <a:spcBef>
                <a:spcPts val="0"/>
              </a:spcBef>
              <a:buNone/>
              <a:defRPr b="0" i="0" sz="12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57" name="Shape 257"/>
        <p:cNvGrpSpPr/>
        <p:nvPr/>
      </p:nvGrpSpPr>
      <p:grpSpPr>
        <a:xfrm>
          <a:off x="0" y="0"/>
          <a:ext cx="0" cy="0"/>
          <a:chOff x="0" y="0"/>
          <a:chExt cx="0" cy="0"/>
        </a:xfrm>
      </p:grpSpPr>
      <p:pic>
        <p:nvPicPr>
          <p:cNvPr descr="Overlay-ContentSlides.png" id="258" name="Google Shape;258;p35"/>
          <p:cNvPicPr preferRelativeResize="0"/>
          <p:nvPr/>
        </p:nvPicPr>
        <p:blipFill rotWithShape="1">
          <a:blip r:embed="rId2">
            <a:alphaModFix/>
          </a:blip>
          <a:srcRect b="0" l="0" r="0" t="0"/>
          <a:stretch/>
        </p:blipFill>
        <p:spPr>
          <a:xfrm>
            <a:off x="150887" y="139984"/>
            <a:ext cx="6620448" cy="4862321"/>
          </a:xfrm>
          <a:prstGeom prst="rect">
            <a:avLst/>
          </a:prstGeom>
          <a:noFill/>
          <a:ln>
            <a:noFill/>
          </a:ln>
        </p:spPr>
      </p:pic>
      <p:sp>
        <p:nvSpPr>
          <p:cNvPr id="259" name="Google Shape;259;p35"/>
          <p:cNvSpPr txBox="1"/>
          <p:nvPr>
            <p:ph idx="10" type="dt"/>
          </p:nvPr>
        </p:nvSpPr>
        <p:spPr>
          <a:xfrm>
            <a:off x="381000" y="4716556"/>
            <a:ext cx="1887600" cy="2739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200" u="none" cap="none" strike="noStrike">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60" name="Google Shape;260;p35"/>
          <p:cNvSpPr txBox="1"/>
          <p:nvPr>
            <p:ph idx="11" type="ftr"/>
          </p:nvPr>
        </p:nvSpPr>
        <p:spPr>
          <a:xfrm>
            <a:off x="3304615" y="4716556"/>
            <a:ext cx="52389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b="0" i="0" sz="1200" u="none" cap="none" strike="noStrike">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61" name="Google Shape;261;p35"/>
          <p:cNvSpPr txBox="1"/>
          <p:nvPr>
            <p:ph idx="12" type="sldNum"/>
          </p:nvPr>
        </p:nvSpPr>
        <p:spPr>
          <a:xfrm>
            <a:off x="8404411" y="164726"/>
            <a:ext cx="4932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dk2"/>
                </a:solidFill>
                <a:latin typeface="Trebuchet MS"/>
                <a:ea typeface="Trebuchet MS"/>
                <a:cs typeface="Trebuchet MS"/>
                <a:sym typeface="Trebuchet MS"/>
              </a:defRPr>
            </a:lvl1pPr>
            <a:lvl2pPr indent="0" lvl="1" marL="0" marR="0" rtl="0" algn="r">
              <a:spcBef>
                <a:spcPts val="0"/>
              </a:spcBef>
              <a:buNone/>
              <a:defRPr b="0" i="0" sz="1200" u="none" cap="none" strike="noStrike">
                <a:solidFill>
                  <a:schemeClr val="dk2"/>
                </a:solidFill>
                <a:latin typeface="Trebuchet MS"/>
                <a:ea typeface="Trebuchet MS"/>
                <a:cs typeface="Trebuchet MS"/>
                <a:sym typeface="Trebuchet MS"/>
              </a:defRPr>
            </a:lvl2pPr>
            <a:lvl3pPr indent="0" lvl="2" marL="0" marR="0" rtl="0" algn="r">
              <a:spcBef>
                <a:spcPts val="0"/>
              </a:spcBef>
              <a:buNone/>
              <a:defRPr b="0" i="0" sz="1200" u="none" cap="none" strike="noStrike">
                <a:solidFill>
                  <a:schemeClr val="dk2"/>
                </a:solidFill>
                <a:latin typeface="Trebuchet MS"/>
                <a:ea typeface="Trebuchet MS"/>
                <a:cs typeface="Trebuchet MS"/>
                <a:sym typeface="Trebuchet MS"/>
              </a:defRPr>
            </a:lvl3pPr>
            <a:lvl4pPr indent="0" lvl="3" marL="0" marR="0" rtl="0" algn="r">
              <a:spcBef>
                <a:spcPts val="0"/>
              </a:spcBef>
              <a:buNone/>
              <a:defRPr b="0" i="0" sz="1200" u="none" cap="none" strike="noStrike">
                <a:solidFill>
                  <a:schemeClr val="dk2"/>
                </a:solidFill>
                <a:latin typeface="Trebuchet MS"/>
                <a:ea typeface="Trebuchet MS"/>
                <a:cs typeface="Trebuchet MS"/>
                <a:sym typeface="Trebuchet MS"/>
              </a:defRPr>
            </a:lvl4pPr>
            <a:lvl5pPr indent="0" lvl="4" marL="0" marR="0" rtl="0" algn="r">
              <a:spcBef>
                <a:spcPts val="0"/>
              </a:spcBef>
              <a:buNone/>
              <a:defRPr b="0" i="0" sz="1200" u="none" cap="none" strike="noStrike">
                <a:solidFill>
                  <a:schemeClr val="dk2"/>
                </a:solidFill>
                <a:latin typeface="Trebuchet MS"/>
                <a:ea typeface="Trebuchet MS"/>
                <a:cs typeface="Trebuchet MS"/>
                <a:sym typeface="Trebuchet MS"/>
              </a:defRPr>
            </a:lvl5pPr>
            <a:lvl6pPr indent="0" lvl="5" marL="0" marR="0" rtl="0" algn="r">
              <a:spcBef>
                <a:spcPts val="0"/>
              </a:spcBef>
              <a:buNone/>
              <a:defRPr b="0" i="0" sz="1200" u="none" cap="none" strike="noStrike">
                <a:solidFill>
                  <a:schemeClr val="dk2"/>
                </a:solidFill>
                <a:latin typeface="Trebuchet MS"/>
                <a:ea typeface="Trebuchet MS"/>
                <a:cs typeface="Trebuchet MS"/>
                <a:sym typeface="Trebuchet MS"/>
              </a:defRPr>
            </a:lvl6pPr>
            <a:lvl7pPr indent="0" lvl="6" marL="0" marR="0" rtl="0" algn="r">
              <a:spcBef>
                <a:spcPts val="0"/>
              </a:spcBef>
              <a:buNone/>
              <a:defRPr b="0" i="0" sz="1200" u="none" cap="none" strike="noStrike">
                <a:solidFill>
                  <a:schemeClr val="dk2"/>
                </a:solidFill>
                <a:latin typeface="Trebuchet MS"/>
                <a:ea typeface="Trebuchet MS"/>
                <a:cs typeface="Trebuchet MS"/>
                <a:sym typeface="Trebuchet MS"/>
              </a:defRPr>
            </a:lvl7pPr>
            <a:lvl8pPr indent="0" lvl="7" marL="0" marR="0" rtl="0" algn="r">
              <a:spcBef>
                <a:spcPts val="0"/>
              </a:spcBef>
              <a:buNone/>
              <a:defRPr b="0" i="0" sz="1200" u="none" cap="none" strike="noStrike">
                <a:solidFill>
                  <a:schemeClr val="dk2"/>
                </a:solidFill>
                <a:latin typeface="Trebuchet MS"/>
                <a:ea typeface="Trebuchet MS"/>
                <a:cs typeface="Trebuchet MS"/>
                <a:sym typeface="Trebuchet MS"/>
              </a:defRPr>
            </a:lvl8pPr>
            <a:lvl9pPr indent="0" lvl="8" marL="0" marR="0" rtl="0" algn="r">
              <a:spcBef>
                <a:spcPts val="0"/>
              </a:spcBef>
              <a:buNone/>
              <a:defRPr b="0" i="0" sz="12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2" name="Shape 262"/>
        <p:cNvGrpSpPr/>
        <p:nvPr/>
      </p:nvGrpSpPr>
      <p:grpSpPr>
        <a:xfrm>
          <a:off x="0" y="0"/>
          <a:ext cx="0" cy="0"/>
          <a:chOff x="0" y="0"/>
          <a:chExt cx="0" cy="0"/>
        </a:xfrm>
      </p:grpSpPr>
      <p:pic>
        <p:nvPicPr>
          <p:cNvPr descr="Overlay-SectionHeader.png" id="263" name="Google Shape;263;p36"/>
          <p:cNvPicPr preferRelativeResize="0"/>
          <p:nvPr/>
        </p:nvPicPr>
        <p:blipFill rotWithShape="1">
          <a:blip r:embed="rId2">
            <a:alphaModFix/>
          </a:blip>
          <a:srcRect b="0" l="0" r="0" t="0"/>
          <a:stretch/>
        </p:blipFill>
        <p:spPr>
          <a:xfrm>
            <a:off x="158367" y="140589"/>
            <a:ext cx="6620448" cy="4862321"/>
          </a:xfrm>
          <a:prstGeom prst="rect">
            <a:avLst/>
          </a:prstGeom>
          <a:noFill/>
          <a:ln>
            <a:noFill/>
          </a:ln>
        </p:spPr>
      </p:pic>
      <p:sp>
        <p:nvSpPr>
          <p:cNvPr id="264" name="Google Shape;264;p36"/>
          <p:cNvSpPr txBox="1"/>
          <p:nvPr>
            <p:ph type="title"/>
          </p:nvPr>
        </p:nvSpPr>
        <p:spPr>
          <a:xfrm>
            <a:off x="779463" y="1943520"/>
            <a:ext cx="7583400" cy="10215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lt1"/>
              </a:buClr>
              <a:buSzPts val="4400"/>
              <a:buFont typeface="Trebuchet MS"/>
              <a:buNone/>
              <a:defRPr b="1" i="0" sz="4400" u="none" cap="none" strike="noStrike">
                <a:solidFill>
                  <a:schemeClr val="lt1"/>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65" name="Google Shape;265;p36"/>
          <p:cNvSpPr txBox="1"/>
          <p:nvPr>
            <p:ph idx="1" type="body"/>
          </p:nvPr>
        </p:nvSpPr>
        <p:spPr>
          <a:xfrm>
            <a:off x="779463" y="2962765"/>
            <a:ext cx="7583400" cy="11253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6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1pPr>
            <a:lvl2pPr indent="-228600" lvl="1" marL="914400" marR="0" rtl="0" algn="l">
              <a:spcBef>
                <a:spcPts val="600"/>
              </a:spcBef>
              <a:spcAft>
                <a:spcPts val="0"/>
              </a:spcAft>
              <a:buClr>
                <a:srgbClr val="888888"/>
              </a:buClr>
              <a:buSzPts val="1800"/>
              <a:buFont typeface="Noto Sans Symbols"/>
              <a:buNone/>
              <a:defRPr b="0" i="0" sz="1800" u="none" cap="none" strike="noStrike">
                <a:solidFill>
                  <a:srgbClr val="888888"/>
                </a:solidFill>
                <a:latin typeface="Trebuchet MS"/>
                <a:ea typeface="Trebuchet MS"/>
                <a:cs typeface="Trebuchet MS"/>
                <a:sym typeface="Trebuchet MS"/>
              </a:defRPr>
            </a:lvl2pPr>
            <a:lvl3pPr indent="-228600" lvl="2" marL="1371600" marR="0" rtl="0" algn="l">
              <a:spcBef>
                <a:spcPts val="600"/>
              </a:spcBef>
              <a:spcAft>
                <a:spcPts val="0"/>
              </a:spcAft>
              <a:buClr>
                <a:srgbClr val="888888"/>
              </a:buClr>
              <a:buSzPts val="1600"/>
              <a:buFont typeface="Noto Sans Symbols"/>
              <a:buNone/>
              <a:defRPr b="0" i="0" sz="1600" u="none" cap="none" strike="noStrike">
                <a:solidFill>
                  <a:srgbClr val="888888"/>
                </a:solidFill>
                <a:latin typeface="Trebuchet MS"/>
                <a:ea typeface="Trebuchet MS"/>
                <a:cs typeface="Trebuchet MS"/>
                <a:sym typeface="Trebuchet MS"/>
              </a:defRPr>
            </a:lvl3pPr>
            <a:lvl4pPr indent="-228600" lvl="3" marL="1828800" marR="0" rtl="0" algn="l">
              <a:spcBef>
                <a:spcPts val="600"/>
              </a:spcBef>
              <a:spcAft>
                <a:spcPts val="0"/>
              </a:spcAft>
              <a:buClr>
                <a:srgbClr val="888888"/>
              </a:buClr>
              <a:buSzPts val="1400"/>
              <a:buFont typeface="Noto Sans Symbols"/>
              <a:buNone/>
              <a:defRPr b="0" i="0" sz="1400" u="none" cap="none" strike="noStrike">
                <a:solidFill>
                  <a:srgbClr val="888888"/>
                </a:solidFill>
                <a:latin typeface="Trebuchet MS"/>
                <a:ea typeface="Trebuchet MS"/>
                <a:cs typeface="Trebuchet MS"/>
                <a:sym typeface="Trebuchet MS"/>
              </a:defRPr>
            </a:lvl4pPr>
            <a:lvl5pPr indent="-228600" lvl="4" marL="2286000" marR="0" rtl="0" algn="l">
              <a:spcBef>
                <a:spcPts val="600"/>
              </a:spcBef>
              <a:spcAft>
                <a:spcPts val="0"/>
              </a:spcAft>
              <a:buClr>
                <a:srgbClr val="888888"/>
              </a:buClr>
              <a:buSzPts val="1400"/>
              <a:buFont typeface="Noto Sans Symbols"/>
              <a:buNone/>
              <a:defRPr b="0" i="0" sz="1400" u="none" cap="none" strike="noStrike">
                <a:solidFill>
                  <a:srgbClr val="888888"/>
                </a:solidFill>
                <a:latin typeface="Trebuchet MS"/>
                <a:ea typeface="Trebuchet MS"/>
                <a:cs typeface="Trebuchet MS"/>
                <a:sym typeface="Trebuchet MS"/>
              </a:defRPr>
            </a:lvl5pPr>
            <a:lvl6pPr indent="-228600" lvl="5" marL="2743200" marR="0" rtl="0" algn="l">
              <a:spcBef>
                <a:spcPts val="280"/>
              </a:spcBef>
              <a:spcAft>
                <a:spcPts val="0"/>
              </a:spcAft>
              <a:buClr>
                <a:srgbClr val="888888"/>
              </a:buClr>
              <a:buSzPts val="1400"/>
              <a:buFont typeface="Noto Sans Symbols"/>
              <a:buNone/>
              <a:defRPr b="0" i="0" sz="1400" u="none" cap="none" strike="noStrike">
                <a:solidFill>
                  <a:srgbClr val="888888"/>
                </a:solidFill>
                <a:latin typeface="Trebuchet MS"/>
                <a:ea typeface="Trebuchet MS"/>
                <a:cs typeface="Trebuchet MS"/>
                <a:sym typeface="Trebuchet MS"/>
              </a:defRPr>
            </a:lvl6pPr>
            <a:lvl7pPr indent="-228600" lvl="6" marL="3200400" marR="0" rtl="0" algn="l">
              <a:spcBef>
                <a:spcPts val="280"/>
              </a:spcBef>
              <a:spcAft>
                <a:spcPts val="0"/>
              </a:spcAft>
              <a:buClr>
                <a:srgbClr val="888888"/>
              </a:buClr>
              <a:buSzPts val="1400"/>
              <a:buFont typeface="Noto Sans Symbols"/>
              <a:buNone/>
              <a:defRPr b="0" i="0" sz="1400" u="none" cap="none" strike="noStrike">
                <a:solidFill>
                  <a:srgbClr val="888888"/>
                </a:solidFill>
                <a:latin typeface="Trebuchet MS"/>
                <a:ea typeface="Trebuchet MS"/>
                <a:cs typeface="Trebuchet MS"/>
                <a:sym typeface="Trebuchet MS"/>
              </a:defRPr>
            </a:lvl7pPr>
            <a:lvl8pPr indent="-228600" lvl="7" marL="3657600" marR="0" rtl="0" algn="l">
              <a:spcBef>
                <a:spcPts val="280"/>
              </a:spcBef>
              <a:spcAft>
                <a:spcPts val="0"/>
              </a:spcAft>
              <a:buClr>
                <a:srgbClr val="888888"/>
              </a:buClr>
              <a:buSzPts val="1400"/>
              <a:buFont typeface="Noto Sans Symbols"/>
              <a:buNone/>
              <a:defRPr b="0" i="0" sz="1400" u="none" cap="none" strike="noStrike">
                <a:solidFill>
                  <a:srgbClr val="888888"/>
                </a:solidFill>
                <a:latin typeface="Trebuchet MS"/>
                <a:ea typeface="Trebuchet MS"/>
                <a:cs typeface="Trebuchet MS"/>
                <a:sym typeface="Trebuchet MS"/>
              </a:defRPr>
            </a:lvl8pPr>
            <a:lvl9pPr indent="-228600" lvl="8" marL="4114800" marR="0" rtl="0" algn="l">
              <a:spcBef>
                <a:spcPts val="280"/>
              </a:spcBef>
              <a:spcAft>
                <a:spcPts val="0"/>
              </a:spcAft>
              <a:buClr>
                <a:srgbClr val="888888"/>
              </a:buClr>
              <a:buSzPts val="1400"/>
              <a:buFont typeface="Noto Sans Symbols"/>
              <a:buNone/>
              <a:defRPr b="0" i="0" sz="1400" u="none" cap="none" strike="noStrike">
                <a:solidFill>
                  <a:srgbClr val="888888"/>
                </a:solidFill>
                <a:latin typeface="Trebuchet MS"/>
                <a:ea typeface="Trebuchet MS"/>
                <a:cs typeface="Trebuchet MS"/>
                <a:sym typeface="Trebuchet MS"/>
              </a:defRPr>
            </a:lvl9pPr>
          </a:lstStyle>
          <a:p/>
        </p:txBody>
      </p:sp>
      <p:sp>
        <p:nvSpPr>
          <p:cNvPr id="266" name="Google Shape;266;p36"/>
          <p:cNvSpPr txBox="1"/>
          <p:nvPr>
            <p:ph idx="10" type="dt"/>
          </p:nvPr>
        </p:nvSpPr>
        <p:spPr>
          <a:xfrm>
            <a:off x="381000" y="4716556"/>
            <a:ext cx="1887600" cy="2739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sz="1200">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67" name="Google Shape;267;p36"/>
          <p:cNvSpPr txBox="1"/>
          <p:nvPr>
            <p:ph idx="11" type="ftr"/>
          </p:nvPr>
        </p:nvSpPr>
        <p:spPr>
          <a:xfrm>
            <a:off x="3304615" y="4716556"/>
            <a:ext cx="52389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sz="1200">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68" name="Google Shape;268;p36"/>
          <p:cNvSpPr txBox="1"/>
          <p:nvPr>
            <p:ph idx="12" type="sldNum"/>
          </p:nvPr>
        </p:nvSpPr>
        <p:spPr>
          <a:xfrm>
            <a:off x="8404411" y="164726"/>
            <a:ext cx="4932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chemeClr val="dk2"/>
                </a:solidFill>
                <a:latin typeface="Trebuchet MS"/>
                <a:ea typeface="Trebuchet MS"/>
                <a:cs typeface="Trebuchet MS"/>
                <a:sym typeface="Trebuchet MS"/>
              </a:defRPr>
            </a:lvl1pPr>
            <a:lvl2pPr indent="0" lvl="1" marL="0" marR="0" rtl="0" algn="r">
              <a:spcBef>
                <a:spcPts val="0"/>
              </a:spcBef>
              <a:buNone/>
              <a:defRPr sz="1200">
                <a:solidFill>
                  <a:schemeClr val="dk2"/>
                </a:solidFill>
                <a:latin typeface="Trebuchet MS"/>
                <a:ea typeface="Trebuchet MS"/>
                <a:cs typeface="Trebuchet MS"/>
                <a:sym typeface="Trebuchet MS"/>
              </a:defRPr>
            </a:lvl2pPr>
            <a:lvl3pPr indent="0" lvl="2" marL="0" marR="0" rtl="0" algn="r">
              <a:spcBef>
                <a:spcPts val="0"/>
              </a:spcBef>
              <a:buNone/>
              <a:defRPr sz="1200">
                <a:solidFill>
                  <a:schemeClr val="dk2"/>
                </a:solidFill>
                <a:latin typeface="Trebuchet MS"/>
                <a:ea typeface="Trebuchet MS"/>
                <a:cs typeface="Trebuchet MS"/>
                <a:sym typeface="Trebuchet MS"/>
              </a:defRPr>
            </a:lvl3pPr>
            <a:lvl4pPr indent="0" lvl="3" marL="0" marR="0" rtl="0" algn="r">
              <a:spcBef>
                <a:spcPts val="0"/>
              </a:spcBef>
              <a:buNone/>
              <a:defRPr sz="1200">
                <a:solidFill>
                  <a:schemeClr val="dk2"/>
                </a:solidFill>
                <a:latin typeface="Trebuchet MS"/>
                <a:ea typeface="Trebuchet MS"/>
                <a:cs typeface="Trebuchet MS"/>
                <a:sym typeface="Trebuchet MS"/>
              </a:defRPr>
            </a:lvl4pPr>
            <a:lvl5pPr indent="0" lvl="4" marL="0" marR="0" rtl="0" algn="r">
              <a:spcBef>
                <a:spcPts val="0"/>
              </a:spcBef>
              <a:buNone/>
              <a:defRPr sz="1200">
                <a:solidFill>
                  <a:schemeClr val="dk2"/>
                </a:solidFill>
                <a:latin typeface="Trebuchet MS"/>
                <a:ea typeface="Trebuchet MS"/>
                <a:cs typeface="Trebuchet MS"/>
                <a:sym typeface="Trebuchet MS"/>
              </a:defRPr>
            </a:lvl5pPr>
            <a:lvl6pPr indent="0" lvl="5" marL="0" marR="0" rtl="0" algn="r">
              <a:spcBef>
                <a:spcPts val="0"/>
              </a:spcBef>
              <a:buNone/>
              <a:defRPr sz="1200">
                <a:solidFill>
                  <a:schemeClr val="dk2"/>
                </a:solidFill>
                <a:latin typeface="Trebuchet MS"/>
                <a:ea typeface="Trebuchet MS"/>
                <a:cs typeface="Trebuchet MS"/>
                <a:sym typeface="Trebuchet MS"/>
              </a:defRPr>
            </a:lvl6pPr>
            <a:lvl7pPr indent="0" lvl="6" marL="0" marR="0" rtl="0" algn="r">
              <a:spcBef>
                <a:spcPts val="0"/>
              </a:spcBef>
              <a:buNone/>
              <a:defRPr sz="1200">
                <a:solidFill>
                  <a:schemeClr val="dk2"/>
                </a:solidFill>
                <a:latin typeface="Trebuchet MS"/>
                <a:ea typeface="Trebuchet MS"/>
                <a:cs typeface="Trebuchet MS"/>
                <a:sym typeface="Trebuchet MS"/>
              </a:defRPr>
            </a:lvl7pPr>
            <a:lvl8pPr indent="0" lvl="7" marL="0" marR="0" rtl="0" algn="r">
              <a:spcBef>
                <a:spcPts val="0"/>
              </a:spcBef>
              <a:buNone/>
              <a:defRPr sz="1200">
                <a:solidFill>
                  <a:schemeClr val="dk2"/>
                </a:solidFill>
                <a:latin typeface="Trebuchet MS"/>
                <a:ea typeface="Trebuchet MS"/>
                <a:cs typeface="Trebuchet MS"/>
                <a:sym typeface="Trebuchet MS"/>
              </a:defRPr>
            </a:lvl8pPr>
            <a:lvl9pPr indent="0" lvl="8" marL="0" marR="0" rtl="0" algn="r">
              <a:spcBef>
                <a:spcPts val="0"/>
              </a:spcBef>
              <a:buNone/>
              <a:defRPr sz="1200">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ntent, Top and Bottom">
  <p:cSld name="2 Content, Top and Bottom">
    <p:spTree>
      <p:nvGrpSpPr>
        <p:cNvPr id="269" name="Shape 269"/>
        <p:cNvGrpSpPr/>
        <p:nvPr/>
      </p:nvGrpSpPr>
      <p:grpSpPr>
        <a:xfrm>
          <a:off x="0" y="0"/>
          <a:ext cx="0" cy="0"/>
          <a:chOff x="0" y="0"/>
          <a:chExt cx="0" cy="0"/>
        </a:xfrm>
      </p:grpSpPr>
      <p:pic>
        <p:nvPicPr>
          <p:cNvPr descr="Overlay-ContentSlides.png" id="270" name="Google Shape;270;p37"/>
          <p:cNvPicPr preferRelativeResize="0"/>
          <p:nvPr/>
        </p:nvPicPr>
        <p:blipFill rotWithShape="1">
          <a:blip r:embed="rId2">
            <a:alphaModFix/>
          </a:blip>
          <a:srcRect b="0" l="0" r="0" t="0"/>
          <a:stretch/>
        </p:blipFill>
        <p:spPr>
          <a:xfrm>
            <a:off x="150887" y="139984"/>
            <a:ext cx="6620448" cy="4862321"/>
          </a:xfrm>
          <a:prstGeom prst="rect">
            <a:avLst/>
          </a:prstGeom>
          <a:noFill/>
          <a:ln>
            <a:noFill/>
          </a:ln>
        </p:spPr>
      </p:pic>
      <p:sp>
        <p:nvSpPr>
          <p:cNvPr id="271" name="Google Shape;271;p37"/>
          <p:cNvSpPr txBox="1"/>
          <p:nvPr>
            <p:ph type="title"/>
          </p:nvPr>
        </p:nvSpPr>
        <p:spPr>
          <a:xfrm>
            <a:off x="779463" y="285750"/>
            <a:ext cx="7583400" cy="7833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lt1"/>
              </a:buClr>
              <a:buSzPts val="3800"/>
              <a:buFont typeface="Trebuchet MS"/>
              <a:buNone/>
              <a:defRPr b="0" i="0" sz="3800" u="none" cap="none" strike="noStrike">
                <a:solidFill>
                  <a:schemeClr val="lt1"/>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72" name="Google Shape;272;p37"/>
          <p:cNvSpPr txBox="1"/>
          <p:nvPr>
            <p:ph idx="1" type="body"/>
          </p:nvPr>
        </p:nvSpPr>
        <p:spPr>
          <a:xfrm>
            <a:off x="779462" y="1371601"/>
            <a:ext cx="7585200" cy="1542900"/>
          </a:xfrm>
          <a:prstGeom prst="rect">
            <a:avLst/>
          </a:prstGeom>
          <a:noFill/>
          <a:ln>
            <a:noFill/>
          </a:ln>
        </p:spPr>
        <p:txBody>
          <a:bodyPr anchorCtr="0" anchor="t" bIns="91425" lIns="91425" spcFirstLastPara="1" rIns="91425" wrap="square" tIns="91425">
            <a:noAutofit/>
          </a:bodyPr>
          <a:lstStyle>
            <a:lvl1pPr indent="-355600" lvl="0" marL="457200" marR="0" rtl="0" algn="l">
              <a:spcBef>
                <a:spcPts val="2000"/>
              </a:spcBef>
              <a:spcAft>
                <a:spcPts val="0"/>
              </a:spcAft>
              <a:buClr>
                <a:schemeClr val="lt1"/>
              </a:buClr>
              <a:buSzPts val="2000"/>
              <a:buFont typeface="Noto Sans Symbols"/>
              <a:buChar char="●"/>
              <a:defRPr b="0" i="0" sz="2000" u="none" cap="none" strike="noStrike">
                <a:solidFill>
                  <a:schemeClr val="lt1"/>
                </a:solidFill>
                <a:latin typeface="Trebuchet MS"/>
                <a:ea typeface="Trebuchet MS"/>
                <a:cs typeface="Trebuchet MS"/>
                <a:sym typeface="Trebuchet MS"/>
              </a:defRPr>
            </a:lvl1pPr>
            <a:lvl2pPr indent="-342900" lvl="1" marL="9144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2pPr>
            <a:lvl3pPr indent="-342900" lvl="2" marL="13716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3pPr>
            <a:lvl4pPr indent="-342900" lvl="3" marL="18288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4pPr>
            <a:lvl5pPr indent="-342900" lvl="4" marL="22860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5pPr>
            <a:lvl6pPr indent="-342900" lvl="5" marL="27432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6pPr>
            <a:lvl7pPr indent="-342900" lvl="6" marL="32004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7pPr>
            <a:lvl8pPr indent="-342900" lvl="7" marL="36576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8pPr>
            <a:lvl9pPr indent="-342900" lvl="8" marL="41148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9pPr>
          </a:lstStyle>
          <a:p/>
        </p:txBody>
      </p:sp>
      <p:sp>
        <p:nvSpPr>
          <p:cNvPr id="273" name="Google Shape;273;p37"/>
          <p:cNvSpPr txBox="1"/>
          <p:nvPr>
            <p:ph idx="10" type="dt"/>
          </p:nvPr>
        </p:nvSpPr>
        <p:spPr>
          <a:xfrm>
            <a:off x="381000" y="4716556"/>
            <a:ext cx="1887600" cy="2739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sz="1200">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74" name="Google Shape;274;p37"/>
          <p:cNvSpPr txBox="1"/>
          <p:nvPr>
            <p:ph idx="11" type="ftr"/>
          </p:nvPr>
        </p:nvSpPr>
        <p:spPr>
          <a:xfrm>
            <a:off x="3304615" y="4716556"/>
            <a:ext cx="52389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sz="1200">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75" name="Google Shape;275;p37"/>
          <p:cNvSpPr txBox="1"/>
          <p:nvPr>
            <p:ph idx="12" type="sldNum"/>
          </p:nvPr>
        </p:nvSpPr>
        <p:spPr>
          <a:xfrm>
            <a:off x="8404411" y="164726"/>
            <a:ext cx="4932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chemeClr val="dk2"/>
                </a:solidFill>
                <a:latin typeface="Trebuchet MS"/>
                <a:ea typeface="Trebuchet MS"/>
                <a:cs typeface="Trebuchet MS"/>
                <a:sym typeface="Trebuchet MS"/>
              </a:defRPr>
            </a:lvl1pPr>
            <a:lvl2pPr indent="0" lvl="1" marL="0" marR="0" rtl="0" algn="r">
              <a:spcBef>
                <a:spcPts val="0"/>
              </a:spcBef>
              <a:buNone/>
              <a:defRPr sz="1200">
                <a:solidFill>
                  <a:schemeClr val="dk2"/>
                </a:solidFill>
                <a:latin typeface="Trebuchet MS"/>
                <a:ea typeface="Trebuchet MS"/>
                <a:cs typeface="Trebuchet MS"/>
                <a:sym typeface="Trebuchet MS"/>
              </a:defRPr>
            </a:lvl2pPr>
            <a:lvl3pPr indent="0" lvl="2" marL="0" marR="0" rtl="0" algn="r">
              <a:spcBef>
                <a:spcPts val="0"/>
              </a:spcBef>
              <a:buNone/>
              <a:defRPr sz="1200">
                <a:solidFill>
                  <a:schemeClr val="dk2"/>
                </a:solidFill>
                <a:latin typeface="Trebuchet MS"/>
                <a:ea typeface="Trebuchet MS"/>
                <a:cs typeface="Trebuchet MS"/>
                <a:sym typeface="Trebuchet MS"/>
              </a:defRPr>
            </a:lvl3pPr>
            <a:lvl4pPr indent="0" lvl="3" marL="0" marR="0" rtl="0" algn="r">
              <a:spcBef>
                <a:spcPts val="0"/>
              </a:spcBef>
              <a:buNone/>
              <a:defRPr sz="1200">
                <a:solidFill>
                  <a:schemeClr val="dk2"/>
                </a:solidFill>
                <a:latin typeface="Trebuchet MS"/>
                <a:ea typeface="Trebuchet MS"/>
                <a:cs typeface="Trebuchet MS"/>
                <a:sym typeface="Trebuchet MS"/>
              </a:defRPr>
            </a:lvl4pPr>
            <a:lvl5pPr indent="0" lvl="4" marL="0" marR="0" rtl="0" algn="r">
              <a:spcBef>
                <a:spcPts val="0"/>
              </a:spcBef>
              <a:buNone/>
              <a:defRPr sz="1200">
                <a:solidFill>
                  <a:schemeClr val="dk2"/>
                </a:solidFill>
                <a:latin typeface="Trebuchet MS"/>
                <a:ea typeface="Trebuchet MS"/>
                <a:cs typeface="Trebuchet MS"/>
                <a:sym typeface="Trebuchet MS"/>
              </a:defRPr>
            </a:lvl5pPr>
            <a:lvl6pPr indent="0" lvl="5" marL="0" marR="0" rtl="0" algn="r">
              <a:spcBef>
                <a:spcPts val="0"/>
              </a:spcBef>
              <a:buNone/>
              <a:defRPr sz="1200">
                <a:solidFill>
                  <a:schemeClr val="dk2"/>
                </a:solidFill>
                <a:latin typeface="Trebuchet MS"/>
                <a:ea typeface="Trebuchet MS"/>
                <a:cs typeface="Trebuchet MS"/>
                <a:sym typeface="Trebuchet MS"/>
              </a:defRPr>
            </a:lvl6pPr>
            <a:lvl7pPr indent="0" lvl="6" marL="0" marR="0" rtl="0" algn="r">
              <a:spcBef>
                <a:spcPts val="0"/>
              </a:spcBef>
              <a:buNone/>
              <a:defRPr sz="1200">
                <a:solidFill>
                  <a:schemeClr val="dk2"/>
                </a:solidFill>
                <a:latin typeface="Trebuchet MS"/>
                <a:ea typeface="Trebuchet MS"/>
                <a:cs typeface="Trebuchet MS"/>
                <a:sym typeface="Trebuchet MS"/>
              </a:defRPr>
            </a:lvl7pPr>
            <a:lvl8pPr indent="0" lvl="7" marL="0" marR="0" rtl="0" algn="r">
              <a:spcBef>
                <a:spcPts val="0"/>
              </a:spcBef>
              <a:buNone/>
              <a:defRPr sz="1200">
                <a:solidFill>
                  <a:schemeClr val="dk2"/>
                </a:solidFill>
                <a:latin typeface="Trebuchet MS"/>
                <a:ea typeface="Trebuchet MS"/>
                <a:cs typeface="Trebuchet MS"/>
                <a:sym typeface="Trebuchet MS"/>
              </a:defRPr>
            </a:lvl8pPr>
            <a:lvl9pPr indent="0" lvl="8" marL="0" marR="0" rtl="0" algn="r">
              <a:spcBef>
                <a:spcPts val="0"/>
              </a:spcBef>
              <a:buNone/>
              <a:defRPr sz="1200">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
        <p:nvSpPr>
          <p:cNvPr id="276" name="Google Shape;276;p37"/>
          <p:cNvSpPr txBox="1"/>
          <p:nvPr>
            <p:ph idx="2" type="body"/>
          </p:nvPr>
        </p:nvSpPr>
        <p:spPr>
          <a:xfrm>
            <a:off x="779462" y="2993862"/>
            <a:ext cx="7585200" cy="1542900"/>
          </a:xfrm>
          <a:prstGeom prst="rect">
            <a:avLst/>
          </a:prstGeom>
          <a:noFill/>
          <a:ln>
            <a:noFill/>
          </a:ln>
        </p:spPr>
        <p:txBody>
          <a:bodyPr anchorCtr="0" anchor="t" bIns="91425" lIns="91425" spcFirstLastPara="1" rIns="91425" wrap="square" tIns="91425">
            <a:noAutofit/>
          </a:bodyPr>
          <a:lstStyle>
            <a:lvl1pPr indent="-355600" lvl="0" marL="457200" marR="0" rtl="0" algn="l">
              <a:spcBef>
                <a:spcPts val="2000"/>
              </a:spcBef>
              <a:spcAft>
                <a:spcPts val="0"/>
              </a:spcAft>
              <a:buClr>
                <a:schemeClr val="lt1"/>
              </a:buClr>
              <a:buSzPts val="2000"/>
              <a:buFont typeface="Noto Sans Symbols"/>
              <a:buChar char="●"/>
              <a:defRPr b="0" i="0" sz="2000" u="none" cap="none" strike="noStrike">
                <a:solidFill>
                  <a:schemeClr val="lt1"/>
                </a:solidFill>
                <a:latin typeface="Trebuchet MS"/>
                <a:ea typeface="Trebuchet MS"/>
                <a:cs typeface="Trebuchet MS"/>
                <a:sym typeface="Trebuchet MS"/>
              </a:defRPr>
            </a:lvl1pPr>
            <a:lvl2pPr indent="-342900" lvl="1" marL="9144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2pPr>
            <a:lvl3pPr indent="-342900" lvl="2" marL="13716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3pPr>
            <a:lvl4pPr indent="-342900" lvl="3" marL="18288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4pPr>
            <a:lvl5pPr indent="-342900" lvl="4" marL="22860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5pPr>
            <a:lvl6pPr indent="-342900" lvl="5" marL="27432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6pPr>
            <a:lvl7pPr indent="-342900" lvl="6" marL="32004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7pPr>
            <a:lvl8pPr indent="-342900" lvl="7" marL="36576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8pPr>
            <a:lvl9pPr indent="-342900" lvl="8" marL="41148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7" name="Shape 277"/>
        <p:cNvGrpSpPr/>
        <p:nvPr/>
      </p:nvGrpSpPr>
      <p:grpSpPr>
        <a:xfrm>
          <a:off x="0" y="0"/>
          <a:ext cx="0" cy="0"/>
          <a:chOff x="0" y="0"/>
          <a:chExt cx="0" cy="0"/>
        </a:xfrm>
      </p:grpSpPr>
      <p:pic>
        <p:nvPicPr>
          <p:cNvPr descr="Overlay-ContentSlides.png" id="278" name="Google Shape;278;p38"/>
          <p:cNvPicPr preferRelativeResize="0"/>
          <p:nvPr/>
        </p:nvPicPr>
        <p:blipFill rotWithShape="1">
          <a:blip r:embed="rId2">
            <a:alphaModFix/>
          </a:blip>
          <a:srcRect b="0" l="0" r="0" t="0"/>
          <a:stretch/>
        </p:blipFill>
        <p:spPr>
          <a:xfrm>
            <a:off x="150887" y="139984"/>
            <a:ext cx="6620448" cy="4862321"/>
          </a:xfrm>
          <a:prstGeom prst="rect">
            <a:avLst/>
          </a:prstGeom>
          <a:noFill/>
          <a:ln>
            <a:noFill/>
          </a:ln>
        </p:spPr>
      </p:pic>
      <p:sp>
        <p:nvSpPr>
          <p:cNvPr id="279" name="Google Shape;279;p38"/>
          <p:cNvSpPr txBox="1"/>
          <p:nvPr>
            <p:ph type="title"/>
          </p:nvPr>
        </p:nvSpPr>
        <p:spPr>
          <a:xfrm>
            <a:off x="779463" y="285750"/>
            <a:ext cx="7583400" cy="7833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lt1"/>
              </a:buClr>
              <a:buSzPts val="3800"/>
              <a:buFont typeface="Trebuchet MS"/>
              <a:buNone/>
              <a:defRPr b="0" i="0" sz="3800" u="none" cap="none" strike="noStrike">
                <a:solidFill>
                  <a:schemeClr val="lt1"/>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80" name="Google Shape;280;p38"/>
          <p:cNvSpPr txBox="1"/>
          <p:nvPr>
            <p:ph idx="10" type="dt"/>
          </p:nvPr>
        </p:nvSpPr>
        <p:spPr>
          <a:xfrm>
            <a:off x="381000" y="4716556"/>
            <a:ext cx="1887600" cy="2739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sz="1200">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81" name="Google Shape;281;p38"/>
          <p:cNvSpPr txBox="1"/>
          <p:nvPr>
            <p:ph idx="11" type="ftr"/>
          </p:nvPr>
        </p:nvSpPr>
        <p:spPr>
          <a:xfrm>
            <a:off x="3304615" y="4716556"/>
            <a:ext cx="52389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sz="1200">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82" name="Google Shape;282;p38"/>
          <p:cNvSpPr txBox="1"/>
          <p:nvPr>
            <p:ph idx="12" type="sldNum"/>
          </p:nvPr>
        </p:nvSpPr>
        <p:spPr>
          <a:xfrm>
            <a:off x="8404411" y="164726"/>
            <a:ext cx="4932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chemeClr val="dk2"/>
                </a:solidFill>
                <a:latin typeface="Trebuchet MS"/>
                <a:ea typeface="Trebuchet MS"/>
                <a:cs typeface="Trebuchet MS"/>
                <a:sym typeface="Trebuchet MS"/>
              </a:defRPr>
            </a:lvl1pPr>
            <a:lvl2pPr indent="0" lvl="1" marL="0" marR="0" rtl="0" algn="r">
              <a:spcBef>
                <a:spcPts val="0"/>
              </a:spcBef>
              <a:buNone/>
              <a:defRPr sz="1200">
                <a:solidFill>
                  <a:schemeClr val="dk2"/>
                </a:solidFill>
                <a:latin typeface="Trebuchet MS"/>
                <a:ea typeface="Trebuchet MS"/>
                <a:cs typeface="Trebuchet MS"/>
                <a:sym typeface="Trebuchet MS"/>
              </a:defRPr>
            </a:lvl2pPr>
            <a:lvl3pPr indent="0" lvl="2" marL="0" marR="0" rtl="0" algn="r">
              <a:spcBef>
                <a:spcPts val="0"/>
              </a:spcBef>
              <a:buNone/>
              <a:defRPr sz="1200">
                <a:solidFill>
                  <a:schemeClr val="dk2"/>
                </a:solidFill>
                <a:latin typeface="Trebuchet MS"/>
                <a:ea typeface="Trebuchet MS"/>
                <a:cs typeface="Trebuchet MS"/>
                <a:sym typeface="Trebuchet MS"/>
              </a:defRPr>
            </a:lvl3pPr>
            <a:lvl4pPr indent="0" lvl="3" marL="0" marR="0" rtl="0" algn="r">
              <a:spcBef>
                <a:spcPts val="0"/>
              </a:spcBef>
              <a:buNone/>
              <a:defRPr sz="1200">
                <a:solidFill>
                  <a:schemeClr val="dk2"/>
                </a:solidFill>
                <a:latin typeface="Trebuchet MS"/>
                <a:ea typeface="Trebuchet MS"/>
                <a:cs typeface="Trebuchet MS"/>
                <a:sym typeface="Trebuchet MS"/>
              </a:defRPr>
            </a:lvl4pPr>
            <a:lvl5pPr indent="0" lvl="4" marL="0" marR="0" rtl="0" algn="r">
              <a:spcBef>
                <a:spcPts val="0"/>
              </a:spcBef>
              <a:buNone/>
              <a:defRPr sz="1200">
                <a:solidFill>
                  <a:schemeClr val="dk2"/>
                </a:solidFill>
                <a:latin typeface="Trebuchet MS"/>
                <a:ea typeface="Trebuchet MS"/>
                <a:cs typeface="Trebuchet MS"/>
                <a:sym typeface="Trebuchet MS"/>
              </a:defRPr>
            </a:lvl5pPr>
            <a:lvl6pPr indent="0" lvl="5" marL="0" marR="0" rtl="0" algn="r">
              <a:spcBef>
                <a:spcPts val="0"/>
              </a:spcBef>
              <a:buNone/>
              <a:defRPr sz="1200">
                <a:solidFill>
                  <a:schemeClr val="dk2"/>
                </a:solidFill>
                <a:latin typeface="Trebuchet MS"/>
                <a:ea typeface="Trebuchet MS"/>
                <a:cs typeface="Trebuchet MS"/>
                <a:sym typeface="Trebuchet MS"/>
              </a:defRPr>
            </a:lvl6pPr>
            <a:lvl7pPr indent="0" lvl="6" marL="0" marR="0" rtl="0" algn="r">
              <a:spcBef>
                <a:spcPts val="0"/>
              </a:spcBef>
              <a:buNone/>
              <a:defRPr sz="1200">
                <a:solidFill>
                  <a:schemeClr val="dk2"/>
                </a:solidFill>
                <a:latin typeface="Trebuchet MS"/>
                <a:ea typeface="Trebuchet MS"/>
                <a:cs typeface="Trebuchet MS"/>
                <a:sym typeface="Trebuchet MS"/>
              </a:defRPr>
            </a:lvl7pPr>
            <a:lvl8pPr indent="0" lvl="7" marL="0" marR="0" rtl="0" algn="r">
              <a:spcBef>
                <a:spcPts val="0"/>
              </a:spcBef>
              <a:buNone/>
              <a:defRPr sz="1200">
                <a:solidFill>
                  <a:schemeClr val="dk2"/>
                </a:solidFill>
                <a:latin typeface="Trebuchet MS"/>
                <a:ea typeface="Trebuchet MS"/>
                <a:cs typeface="Trebuchet MS"/>
                <a:sym typeface="Trebuchet MS"/>
              </a:defRPr>
            </a:lvl8pPr>
            <a:lvl9pPr indent="0" lvl="8" marL="0" marR="0" rtl="0" algn="r">
              <a:spcBef>
                <a:spcPts val="0"/>
              </a:spcBef>
              <a:buNone/>
              <a:defRPr sz="1200">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283" name="Shape 283"/>
        <p:cNvGrpSpPr/>
        <p:nvPr/>
      </p:nvGrpSpPr>
      <p:grpSpPr>
        <a:xfrm>
          <a:off x="0" y="0"/>
          <a:ext cx="0" cy="0"/>
          <a:chOff x="0" y="0"/>
          <a:chExt cx="0" cy="0"/>
        </a:xfrm>
      </p:grpSpPr>
      <p:pic>
        <p:nvPicPr>
          <p:cNvPr descr="Overlay-PictureCaption.png" id="284" name="Google Shape;284;p39"/>
          <p:cNvPicPr preferRelativeResize="0"/>
          <p:nvPr/>
        </p:nvPicPr>
        <p:blipFill rotWithShape="1">
          <a:blip r:embed="rId2">
            <a:alphaModFix/>
          </a:blip>
          <a:srcRect b="0" l="0" r="0" t="0"/>
          <a:stretch/>
        </p:blipFill>
        <p:spPr>
          <a:xfrm>
            <a:off x="448977" y="140589"/>
            <a:ext cx="8536656" cy="4862321"/>
          </a:xfrm>
          <a:prstGeom prst="rect">
            <a:avLst/>
          </a:prstGeom>
          <a:noFill/>
          <a:ln>
            <a:noFill/>
          </a:ln>
        </p:spPr>
      </p:pic>
      <p:sp>
        <p:nvSpPr>
          <p:cNvPr id="285" name="Google Shape;285;p39"/>
          <p:cNvSpPr txBox="1"/>
          <p:nvPr>
            <p:ph type="title"/>
          </p:nvPr>
        </p:nvSpPr>
        <p:spPr>
          <a:xfrm>
            <a:off x="3886200" y="400050"/>
            <a:ext cx="4476600" cy="9393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lt1"/>
              </a:buClr>
              <a:buSzPts val="3600"/>
              <a:buFont typeface="Trebuchet MS"/>
              <a:buNone/>
              <a:defRPr b="0" i="0" sz="3600" u="none" cap="none" strike="noStrike">
                <a:solidFill>
                  <a:schemeClr val="lt1"/>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86" name="Google Shape;286;p39"/>
          <p:cNvSpPr txBox="1"/>
          <p:nvPr>
            <p:ph idx="1" type="body"/>
          </p:nvPr>
        </p:nvSpPr>
        <p:spPr>
          <a:xfrm>
            <a:off x="3886124" y="1371600"/>
            <a:ext cx="4474500" cy="28575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600"/>
              </a:spcBef>
              <a:spcAft>
                <a:spcPts val="0"/>
              </a:spcAft>
              <a:buClr>
                <a:schemeClr val="lt1"/>
              </a:buClr>
              <a:buSzPts val="1800"/>
              <a:buFont typeface="Noto Sans Symbols"/>
              <a:buNone/>
              <a:defRPr b="0" i="0" sz="1800" u="none" cap="none" strike="noStrike">
                <a:solidFill>
                  <a:schemeClr val="lt1"/>
                </a:solidFill>
                <a:latin typeface="Trebuchet MS"/>
                <a:ea typeface="Trebuchet MS"/>
                <a:cs typeface="Trebuchet MS"/>
                <a:sym typeface="Trebuchet MS"/>
              </a:defRPr>
            </a:lvl1pPr>
            <a:lvl2pPr indent="-228600" lvl="1" marL="914400" marR="0" rtl="0" algn="l">
              <a:spcBef>
                <a:spcPts val="600"/>
              </a:spcBef>
              <a:spcAft>
                <a:spcPts val="0"/>
              </a:spcAft>
              <a:buClr>
                <a:schemeClr val="lt1"/>
              </a:buClr>
              <a:buSzPts val="1200"/>
              <a:buFont typeface="Noto Sans Symbols"/>
              <a:buNone/>
              <a:defRPr b="0" i="0" sz="1200" u="none" cap="none" strike="noStrike">
                <a:solidFill>
                  <a:schemeClr val="lt1"/>
                </a:solidFill>
                <a:latin typeface="Trebuchet MS"/>
                <a:ea typeface="Trebuchet MS"/>
                <a:cs typeface="Trebuchet MS"/>
                <a:sym typeface="Trebuchet MS"/>
              </a:defRPr>
            </a:lvl2pPr>
            <a:lvl3pPr indent="-228600" lvl="2" marL="1371600" marR="0" rtl="0" algn="l">
              <a:spcBef>
                <a:spcPts val="600"/>
              </a:spcBef>
              <a:spcAft>
                <a:spcPts val="0"/>
              </a:spcAft>
              <a:buClr>
                <a:schemeClr val="lt1"/>
              </a:buClr>
              <a:buSzPts val="1000"/>
              <a:buFont typeface="Noto Sans Symbols"/>
              <a:buNone/>
              <a:defRPr b="0" i="0" sz="1000" u="none" cap="none" strike="noStrike">
                <a:solidFill>
                  <a:schemeClr val="lt1"/>
                </a:solidFill>
                <a:latin typeface="Trebuchet MS"/>
                <a:ea typeface="Trebuchet MS"/>
                <a:cs typeface="Trebuchet MS"/>
                <a:sym typeface="Trebuchet MS"/>
              </a:defRPr>
            </a:lvl3pPr>
            <a:lvl4pPr indent="-228600" lvl="3" marL="1828800" marR="0" rtl="0" algn="l">
              <a:spcBef>
                <a:spcPts val="600"/>
              </a:spcBef>
              <a:spcAft>
                <a:spcPts val="0"/>
              </a:spcAft>
              <a:buClr>
                <a:schemeClr val="lt1"/>
              </a:buClr>
              <a:buSzPts val="900"/>
              <a:buFont typeface="Noto Sans Symbols"/>
              <a:buNone/>
              <a:defRPr b="0" i="0" sz="900" u="none" cap="none" strike="noStrike">
                <a:solidFill>
                  <a:schemeClr val="lt1"/>
                </a:solidFill>
                <a:latin typeface="Trebuchet MS"/>
                <a:ea typeface="Trebuchet MS"/>
                <a:cs typeface="Trebuchet MS"/>
                <a:sym typeface="Trebuchet MS"/>
              </a:defRPr>
            </a:lvl4pPr>
            <a:lvl5pPr indent="-228600" lvl="4" marL="2286000" marR="0" rtl="0" algn="l">
              <a:spcBef>
                <a:spcPts val="600"/>
              </a:spcBef>
              <a:spcAft>
                <a:spcPts val="0"/>
              </a:spcAft>
              <a:buClr>
                <a:schemeClr val="lt1"/>
              </a:buClr>
              <a:buSzPts val="900"/>
              <a:buFont typeface="Noto Sans Symbols"/>
              <a:buNone/>
              <a:defRPr b="0" i="0" sz="900" u="none" cap="none" strike="noStrike">
                <a:solidFill>
                  <a:schemeClr val="lt1"/>
                </a:solidFill>
                <a:latin typeface="Trebuchet MS"/>
                <a:ea typeface="Trebuchet MS"/>
                <a:cs typeface="Trebuchet MS"/>
                <a:sym typeface="Trebuchet MS"/>
              </a:defRPr>
            </a:lvl5pPr>
            <a:lvl6pPr indent="-228600" lvl="5" marL="2743200" marR="0" rtl="0" algn="l">
              <a:spcBef>
                <a:spcPts val="180"/>
              </a:spcBef>
              <a:spcAft>
                <a:spcPts val="0"/>
              </a:spcAft>
              <a:buClr>
                <a:schemeClr val="lt1"/>
              </a:buClr>
              <a:buSzPts val="900"/>
              <a:buFont typeface="Noto Sans Symbols"/>
              <a:buNone/>
              <a:defRPr b="0" i="0" sz="900" u="none" cap="none" strike="noStrike">
                <a:solidFill>
                  <a:schemeClr val="lt1"/>
                </a:solidFill>
                <a:latin typeface="Trebuchet MS"/>
                <a:ea typeface="Trebuchet MS"/>
                <a:cs typeface="Trebuchet MS"/>
                <a:sym typeface="Trebuchet MS"/>
              </a:defRPr>
            </a:lvl6pPr>
            <a:lvl7pPr indent="-228600" lvl="6" marL="3200400" marR="0" rtl="0" algn="l">
              <a:spcBef>
                <a:spcPts val="180"/>
              </a:spcBef>
              <a:spcAft>
                <a:spcPts val="0"/>
              </a:spcAft>
              <a:buClr>
                <a:schemeClr val="lt1"/>
              </a:buClr>
              <a:buSzPts val="900"/>
              <a:buFont typeface="Noto Sans Symbols"/>
              <a:buNone/>
              <a:defRPr b="0" i="0" sz="900" u="none" cap="none" strike="noStrike">
                <a:solidFill>
                  <a:schemeClr val="lt1"/>
                </a:solidFill>
                <a:latin typeface="Trebuchet MS"/>
                <a:ea typeface="Trebuchet MS"/>
                <a:cs typeface="Trebuchet MS"/>
                <a:sym typeface="Trebuchet MS"/>
              </a:defRPr>
            </a:lvl7pPr>
            <a:lvl8pPr indent="-228600" lvl="7" marL="3657600" marR="0" rtl="0" algn="l">
              <a:spcBef>
                <a:spcPts val="180"/>
              </a:spcBef>
              <a:spcAft>
                <a:spcPts val="0"/>
              </a:spcAft>
              <a:buClr>
                <a:schemeClr val="lt1"/>
              </a:buClr>
              <a:buSzPts val="900"/>
              <a:buFont typeface="Noto Sans Symbols"/>
              <a:buNone/>
              <a:defRPr b="0" i="0" sz="900" u="none" cap="none" strike="noStrike">
                <a:solidFill>
                  <a:schemeClr val="lt1"/>
                </a:solidFill>
                <a:latin typeface="Trebuchet MS"/>
                <a:ea typeface="Trebuchet MS"/>
                <a:cs typeface="Trebuchet MS"/>
                <a:sym typeface="Trebuchet MS"/>
              </a:defRPr>
            </a:lvl8pPr>
            <a:lvl9pPr indent="-228600" lvl="8" marL="4114800" marR="0" rtl="0" algn="l">
              <a:spcBef>
                <a:spcPts val="180"/>
              </a:spcBef>
              <a:spcAft>
                <a:spcPts val="0"/>
              </a:spcAft>
              <a:buClr>
                <a:schemeClr val="lt1"/>
              </a:buClr>
              <a:buSzPts val="900"/>
              <a:buFont typeface="Noto Sans Symbols"/>
              <a:buNone/>
              <a:defRPr b="0" i="0" sz="900" u="none" cap="none" strike="noStrike">
                <a:solidFill>
                  <a:schemeClr val="lt1"/>
                </a:solidFill>
                <a:latin typeface="Trebuchet MS"/>
                <a:ea typeface="Trebuchet MS"/>
                <a:cs typeface="Trebuchet MS"/>
                <a:sym typeface="Trebuchet MS"/>
              </a:defRPr>
            </a:lvl9pPr>
          </a:lstStyle>
          <a:p/>
        </p:txBody>
      </p:sp>
      <p:sp>
        <p:nvSpPr>
          <p:cNvPr id="287" name="Google Shape;287;p39"/>
          <p:cNvSpPr txBox="1"/>
          <p:nvPr>
            <p:ph idx="10" type="dt"/>
          </p:nvPr>
        </p:nvSpPr>
        <p:spPr>
          <a:xfrm>
            <a:off x="3886124" y="4716556"/>
            <a:ext cx="1887600" cy="2739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sz="1200">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88" name="Google Shape;288;p39"/>
          <p:cNvSpPr txBox="1"/>
          <p:nvPr>
            <p:ph idx="11" type="ftr"/>
          </p:nvPr>
        </p:nvSpPr>
        <p:spPr>
          <a:xfrm>
            <a:off x="5867399" y="4716556"/>
            <a:ext cx="26760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sz="1200">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89" name="Google Shape;289;p39"/>
          <p:cNvSpPr txBox="1"/>
          <p:nvPr>
            <p:ph idx="12" type="sldNum"/>
          </p:nvPr>
        </p:nvSpPr>
        <p:spPr>
          <a:xfrm>
            <a:off x="8404411" y="164726"/>
            <a:ext cx="4932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chemeClr val="dk2"/>
                </a:solidFill>
                <a:latin typeface="Trebuchet MS"/>
                <a:ea typeface="Trebuchet MS"/>
                <a:cs typeface="Trebuchet MS"/>
                <a:sym typeface="Trebuchet MS"/>
              </a:defRPr>
            </a:lvl1pPr>
            <a:lvl2pPr indent="0" lvl="1" marL="0" marR="0" rtl="0" algn="r">
              <a:spcBef>
                <a:spcPts val="0"/>
              </a:spcBef>
              <a:buNone/>
              <a:defRPr sz="1200">
                <a:solidFill>
                  <a:schemeClr val="dk2"/>
                </a:solidFill>
                <a:latin typeface="Trebuchet MS"/>
                <a:ea typeface="Trebuchet MS"/>
                <a:cs typeface="Trebuchet MS"/>
                <a:sym typeface="Trebuchet MS"/>
              </a:defRPr>
            </a:lvl2pPr>
            <a:lvl3pPr indent="0" lvl="2" marL="0" marR="0" rtl="0" algn="r">
              <a:spcBef>
                <a:spcPts val="0"/>
              </a:spcBef>
              <a:buNone/>
              <a:defRPr sz="1200">
                <a:solidFill>
                  <a:schemeClr val="dk2"/>
                </a:solidFill>
                <a:latin typeface="Trebuchet MS"/>
                <a:ea typeface="Trebuchet MS"/>
                <a:cs typeface="Trebuchet MS"/>
                <a:sym typeface="Trebuchet MS"/>
              </a:defRPr>
            </a:lvl3pPr>
            <a:lvl4pPr indent="0" lvl="3" marL="0" marR="0" rtl="0" algn="r">
              <a:spcBef>
                <a:spcPts val="0"/>
              </a:spcBef>
              <a:buNone/>
              <a:defRPr sz="1200">
                <a:solidFill>
                  <a:schemeClr val="dk2"/>
                </a:solidFill>
                <a:latin typeface="Trebuchet MS"/>
                <a:ea typeface="Trebuchet MS"/>
                <a:cs typeface="Trebuchet MS"/>
                <a:sym typeface="Trebuchet MS"/>
              </a:defRPr>
            </a:lvl4pPr>
            <a:lvl5pPr indent="0" lvl="4" marL="0" marR="0" rtl="0" algn="r">
              <a:spcBef>
                <a:spcPts val="0"/>
              </a:spcBef>
              <a:buNone/>
              <a:defRPr sz="1200">
                <a:solidFill>
                  <a:schemeClr val="dk2"/>
                </a:solidFill>
                <a:latin typeface="Trebuchet MS"/>
                <a:ea typeface="Trebuchet MS"/>
                <a:cs typeface="Trebuchet MS"/>
                <a:sym typeface="Trebuchet MS"/>
              </a:defRPr>
            </a:lvl5pPr>
            <a:lvl6pPr indent="0" lvl="5" marL="0" marR="0" rtl="0" algn="r">
              <a:spcBef>
                <a:spcPts val="0"/>
              </a:spcBef>
              <a:buNone/>
              <a:defRPr sz="1200">
                <a:solidFill>
                  <a:schemeClr val="dk2"/>
                </a:solidFill>
                <a:latin typeface="Trebuchet MS"/>
                <a:ea typeface="Trebuchet MS"/>
                <a:cs typeface="Trebuchet MS"/>
                <a:sym typeface="Trebuchet MS"/>
              </a:defRPr>
            </a:lvl6pPr>
            <a:lvl7pPr indent="0" lvl="6" marL="0" marR="0" rtl="0" algn="r">
              <a:spcBef>
                <a:spcPts val="0"/>
              </a:spcBef>
              <a:buNone/>
              <a:defRPr sz="1200">
                <a:solidFill>
                  <a:schemeClr val="dk2"/>
                </a:solidFill>
                <a:latin typeface="Trebuchet MS"/>
                <a:ea typeface="Trebuchet MS"/>
                <a:cs typeface="Trebuchet MS"/>
                <a:sym typeface="Trebuchet MS"/>
              </a:defRPr>
            </a:lvl7pPr>
            <a:lvl8pPr indent="0" lvl="7" marL="0" marR="0" rtl="0" algn="r">
              <a:spcBef>
                <a:spcPts val="0"/>
              </a:spcBef>
              <a:buNone/>
              <a:defRPr sz="1200">
                <a:solidFill>
                  <a:schemeClr val="dk2"/>
                </a:solidFill>
                <a:latin typeface="Trebuchet MS"/>
                <a:ea typeface="Trebuchet MS"/>
                <a:cs typeface="Trebuchet MS"/>
                <a:sym typeface="Trebuchet MS"/>
              </a:defRPr>
            </a:lvl8pPr>
            <a:lvl9pPr indent="0" lvl="8" marL="0" marR="0" rtl="0" algn="r">
              <a:spcBef>
                <a:spcPts val="0"/>
              </a:spcBef>
              <a:buNone/>
              <a:defRPr sz="1200">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
        <p:nvSpPr>
          <p:cNvPr id="290" name="Google Shape;290;p39"/>
          <p:cNvSpPr/>
          <p:nvPr>
            <p:ph idx="2" type="pic"/>
          </p:nvPr>
        </p:nvSpPr>
        <p:spPr>
          <a:xfrm flipH="1">
            <a:off x="188240" y="134469"/>
            <a:ext cx="3281100" cy="4862400"/>
          </a:xfrm>
          <a:prstGeom prst="round1Rect">
            <a:avLst>
              <a:gd fmla="val 17325" name="adj"/>
            </a:avLst>
          </a:prstGeom>
          <a:blipFill rotWithShape="1">
            <a:blip r:embed="rId3">
              <a:alphaModFix/>
            </a:blip>
            <a:stretch>
              <a:fillRect b="0" l="100000" r="100000" t="0"/>
            </a:stretch>
          </a:blipFill>
          <a:ln cap="flat" cmpd="sng" w="28575">
            <a:solidFill>
              <a:schemeClr val="lt1"/>
            </a:solidFill>
            <a:prstDash val="solid"/>
            <a:round/>
            <a:headEnd len="sm" w="sm" type="none"/>
            <a:tailEnd len="sm" w="sm" type="none"/>
          </a:ln>
        </p:spPr>
        <p:txBody>
          <a:bodyPr anchorCtr="0" anchor="t" bIns="91425" lIns="91425" spcFirstLastPara="1" rIns="91425" wrap="square" tIns="91425">
            <a:noAutofit/>
          </a:bodyPr>
          <a:lstStyle>
            <a:lvl1pPr lvl="0" marR="0" rtl="0" algn="l">
              <a:spcBef>
                <a:spcPts val="2000"/>
              </a:spcBef>
              <a:spcAft>
                <a:spcPts val="0"/>
              </a:spcAft>
              <a:buClr>
                <a:schemeClr val="lt1"/>
              </a:buClr>
              <a:buSzPts val="3200"/>
              <a:buFont typeface="Noto Sans Symbols"/>
              <a:buNone/>
              <a:defRPr b="0" i="0" sz="3200" u="none" cap="none" strike="noStrike">
                <a:solidFill>
                  <a:schemeClr val="lt1"/>
                </a:solidFill>
                <a:latin typeface="Trebuchet MS"/>
                <a:ea typeface="Trebuchet MS"/>
                <a:cs typeface="Trebuchet MS"/>
                <a:sym typeface="Trebuchet MS"/>
              </a:defRPr>
            </a:lvl1pPr>
            <a:lvl2pPr lvl="1" marR="0" rtl="0" algn="l">
              <a:spcBef>
                <a:spcPts val="600"/>
              </a:spcBef>
              <a:spcAft>
                <a:spcPts val="0"/>
              </a:spcAft>
              <a:buClr>
                <a:schemeClr val="lt1"/>
              </a:buClr>
              <a:buSzPts val="2800"/>
              <a:buFont typeface="Noto Sans Symbols"/>
              <a:buNone/>
              <a:defRPr b="0" i="0" sz="2800" u="none" cap="none" strike="noStrike">
                <a:solidFill>
                  <a:schemeClr val="lt1"/>
                </a:solidFill>
                <a:latin typeface="Trebuchet MS"/>
                <a:ea typeface="Trebuchet MS"/>
                <a:cs typeface="Trebuchet MS"/>
                <a:sym typeface="Trebuchet MS"/>
              </a:defRPr>
            </a:lvl2pPr>
            <a:lvl3pPr lvl="2" marR="0" rtl="0" algn="l">
              <a:spcBef>
                <a:spcPts val="600"/>
              </a:spcBef>
              <a:spcAft>
                <a:spcPts val="0"/>
              </a:spcAft>
              <a:buClr>
                <a:schemeClr val="lt1"/>
              </a:buClr>
              <a:buSzPts val="2400"/>
              <a:buFont typeface="Noto Sans Symbols"/>
              <a:buNone/>
              <a:defRPr b="0" i="0" sz="2400" u="none" cap="none" strike="noStrike">
                <a:solidFill>
                  <a:schemeClr val="lt1"/>
                </a:solidFill>
                <a:latin typeface="Trebuchet MS"/>
                <a:ea typeface="Trebuchet MS"/>
                <a:cs typeface="Trebuchet MS"/>
                <a:sym typeface="Trebuchet MS"/>
              </a:defRPr>
            </a:lvl3pPr>
            <a:lvl4pPr lvl="3" marR="0" rtl="0" algn="l">
              <a:spcBef>
                <a:spcPts val="6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4pPr>
            <a:lvl5pPr lvl="4" marR="0" rtl="0" algn="l">
              <a:spcBef>
                <a:spcPts val="6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5pPr>
            <a:lvl6pPr lvl="5" marR="0" rtl="0" algn="l">
              <a:spcBef>
                <a:spcPts val="4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6pPr>
            <a:lvl7pPr lvl="6" marR="0" rtl="0" algn="l">
              <a:spcBef>
                <a:spcPts val="4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7pPr>
            <a:lvl8pPr lvl="7" marR="0" rtl="0" algn="l">
              <a:spcBef>
                <a:spcPts val="4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8pPr>
            <a:lvl9pPr lvl="8" marR="0" rtl="0" algn="l">
              <a:spcBef>
                <a:spcPts val="4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91" name="Shape 291"/>
        <p:cNvGrpSpPr/>
        <p:nvPr/>
      </p:nvGrpSpPr>
      <p:grpSpPr>
        <a:xfrm>
          <a:off x="0" y="0"/>
          <a:ext cx="0" cy="0"/>
          <a:chOff x="0" y="0"/>
          <a:chExt cx="0" cy="0"/>
        </a:xfrm>
      </p:grpSpPr>
      <p:pic>
        <p:nvPicPr>
          <p:cNvPr descr="Overlay-ContentSlides.png" id="292" name="Google Shape;292;p40"/>
          <p:cNvPicPr preferRelativeResize="0"/>
          <p:nvPr/>
        </p:nvPicPr>
        <p:blipFill rotWithShape="1">
          <a:blip r:embed="rId2">
            <a:alphaModFix/>
          </a:blip>
          <a:srcRect b="0" l="0" r="0" t="0"/>
          <a:stretch/>
        </p:blipFill>
        <p:spPr>
          <a:xfrm>
            <a:off x="150887" y="139984"/>
            <a:ext cx="6620448" cy="4862321"/>
          </a:xfrm>
          <a:prstGeom prst="rect">
            <a:avLst/>
          </a:prstGeom>
          <a:noFill/>
          <a:ln>
            <a:noFill/>
          </a:ln>
        </p:spPr>
      </p:pic>
      <p:sp>
        <p:nvSpPr>
          <p:cNvPr id="293" name="Google Shape;293;p40"/>
          <p:cNvSpPr txBox="1"/>
          <p:nvPr>
            <p:ph type="title"/>
          </p:nvPr>
        </p:nvSpPr>
        <p:spPr>
          <a:xfrm>
            <a:off x="779463" y="285750"/>
            <a:ext cx="7583400" cy="7833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lt1"/>
              </a:buClr>
              <a:buSzPts val="3800"/>
              <a:buFont typeface="Trebuchet MS"/>
              <a:buNone/>
              <a:defRPr b="0" i="0" sz="3800" u="none" cap="none" strike="noStrike">
                <a:solidFill>
                  <a:schemeClr val="lt1"/>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94" name="Google Shape;294;p40"/>
          <p:cNvSpPr txBox="1"/>
          <p:nvPr>
            <p:ph idx="1" type="body"/>
          </p:nvPr>
        </p:nvSpPr>
        <p:spPr>
          <a:xfrm rot="5400000">
            <a:off x="2992950" y="-841800"/>
            <a:ext cx="3156600" cy="7583400"/>
          </a:xfrm>
          <a:prstGeom prst="rect">
            <a:avLst/>
          </a:prstGeom>
          <a:noFill/>
          <a:ln>
            <a:noFill/>
          </a:ln>
        </p:spPr>
        <p:txBody>
          <a:bodyPr anchorCtr="0" anchor="t" bIns="91425" lIns="91425" spcFirstLastPara="1" rIns="91425" wrap="square" tIns="91425">
            <a:noAutofit/>
          </a:bodyPr>
          <a:lstStyle>
            <a:lvl1pPr indent="-368300" lvl="0" marL="457200" marR="0" rtl="0" algn="l">
              <a:spcBef>
                <a:spcPts val="2000"/>
              </a:spcBef>
              <a:spcAft>
                <a:spcPts val="0"/>
              </a:spcAft>
              <a:buClr>
                <a:schemeClr val="lt1"/>
              </a:buClr>
              <a:buSzPts val="2200"/>
              <a:buFont typeface="Noto Sans Symbols"/>
              <a:buChar char="●"/>
              <a:defRPr b="0" i="0" sz="2200" u="none" cap="none" strike="noStrike">
                <a:solidFill>
                  <a:schemeClr val="lt1"/>
                </a:solidFill>
                <a:latin typeface="Trebuchet MS"/>
                <a:ea typeface="Trebuchet MS"/>
                <a:cs typeface="Trebuchet MS"/>
                <a:sym typeface="Trebuchet MS"/>
              </a:defRPr>
            </a:lvl1pPr>
            <a:lvl2pPr indent="-355600" lvl="1" marL="914400" marR="0" rtl="0" algn="l">
              <a:spcBef>
                <a:spcPts val="600"/>
              </a:spcBef>
              <a:spcAft>
                <a:spcPts val="0"/>
              </a:spcAft>
              <a:buClr>
                <a:schemeClr val="lt1"/>
              </a:buClr>
              <a:buSzPts val="2000"/>
              <a:buFont typeface="Noto Sans Symbols"/>
              <a:buChar char="●"/>
              <a:defRPr b="0" i="0" sz="2000" u="none" cap="none" strike="noStrike">
                <a:solidFill>
                  <a:schemeClr val="lt1"/>
                </a:solidFill>
                <a:latin typeface="Trebuchet MS"/>
                <a:ea typeface="Trebuchet MS"/>
                <a:cs typeface="Trebuchet MS"/>
                <a:sym typeface="Trebuchet MS"/>
              </a:defRPr>
            </a:lvl2pPr>
            <a:lvl3pPr indent="-342900" lvl="2" marL="13716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3pPr>
            <a:lvl4pPr indent="-342900" lvl="3" marL="18288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4pPr>
            <a:lvl5pPr indent="-342900" lvl="4" marL="22860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5pPr>
            <a:lvl6pPr indent="-342900" lvl="5" marL="27432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6pPr>
            <a:lvl7pPr indent="-342900" lvl="6" marL="32004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7pPr>
            <a:lvl8pPr indent="-342900" lvl="7" marL="36576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8pPr>
            <a:lvl9pPr indent="-342900" lvl="8" marL="41148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9pPr>
          </a:lstStyle>
          <a:p/>
        </p:txBody>
      </p:sp>
      <p:sp>
        <p:nvSpPr>
          <p:cNvPr id="295" name="Google Shape;295;p40"/>
          <p:cNvSpPr txBox="1"/>
          <p:nvPr>
            <p:ph idx="10" type="dt"/>
          </p:nvPr>
        </p:nvSpPr>
        <p:spPr>
          <a:xfrm>
            <a:off x="381000" y="4716556"/>
            <a:ext cx="1887600" cy="2739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sz="1200">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96" name="Google Shape;296;p40"/>
          <p:cNvSpPr txBox="1"/>
          <p:nvPr>
            <p:ph idx="11" type="ftr"/>
          </p:nvPr>
        </p:nvSpPr>
        <p:spPr>
          <a:xfrm>
            <a:off x="3304615" y="4716556"/>
            <a:ext cx="52389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sz="1200">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97" name="Google Shape;297;p40"/>
          <p:cNvSpPr txBox="1"/>
          <p:nvPr>
            <p:ph idx="12" type="sldNum"/>
          </p:nvPr>
        </p:nvSpPr>
        <p:spPr>
          <a:xfrm>
            <a:off x="8404411" y="164726"/>
            <a:ext cx="4932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chemeClr val="dk2"/>
                </a:solidFill>
                <a:latin typeface="Trebuchet MS"/>
                <a:ea typeface="Trebuchet MS"/>
                <a:cs typeface="Trebuchet MS"/>
                <a:sym typeface="Trebuchet MS"/>
              </a:defRPr>
            </a:lvl1pPr>
            <a:lvl2pPr indent="0" lvl="1" marL="0" marR="0" rtl="0" algn="r">
              <a:spcBef>
                <a:spcPts val="0"/>
              </a:spcBef>
              <a:buNone/>
              <a:defRPr sz="1200">
                <a:solidFill>
                  <a:schemeClr val="dk2"/>
                </a:solidFill>
                <a:latin typeface="Trebuchet MS"/>
                <a:ea typeface="Trebuchet MS"/>
                <a:cs typeface="Trebuchet MS"/>
                <a:sym typeface="Trebuchet MS"/>
              </a:defRPr>
            </a:lvl2pPr>
            <a:lvl3pPr indent="0" lvl="2" marL="0" marR="0" rtl="0" algn="r">
              <a:spcBef>
                <a:spcPts val="0"/>
              </a:spcBef>
              <a:buNone/>
              <a:defRPr sz="1200">
                <a:solidFill>
                  <a:schemeClr val="dk2"/>
                </a:solidFill>
                <a:latin typeface="Trebuchet MS"/>
                <a:ea typeface="Trebuchet MS"/>
                <a:cs typeface="Trebuchet MS"/>
                <a:sym typeface="Trebuchet MS"/>
              </a:defRPr>
            </a:lvl3pPr>
            <a:lvl4pPr indent="0" lvl="3" marL="0" marR="0" rtl="0" algn="r">
              <a:spcBef>
                <a:spcPts val="0"/>
              </a:spcBef>
              <a:buNone/>
              <a:defRPr sz="1200">
                <a:solidFill>
                  <a:schemeClr val="dk2"/>
                </a:solidFill>
                <a:latin typeface="Trebuchet MS"/>
                <a:ea typeface="Trebuchet MS"/>
                <a:cs typeface="Trebuchet MS"/>
                <a:sym typeface="Trebuchet MS"/>
              </a:defRPr>
            </a:lvl4pPr>
            <a:lvl5pPr indent="0" lvl="4" marL="0" marR="0" rtl="0" algn="r">
              <a:spcBef>
                <a:spcPts val="0"/>
              </a:spcBef>
              <a:buNone/>
              <a:defRPr sz="1200">
                <a:solidFill>
                  <a:schemeClr val="dk2"/>
                </a:solidFill>
                <a:latin typeface="Trebuchet MS"/>
                <a:ea typeface="Trebuchet MS"/>
                <a:cs typeface="Trebuchet MS"/>
                <a:sym typeface="Trebuchet MS"/>
              </a:defRPr>
            </a:lvl5pPr>
            <a:lvl6pPr indent="0" lvl="5" marL="0" marR="0" rtl="0" algn="r">
              <a:spcBef>
                <a:spcPts val="0"/>
              </a:spcBef>
              <a:buNone/>
              <a:defRPr sz="1200">
                <a:solidFill>
                  <a:schemeClr val="dk2"/>
                </a:solidFill>
                <a:latin typeface="Trebuchet MS"/>
                <a:ea typeface="Trebuchet MS"/>
                <a:cs typeface="Trebuchet MS"/>
                <a:sym typeface="Trebuchet MS"/>
              </a:defRPr>
            </a:lvl6pPr>
            <a:lvl7pPr indent="0" lvl="6" marL="0" marR="0" rtl="0" algn="r">
              <a:spcBef>
                <a:spcPts val="0"/>
              </a:spcBef>
              <a:buNone/>
              <a:defRPr sz="1200">
                <a:solidFill>
                  <a:schemeClr val="dk2"/>
                </a:solidFill>
                <a:latin typeface="Trebuchet MS"/>
                <a:ea typeface="Trebuchet MS"/>
                <a:cs typeface="Trebuchet MS"/>
                <a:sym typeface="Trebuchet MS"/>
              </a:defRPr>
            </a:lvl7pPr>
            <a:lvl8pPr indent="0" lvl="7" marL="0" marR="0" rtl="0" algn="r">
              <a:spcBef>
                <a:spcPts val="0"/>
              </a:spcBef>
              <a:buNone/>
              <a:defRPr sz="1200">
                <a:solidFill>
                  <a:schemeClr val="dk2"/>
                </a:solidFill>
                <a:latin typeface="Trebuchet MS"/>
                <a:ea typeface="Trebuchet MS"/>
                <a:cs typeface="Trebuchet MS"/>
                <a:sym typeface="Trebuchet MS"/>
              </a:defRPr>
            </a:lvl8pPr>
            <a:lvl9pPr indent="0" lvl="8" marL="0" marR="0" rtl="0" algn="r">
              <a:spcBef>
                <a:spcPts val="0"/>
              </a:spcBef>
              <a:buNone/>
              <a:defRPr sz="1200">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98" name="Shape 298"/>
        <p:cNvGrpSpPr/>
        <p:nvPr/>
      </p:nvGrpSpPr>
      <p:grpSpPr>
        <a:xfrm>
          <a:off x="0" y="0"/>
          <a:ext cx="0" cy="0"/>
          <a:chOff x="0" y="0"/>
          <a:chExt cx="0" cy="0"/>
        </a:xfrm>
      </p:grpSpPr>
      <p:pic>
        <p:nvPicPr>
          <p:cNvPr descr="Overlay-ContentSlides.png" id="299" name="Google Shape;299;p41"/>
          <p:cNvPicPr preferRelativeResize="0"/>
          <p:nvPr/>
        </p:nvPicPr>
        <p:blipFill rotWithShape="1">
          <a:blip r:embed="rId2">
            <a:alphaModFix/>
          </a:blip>
          <a:srcRect b="0" l="0" r="0" t="0"/>
          <a:stretch/>
        </p:blipFill>
        <p:spPr>
          <a:xfrm>
            <a:off x="150887" y="139984"/>
            <a:ext cx="6620448" cy="4862321"/>
          </a:xfrm>
          <a:prstGeom prst="rect">
            <a:avLst/>
          </a:prstGeom>
          <a:noFill/>
          <a:ln>
            <a:noFill/>
          </a:ln>
        </p:spPr>
      </p:pic>
      <p:sp>
        <p:nvSpPr>
          <p:cNvPr id="300" name="Google Shape;300;p41"/>
          <p:cNvSpPr txBox="1"/>
          <p:nvPr>
            <p:ph type="title"/>
          </p:nvPr>
        </p:nvSpPr>
        <p:spPr>
          <a:xfrm rot="5400000">
            <a:off x="6031949" y="1881347"/>
            <a:ext cx="3951600" cy="13581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lt1"/>
              </a:buClr>
              <a:buSzPts val="3800"/>
              <a:buFont typeface="Trebuchet MS"/>
              <a:buNone/>
              <a:defRPr b="0" i="0" sz="3800" u="none" cap="none" strike="noStrike">
                <a:solidFill>
                  <a:schemeClr val="lt1"/>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01" name="Google Shape;301;p41"/>
          <p:cNvSpPr txBox="1"/>
          <p:nvPr>
            <p:ph idx="1" type="body"/>
          </p:nvPr>
        </p:nvSpPr>
        <p:spPr>
          <a:xfrm rot="5400000">
            <a:off x="1888925" y="-524952"/>
            <a:ext cx="3951600" cy="6170700"/>
          </a:xfrm>
          <a:prstGeom prst="rect">
            <a:avLst/>
          </a:prstGeom>
          <a:noFill/>
          <a:ln>
            <a:noFill/>
          </a:ln>
        </p:spPr>
        <p:txBody>
          <a:bodyPr anchorCtr="0" anchor="t" bIns="91425" lIns="91425" spcFirstLastPara="1" rIns="91425" wrap="square" tIns="91425">
            <a:noAutofit/>
          </a:bodyPr>
          <a:lstStyle>
            <a:lvl1pPr indent="-368300" lvl="0" marL="457200" marR="0" rtl="0" algn="l">
              <a:spcBef>
                <a:spcPts val="2000"/>
              </a:spcBef>
              <a:spcAft>
                <a:spcPts val="0"/>
              </a:spcAft>
              <a:buClr>
                <a:schemeClr val="lt1"/>
              </a:buClr>
              <a:buSzPts val="2200"/>
              <a:buFont typeface="Noto Sans Symbols"/>
              <a:buChar char="●"/>
              <a:defRPr b="0" i="0" sz="2200" u="none" cap="none" strike="noStrike">
                <a:solidFill>
                  <a:schemeClr val="lt1"/>
                </a:solidFill>
                <a:latin typeface="Trebuchet MS"/>
                <a:ea typeface="Trebuchet MS"/>
                <a:cs typeface="Trebuchet MS"/>
                <a:sym typeface="Trebuchet MS"/>
              </a:defRPr>
            </a:lvl1pPr>
            <a:lvl2pPr indent="-355600" lvl="1" marL="914400" marR="0" rtl="0" algn="l">
              <a:spcBef>
                <a:spcPts val="600"/>
              </a:spcBef>
              <a:spcAft>
                <a:spcPts val="0"/>
              </a:spcAft>
              <a:buClr>
                <a:schemeClr val="lt1"/>
              </a:buClr>
              <a:buSzPts val="2000"/>
              <a:buFont typeface="Noto Sans Symbols"/>
              <a:buChar char="●"/>
              <a:defRPr b="0" i="0" sz="2000" u="none" cap="none" strike="noStrike">
                <a:solidFill>
                  <a:schemeClr val="lt1"/>
                </a:solidFill>
                <a:latin typeface="Trebuchet MS"/>
                <a:ea typeface="Trebuchet MS"/>
                <a:cs typeface="Trebuchet MS"/>
                <a:sym typeface="Trebuchet MS"/>
              </a:defRPr>
            </a:lvl2pPr>
            <a:lvl3pPr indent="-342900" lvl="2" marL="13716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3pPr>
            <a:lvl4pPr indent="-342900" lvl="3" marL="18288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4pPr>
            <a:lvl5pPr indent="-342900" lvl="4" marL="22860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5pPr>
            <a:lvl6pPr indent="-342900" lvl="5" marL="27432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6pPr>
            <a:lvl7pPr indent="-342900" lvl="6" marL="32004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7pPr>
            <a:lvl8pPr indent="-342900" lvl="7" marL="36576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8pPr>
            <a:lvl9pPr indent="-342900" lvl="8" marL="41148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9pPr>
          </a:lstStyle>
          <a:p/>
        </p:txBody>
      </p:sp>
      <p:sp>
        <p:nvSpPr>
          <p:cNvPr id="302" name="Google Shape;302;p41"/>
          <p:cNvSpPr txBox="1"/>
          <p:nvPr>
            <p:ph idx="10" type="dt"/>
          </p:nvPr>
        </p:nvSpPr>
        <p:spPr>
          <a:xfrm>
            <a:off x="381000" y="4716556"/>
            <a:ext cx="1887600" cy="2739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sz="1200">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303" name="Google Shape;303;p41"/>
          <p:cNvSpPr txBox="1"/>
          <p:nvPr>
            <p:ph idx="11" type="ftr"/>
          </p:nvPr>
        </p:nvSpPr>
        <p:spPr>
          <a:xfrm>
            <a:off x="3304615" y="4716556"/>
            <a:ext cx="52389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sz="1200">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304" name="Google Shape;304;p41"/>
          <p:cNvSpPr txBox="1"/>
          <p:nvPr>
            <p:ph idx="12" type="sldNum"/>
          </p:nvPr>
        </p:nvSpPr>
        <p:spPr>
          <a:xfrm>
            <a:off x="8404411" y="164726"/>
            <a:ext cx="4932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chemeClr val="dk2"/>
                </a:solidFill>
                <a:latin typeface="Trebuchet MS"/>
                <a:ea typeface="Trebuchet MS"/>
                <a:cs typeface="Trebuchet MS"/>
                <a:sym typeface="Trebuchet MS"/>
              </a:defRPr>
            </a:lvl1pPr>
            <a:lvl2pPr indent="0" lvl="1" marL="0" marR="0" rtl="0" algn="r">
              <a:spcBef>
                <a:spcPts val="0"/>
              </a:spcBef>
              <a:buNone/>
              <a:defRPr sz="1200">
                <a:solidFill>
                  <a:schemeClr val="dk2"/>
                </a:solidFill>
                <a:latin typeface="Trebuchet MS"/>
                <a:ea typeface="Trebuchet MS"/>
                <a:cs typeface="Trebuchet MS"/>
                <a:sym typeface="Trebuchet MS"/>
              </a:defRPr>
            </a:lvl2pPr>
            <a:lvl3pPr indent="0" lvl="2" marL="0" marR="0" rtl="0" algn="r">
              <a:spcBef>
                <a:spcPts val="0"/>
              </a:spcBef>
              <a:buNone/>
              <a:defRPr sz="1200">
                <a:solidFill>
                  <a:schemeClr val="dk2"/>
                </a:solidFill>
                <a:latin typeface="Trebuchet MS"/>
                <a:ea typeface="Trebuchet MS"/>
                <a:cs typeface="Trebuchet MS"/>
                <a:sym typeface="Trebuchet MS"/>
              </a:defRPr>
            </a:lvl3pPr>
            <a:lvl4pPr indent="0" lvl="3" marL="0" marR="0" rtl="0" algn="r">
              <a:spcBef>
                <a:spcPts val="0"/>
              </a:spcBef>
              <a:buNone/>
              <a:defRPr sz="1200">
                <a:solidFill>
                  <a:schemeClr val="dk2"/>
                </a:solidFill>
                <a:latin typeface="Trebuchet MS"/>
                <a:ea typeface="Trebuchet MS"/>
                <a:cs typeface="Trebuchet MS"/>
                <a:sym typeface="Trebuchet MS"/>
              </a:defRPr>
            </a:lvl4pPr>
            <a:lvl5pPr indent="0" lvl="4" marL="0" marR="0" rtl="0" algn="r">
              <a:spcBef>
                <a:spcPts val="0"/>
              </a:spcBef>
              <a:buNone/>
              <a:defRPr sz="1200">
                <a:solidFill>
                  <a:schemeClr val="dk2"/>
                </a:solidFill>
                <a:latin typeface="Trebuchet MS"/>
                <a:ea typeface="Trebuchet MS"/>
                <a:cs typeface="Trebuchet MS"/>
                <a:sym typeface="Trebuchet MS"/>
              </a:defRPr>
            </a:lvl5pPr>
            <a:lvl6pPr indent="0" lvl="5" marL="0" marR="0" rtl="0" algn="r">
              <a:spcBef>
                <a:spcPts val="0"/>
              </a:spcBef>
              <a:buNone/>
              <a:defRPr sz="1200">
                <a:solidFill>
                  <a:schemeClr val="dk2"/>
                </a:solidFill>
                <a:latin typeface="Trebuchet MS"/>
                <a:ea typeface="Trebuchet MS"/>
                <a:cs typeface="Trebuchet MS"/>
                <a:sym typeface="Trebuchet MS"/>
              </a:defRPr>
            </a:lvl6pPr>
            <a:lvl7pPr indent="0" lvl="6" marL="0" marR="0" rtl="0" algn="r">
              <a:spcBef>
                <a:spcPts val="0"/>
              </a:spcBef>
              <a:buNone/>
              <a:defRPr sz="1200">
                <a:solidFill>
                  <a:schemeClr val="dk2"/>
                </a:solidFill>
                <a:latin typeface="Trebuchet MS"/>
                <a:ea typeface="Trebuchet MS"/>
                <a:cs typeface="Trebuchet MS"/>
                <a:sym typeface="Trebuchet MS"/>
              </a:defRPr>
            </a:lvl7pPr>
            <a:lvl8pPr indent="0" lvl="7" marL="0" marR="0" rtl="0" algn="r">
              <a:spcBef>
                <a:spcPts val="0"/>
              </a:spcBef>
              <a:buNone/>
              <a:defRPr sz="1200">
                <a:solidFill>
                  <a:schemeClr val="dk2"/>
                </a:solidFill>
                <a:latin typeface="Trebuchet MS"/>
                <a:ea typeface="Trebuchet MS"/>
                <a:cs typeface="Trebuchet MS"/>
                <a:sym typeface="Trebuchet MS"/>
              </a:defRPr>
            </a:lvl8pPr>
            <a:lvl9pPr indent="0" lvl="8" marL="0" marR="0" rtl="0" algn="r">
              <a:spcBef>
                <a:spcPts val="0"/>
              </a:spcBef>
              <a:buNone/>
              <a:defRPr sz="1200">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dk2"/>
        </a:solidFill>
      </p:bgPr>
    </p:bg>
    <p:spTree>
      <p:nvGrpSpPr>
        <p:cNvPr id="56"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5"/>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1" name="Google Shape;61;p5"/>
          <p:cNvSpPr txBox="1"/>
          <p:nvPr>
            <p:ph idx="1" type="body"/>
          </p:nvPr>
        </p:nvSpPr>
        <p:spPr>
          <a:xfrm>
            <a:off x="819150" y="1990725"/>
            <a:ext cx="3686100" cy="24480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2" name="Google Shape;62;p5"/>
          <p:cNvSpPr txBox="1"/>
          <p:nvPr>
            <p:ph idx="2" type="body"/>
          </p:nvPr>
        </p:nvSpPr>
        <p:spPr>
          <a:xfrm>
            <a:off x="4638675" y="1990725"/>
            <a:ext cx="3686100" cy="24480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3" name="Google Shape;63;p5"/>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dk2"/>
        </a:solidFill>
      </p:bgPr>
    </p:bg>
    <p:spTree>
      <p:nvGrpSpPr>
        <p:cNvPr id="64"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6"/>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9" name="Google Shape;69;p6"/>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accent3"/>
        </a:solidFill>
      </p:bgPr>
    </p:bg>
    <p:spTree>
      <p:nvGrpSpPr>
        <p:cNvPr id="70"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7"/>
          <p:cNvSpPr/>
          <p:nvPr/>
        </p:nvSpPr>
        <p:spPr>
          <a:xfrm>
            <a:off x="31" y="2824500"/>
            <a:ext cx="7370400" cy="23190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7"/>
          <p:cNvSpPr txBox="1"/>
          <p:nvPr>
            <p:ph type="title"/>
          </p:nvPr>
        </p:nvSpPr>
        <p:spPr>
          <a:xfrm>
            <a:off x="819150" y="845600"/>
            <a:ext cx="3709200" cy="13830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75" name="Google Shape;75;p7"/>
          <p:cNvSpPr txBox="1"/>
          <p:nvPr>
            <p:ph idx="1" type="body"/>
          </p:nvPr>
        </p:nvSpPr>
        <p:spPr>
          <a:xfrm>
            <a:off x="830700" y="2319050"/>
            <a:ext cx="3709200" cy="21198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76" name="Google Shape;76;p7"/>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1"/>
        </a:solidFill>
      </p:bgPr>
    </p:bg>
    <p:spTree>
      <p:nvGrpSpPr>
        <p:cNvPr id="77"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a:off x="4093430"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a:off x="3961956"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a:off x="7279439"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a:off x="6917201"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8"/>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8"/>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3" name="Google Shape;93;p8"/>
          <p:cNvSpPr txBox="1"/>
          <p:nvPr>
            <p:ph type="title"/>
          </p:nvPr>
        </p:nvSpPr>
        <p:spPr>
          <a:xfrm>
            <a:off x="1393929" y="1301146"/>
            <a:ext cx="6366900" cy="2539200"/>
          </a:xfrm>
          <a:prstGeom prst="rect">
            <a:avLst/>
          </a:prstGeom>
        </p:spPr>
        <p:txBody>
          <a:bodyPr anchorCtr="0" anchor="ctr" bIns="91425" lIns="91425" spcFirstLastPara="1" rIns="91425" wrap="square" tIns="91425">
            <a:no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p:txBody>
      </p:sp>
      <p:sp>
        <p:nvSpPr>
          <p:cNvPr id="94" name="Google Shape;94;p8"/>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dk2"/>
        </a:solidFill>
      </p:bgPr>
    </p:bg>
    <p:spTree>
      <p:nvGrpSpPr>
        <p:cNvPr id="95"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9"/>
          <p:cNvSpPr txBox="1"/>
          <p:nvPr>
            <p:ph type="title"/>
          </p:nvPr>
        </p:nvSpPr>
        <p:spPr>
          <a:xfrm>
            <a:off x="819150" y="845600"/>
            <a:ext cx="6424200" cy="7050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00" name="Google Shape;100;p9"/>
          <p:cNvSpPr txBox="1"/>
          <p:nvPr>
            <p:ph idx="1" type="subTitle"/>
          </p:nvPr>
        </p:nvSpPr>
        <p:spPr>
          <a:xfrm>
            <a:off x="819150" y="1550700"/>
            <a:ext cx="5859900" cy="3936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p:txBody>
      </p:sp>
      <p:sp>
        <p:nvSpPr>
          <p:cNvPr id="101" name="Google Shape;101;p9"/>
          <p:cNvSpPr txBox="1"/>
          <p:nvPr>
            <p:ph idx="2" type="body"/>
          </p:nvPr>
        </p:nvSpPr>
        <p:spPr>
          <a:xfrm>
            <a:off x="819150" y="2467050"/>
            <a:ext cx="5859900" cy="2095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02" name="Google Shape;102;p9"/>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accent1"/>
        </a:solidFill>
      </p:bgPr>
    </p:bg>
    <p:spTree>
      <p:nvGrpSpPr>
        <p:cNvPr id="103"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0"/>
          <p:cNvSpPr txBox="1"/>
          <p:nvPr>
            <p:ph idx="1" type="body"/>
          </p:nvPr>
        </p:nvSpPr>
        <p:spPr>
          <a:xfrm>
            <a:off x="328025" y="4163500"/>
            <a:ext cx="7415100" cy="605100"/>
          </a:xfrm>
          <a:prstGeom prst="rect">
            <a:avLst/>
          </a:prstGeom>
        </p:spPr>
        <p:txBody>
          <a:bodyPr anchorCtr="0" anchor="b" bIns="91425" lIns="91425" spcFirstLastPara="1" rIns="91425" wrap="square" tIns="91425">
            <a:noAutofit/>
          </a:bodyPr>
          <a:lstStyle>
            <a:lvl1pPr indent="-228600" lvl="0" marL="457200">
              <a:lnSpc>
                <a:spcPct val="100000"/>
              </a:lnSpc>
              <a:spcBef>
                <a:spcPts val="0"/>
              </a:spcBef>
              <a:spcAft>
                <a:spcPts val="0"/>
              </a:spcAft>
              <a:buSzPts val="1300"/>
              <a:buNone/>
              <a:defRPr/>
            </a:lvl1pPr>
          </a:lstStyle>
          <a:p/>
        </p:txBody>
      </p:sp>
      <p:sp>
        <p:nvSpPr>
          <p:cNvPr id="108" name="Google Shape;108;p10"/>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4.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0" Type="http://schemas.openxmlformats.org/officeDocument/2006/relationships/slideLayout" Target="../slideLayouts/slideLayout32.xml"/><Relationship Id="rId13" Type="http://schemas.openxmlformats.org/officeDocument/2006/relationships/slideLayout" Target="../slideLayouts/slideLayout35.xml"/><Relationship Id="rId12" Type="http://schemas.openxmlformats.org/officeDocument/2006/relationships/slideLayout" Target="../slideLayouts/slideLayout34.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5" Type="http://schemas.openxmlformats.org/officeDocument/2006/relationships/slideLayout" Target="../slideLayouts/slideLayout37.xml"/><Relationship Id="rId14" Type="http://schemas.openxmlformats.org/officeDocument/2006/relationships/slideLayout" Target="../slideLayouts/slideLayout36.xml"/><Relationship Id="rId17" Type="http://schemas.openxmlformats.org/officeDocument/2006/relationships/theme" Target="../theme/theme1.xml"/><Relationship Id="rId16" Type="http://schemas.openxmlformats.org/officeDocument/2006/relationships/slideLayout" Target="../slideLayouts/slideLayout38.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hift">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p:txBody>
      </p:sp>
      <p:sp>
        <p:nvSpPr>
          <p:cNvPr id="7" name="Google Shape;7;p1"/>
          <p:cNvSpPr txBox="1"/>
          <p:nvPr>
            <p:ph idx="1" type="body"/>
          </p:nvPr>
        </p:nvSpPr>
        <p:spPr>
          <a:xfrm>
            <a:off x="311700" y="1152475"/>
            <a:ext cx="8520600" cy="33912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indent="-298450" lvl="1" marL="9144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indent="-298450" lvl="2" marL="13716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indent="-298450" lvl="3" marL="18288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indent="-298450" lvl="4" marL="22860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indent="-298450" lvl="5" marL="27432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indent="-298450" lvl="6" marL="32004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indent="-298450" lvl="7" marL="36576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indent="-298450" lvl="8" marL="411480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p:txBody>
      </p:sp>
      <p:sp>
        <p:nvSpPr>
          <p:cNvPr id="8" name="Google Shape;8;p1"/>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beach-day">
    <p:bg>
      <p:bgPr>
        <a:solidFill>
          <a:schemeClr val="lt1"/>
        </a:solidFill>
      </p:bgPr>
    </p:bg>
    <p:spTree>
      <p:nvGrpSpPr>
        <p:cNvPr id="124" name="Shape 124"/>
        <p:cNvGrpSpPr/>
        <p:nvPr/>
      </p:nvGrpSpPr>
      <p:grpSpPr>
        <a:xfrm>
          <a:off x="0" y="0"/>
          <a:ext cx="0" cy="0"/>
          <a:chOff x="0" y="0"/>
          <a:chExt cx="0" cy="0"/>
        </a:xfrm>
      </p:grpSpPr>
      <p:sp>
        <p:nvSpPr>
          <p:cNvPr id="125" name="Google Shape;125;p13"/>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1pPr>
            <a:lvl2pPr lvl="1"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2pPr>
            <a:lvl3pPr lvl="2"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3pPr>
            <a:lvl4pPr lvl="3"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4pPr>
            <a:lvl5pPr lvl="4"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5pPr>
            <a:lvl6pPr lvl="5"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6pPr>
            <a:lvl7pPr lvl="6"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7pPr>
            <a:lvl8pPr lvl="7"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8pPr>
            <a:lvl9pPr lvl="8"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9pPr>
          </a:lstStyle>
          <a:p/>
        </p:txBody>
      </p:sp>
      <p:sp>
        <p:nvSpPr>
          <p:cNvPr id="126" name="Google Shape;126;p13"/>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rtl="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127" name="Google Shape;127;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accent1"/>
                </a:solidFill>
                <a:latin typeface="Source Code Pro"/>
                <a:ea typeface="Source Code Pro"/>
                <a:cs typeface="Source Code Pro"/>
                <a:sym typeface="Source Code Pro"/>
              </a:defRPr>
            </a:lvl1pPr>
            <a:lvl2pPr lvl="1" rtl="0" algn="r">
              <a:buNone/>
              <a:defRPr sz="1000">
                <a:solidFill>
                  <a:schemeClr val="accent1"/>
                </a:solidFill>
                <a:latin typeface="Source Code Pro"/>
                <a:ea typeface="Source Code Pro"/>
                <a:cs typeface="Source Code Pro"/>
                <a:sym typeface="Source Code Pro"/>
              </a:defRPr>
            </a:lvl2pPr>
            <a:lvl3pPr lvl="2" rtl="0" algn="r">
              <a:buNone/>
              <a:defRPr sz="1000">
                <a:solidFill>
                  <a:schemeClr val="accent1"/>
                </a:solidFill>
                <a:latin typeface="Source Code Pro"/>
                <a:ea typeface="Source Code Pro"/>
                <a:cs typeface="Source Code Pro"/>
                <a:sym typeface="Source Code Pro"/>
              </a:defRPr>
            </a:lvl3pPr>
            <a:lvl4pPr lvl="3" rtl="0" algn="r">
              <a:buNone/>
              <a:defRPr sz="1000">
                <a:solidFill>
                  <a:schemeClr val="accent1"/>
                </a:solidFill>
                <a:latin typeface="Source Code Pro"/>
                <a:ea typeface="Source Code Pro"/>
                <a:cs typeface="Source Code Pro"/>
                <a:sym typeface="Source Code Pro"/>
              </a:defRPr>
            </a:lvl4pPr>
            <a:lvl5pPr lvl="4" rtl="0" algn="r">
              <a:buNone/>
              <a:defRPr sz="1000">
                <a:solidFill>
                  <a:schemeClr val="accent1"/>
                </a:solidFill>
                <a:latin typeface="Source Code Pro"/>
                <a:ea typeface="Source Code Pro"/>
                <a:cs typeface="Source Code Pro"/>
                <a:sym typeface="Source Code Pro"/>
              </a:defRPr>
            </a:lvl5pPr>
            <a:lvl6pPr lvl="5" rtl="0" algn="r">
              <a:buNone/>
              <a:defRPr sz="1000">
                <a:solidFill>
                  <a:schemeClr val="accent1"/>
                </a:solidFill>
                <a:latin typeface="Source Code Pro"/>
                <a:ea typeface="Source Code Pro"/>
                <a:cs typeface="Source Code Pro"/>
                <a:sym typeface="Source Code Pro"/>
              </a:defRPr>
            </a:lvl6pPr>
            <a:lvl7pPr lvl="6" rtl="0" algn="r">
              <a:buNone/>
              <a:defRPr sz="1000">
                <a:solidFill>
                  <a:schemeClr val="accent1"/>
                </a:solidFill>
                <a:latin typeface="Source Code Pro"/>
                <a:ea typeface="Source Code Pro"/>
                <a:cs typeface="Source Code Pro"/>
                <a:sym typeface="Source Code Pro"/>
              </a:defRPr>
            </a:lvl7pPr>
            <a:lvl8pPr lvl="7" rtl="0" algn="r">
              <a:buNone/>
              <a:defRPr sz="1000">
                <a:solidFill>
                  <a:schemeClr val="accent1"/>
                </a:solidFill>
                <a:latin typeface="Source Code Pro"/>
                <a:ea typeface="Source Code Pro"/>
                <a:cs typeface="Source Code Pro"/>
                <a:sym typeface="Source Code Pro"/>
              </a:defRPr>
            </a:lvl8pPr>
            <a:lvl9pPr lvl="8" rtl="0" algn="r">
              <a:buNone/>
              <a:defRPr sz="1000">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1" name="Shape 171"/>
        <p:cNvGrpSpPr/>
        <p:nvPr/>
      </p:nvGrpSpPr>
      <p:grpSpPr>
        <a:xfrm>
          <a:off x="0" y="0"/>
          <a:ext cx="0" cy="0"/>
          <a:chOff x="0" y="0"/>
          <a:chExt cx="0" cy="0"/>
        </a:xfrm>
      </p:grpSpPr>
      <p:sp>
        <p:nvSpPr>
          <p:cNvPr id="172" name="Google Shape;172;p25"/>
          <p:cNvSpPr/>
          <p:nvPr/>
        </p:nvSpPr>
        <p:spPr>
          <a:xfrm>
            <a:off x="189707" y="142280"/>
            <a:ext cx="8764500" cy="4858800"/>
          </a:xfrm>
          <a:prstGeom prst="round2DiagRect">
            <a:avLst>
              <a:gd fmla="val 9416" name="adj1"/>
              <a:gd fmla="val 0" name="adj2"/>
            </a:avLst>
          </a:prstGeom>
          <a:gradFill>
            <a:gsLst>
              <a:gs pos="0">
                <a:schemeClr val="lt2"/>
              </a:gs>
              <a:gs pos="17000">
                <a:schemeClr val="lt2"/>
              </a:gs>
              <a:gs pos="100000">
                <a:schemeClr val="dk2"/>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sp>
        <p:nvSpPr>
          <p:cNvPr id="173" name="Google Shape;173;p25"/>
          <p:cNvSpPr txBox="1"/>
          <p:nvPr>
            <p:ph type="title"/>
          </p:nvPr>
        </p:nvSpPr>
        <p:spPr>
          <a:xfrm>
            <a:off x="779463" y="285750"/>
            <a:ext cx="7583400" cy="7833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lt1"/>
              </a:buClr>
              <a:buSzPts val="3800"/>
              <a:buFont typeface="Trebuchet MS"/>
              <a:buNone/>
              <a:defRPr b="0" i="0" sz="3800" u="none" cap="none" strike="noStrike">
                <a:solidFill>
                  <a:schemeClr val="lt1"/>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74" name="Google Shape;174;p25"/>
          <p:cNvSpPr txBox="1"/>
          <p:nvPr>
            <p:ph idx="1" type="body"/>
          </p:nvPr>
        </p:nvSpPr>
        <p:spPr>
          <a:xfrm>
            <a:off x="779463" y="1371600"/>
            <a:ext cx="7583400" cy="3156600"/>
          </a:xfrm>
          <a:prstGeom prst="rect">
            <a:avLst/>
          </a:prstGeom>
          <a:noFill/>
          <a:ln>
            <a:noFill/>
          </a:ln>
        </p:spPr>
        <p:txBody>
          <a:bodyPr anchorCtr="0" anchor="t" bIns="91425" lIns="91425" spcFirstLastPara="1" rIns="91425" wrap="square" tIns="91425">
            <a:noAutofit/>
          </a:bodyPr>
          <a:lstStyle>
            <a:lvl1pPr indent="-368300" lvl="0" marL="457200" marR="0" rtl="0" algn="l">
              <a:spcBef>
                <a:spcPts val="2000"/>
              </a:spcBef>
              <a:spcAft>
                <a:spcPts val="0"/>
              </a:spcAft>
              <a:buClr>
                <a:schemeClr val="lt1"/>
              </a:buClr>
              <a:buSzPts val="2200"/>
              <a:buFont typeface="Noto Sans Symbols"/>
              <a:buChar char="●"/>
              <a:defRPr b="0" i="0" sz="2200" u="none" cap="none" strike="noStrike">
                <a:solidFill>
                  <a:schemeClr val="lt1"/>
                </a:solidFill>
                <a:latin typeface="Trebuchet MS"/>
                <a:ea typeface="Trebuchet MS"/>
                <a:cs typeface="Trebuchet MS"/>
                <a:sym typeface="Trebuchet MS"/>
              </a:defRPr>
            </a:lvl1pPr>
            <a:lvl2pPr indent="-355600" lvl="1" marL="914400" marR="0" rtl="0" algn="l">
              <a:spcBef>
                <a:spcPts val="600"/>
              </a:spcBef>
              <a:spcAft>
                <a:spcPts val="0"/>
              </a:spcAft>
              <a:buClr>
                <a:schemeClr val="lt1"/>
              </a:buClr>
              <a:buSzPts val="2000"/>
              <a:buFont typeface="Noto Sans Symbols"/>
              <a:buChar char="●"/>
              <a:defRPr b="0" i="0" sz="2000" u="none" cap="none" strike="noStrike">
                <a:solidFill>
                  <a:schemeClr val="lt1"/>
                </a:solidFill>
                <a:latin typeface="Trebuchet MS"/>
                <a:ea typeface="Trebuchet MS"/>
                <a:cs typeface="Trebuchet MS"/>
                <a:sym typeface="Trebuchet MS"/>
              </a:defRPr>
            </a:lvl2pPr>
            <a:lvl3pPr indent="-342900" lvl="2" marL="13716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3pPr>
            <a:lvl4pPr indent="-342900" lvl="3" marL="18288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4pPr>
            <a:lvl5pPr indent="-342900" lvl="4" marL="22860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5pPr>
            <a:lvl6pPr indent="-342900" lvl="5" marL="27432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6pPr>
            <a:lvl7pPr indent="-342900" lvl="6" marL="32004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7pPr>
            <a:lvl8pPr indent="-342900" lvl="7" marL="36576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8pPr>
            <a:lvl9pPr indent="-342900" lvl="8" marL="41148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9pPr>
          </a:lstStyle>
          <a:p/>
        </p:txBody>
      </p:sp>
      <p:sp>
        <p:nvSpPr>
          <p:cNvPr id="175" name="Google Shape;175;p25"/>
          <p:cNvSpPr txBox="1"/>
          <p:nvPr>
            <p:ph idx="10" type="dt"/>
          </p:nvPr>
        </p:nvSpPr>
        <p:spPr>
          <a:xfrm>
            <a:off x="381000" y="4716556"/>
            <a:ext cx="1887600" cy="2739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200" u="none" cap="none" strike="noStrike">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76" name="Google Shape;176;p25"/>
          <p:cNvSpPr txBox="1"/>
          <p:nvPr>
            <p:ph idx="11" type="ftr"/>
          </p:nvPr>
        </p:nvSpPr>
        <p:spPr>
          <a:xfrm>
            <a:off x="3304615" y="4716556"/>
            <a:ext cx="52389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b="0" i="0" sz="1200" u="none" cap="none" strike="noStrike">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77" name="Google Shape;177;p25"/>
          <p:cNvSpPr txBox="1"/>
          <p:nvPr>
            <p:ph idx="12" type="sldNum"/>
          </p:nvPr>
        </p:nvSpPr>
        <p:spPr>
          <a:xfrm>
            <a:off x="8404411" y="164726"/>
            <a:ext cx="4932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dk2"/>
                </a:solidFill>
                <a:latin typeface="Trebuchet MS"/>
                <a:ea typeface="Trebuchet MS"/>
                <a:cs typeface="Trebuchet MS"/>
                <a:sym typeface="Trebuchet MS"/>
              </a:defRPr>
            </a:lvl1pPr>
            <a:lvl2pPr indent="0" lvl="1" marL="0" marR="0" rtl="0" algn="r">
              <a:spcBef>
                <a:spcPts val="0"/>
              </a:spcBef>
              <a:buNone/>
              <a:defRPr b="0" i="0" sz="1200" u="none" cap="none" strike="noStrike">
                <a:solidFill>
                  <a:schemeClr val="dk2"/>
                </a:solidFill>
                <a:latin typeface="Trebuchet MS"/>
                <a:ea typeface="Trebuchet MS"/>
                <a:cs typeface="Trebuchet MS"/>
                <a:sym typeface="Trebuchet MS"/>
              </a:defRPr>
            </a:lvl2pPr>
            <a:lvl3pPr indent="0" lvl="2" marL="0" marR="0" rtl="0" algn="r">
              <a:spcBef>
                <a:spcPts val="0"/>
              </a:spcBef>
              <a:buNone/>
              <a:defRPr b="0" i="0" sz="1200" u="none" cap="none" strike="noStrike">
                <a:solidFill>
                  <a:schemeClr val="dk2"/>
                </a:solidFill>
                <a:latin typeface="Trebuchet MS"/>
                <a:ea typeface="Trebuchet MS"/>
                <a:cs typeface="Trebuchet MS"/>
                <a:sym typeface="Trebuchet MS"/>
              </a:defRPr>
            </a:lvl3pPr>
            <a:lvl4pPr indent="0" lvl="3" marL="0" marR="0" rtl="0" algn="r">
              <a:spcBef>
                <a:spcPts val="0"/>
              </a:spcBef>
              <a:buNone/>
              <a:defRPr b="0" i="0" sz="1200" u="none" cap="none" strike="noStrike">
                <a:solidFill>
                  <a:schemeClr val="dk2"/>
                </a:solidFill>
                <a:latin typeface="Trebuchet MS"/>
                <a:ea typeface="Trebuchet MS"/>
                <a:cs typeface="Trebuchet MS"/>
                <a:sym typeface="Trebuchet MS"/>
              </a:defRPr>
            </a:lvl4pPr>
            <a:lvl5pPr indent="0" lvl="4" marL="0" marR="0" rtl="0" algn="r">
              <a:spcBef>
                <a:spcPts val="0"/>
              </a:spcBef>
              <a:buNone/>
              <a:defRPr b="0" i="0" sz="1200" u="none" cap="none" strike="noStrike">
                <a:solidFill>
                  <a:schemeClr val="dk2"/>
                </a:solidFill>
                <a:latin typeface="Trebuchet MS"/>
                <a:ea typeface="Trebuchet MS"/>
                <a:cs typeface="Trebuchet MS"/>
                <a:sym typeface="Trebuchet MS"/>
              </a:defRPr>
            </a:lvl5pPr>
            <a:lvl6pPr indent="0" lvl="5" marL="0" marR="0" rtl="0" algn="r">
              <a:spcBef>
                <a:spcPts val="0"/>
              </a:spcBef>
              <a:buNone/>
              <a:defRPr b="0" i="0" sz="1200" u="none" cap="none" strike="noStrike">
                <a:solidFill>
                  <a:schemeClr val="dk2"/>
                </a:solidFill>
                <a:latin typeface="Trebuchet MS"/>
                <a:ea typeface="Trebuchet MS"/>
                <a:cs typeface="Trebuchet MS"/>
                <a:sym typeface="Trebuchet MS"/>
              </a:defRPr>
            </a:lvl6pPr>
            <a:lvl7pPr indent="0" lvl="6" marL="0" marR="0" rtl="0" algn="r">
              <a:spcBef>
                <a:spcPts val="0"/>
              </a:spcBef>
              <a:buNone/>
              <a:defRPr b="0" i="0" sz="1200" u="none" cap="none" strike="noStrike">
                <a:solidFill>
                  <a:schemeClr val="dk2"/>
                </a:solidFill>
                <a:latin typeface="Trebuchet MS"/>
                <a:ea typeface="Trebuchet MS"/>
                <a:cs typeface="Trebuchet MS"/>
                <a:sym typeface="Trebuchet MS"/>
              </a:defRPr>
            </a:lvl7pPr>
            <a:lvl8pPr indent="0" lvl="7" marL="0" marR="0" rtl="0" algn="r">
              <a:spcBef>
                <a:spcPts val="0"/>
              </a:spcBef>
              <a:buNone/>
              <a:defRPr b="0" i="0" sz="1200" u="none" cap="none" strike="noStrike">
                <a:solidFill>
                  <a:schemeClr val="dk2"/>
                </a:solidFill>
                <a:latin typeface="Trebuchet MS"/>
                <a:ea typeface="Trebuchet MS"/>
                <a:cs typeface="Trebuchet MS"/>
                <a:sym typeface="Trebuchet MS"/>
              </a:defRPr>
            </a:lvl8pPr>
            <a:lvl9pPr indent="0" lvl="8" marL="0" marR="0" rtl="0" algn="r">
              <a:spcBef>
                <a:spcPts val="0"/>
              </a:spcBef>
              <a:buNone/>
              <a:defRPr b="0" i="0" sz="12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xml"/><Relationship Id="rId3"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image" Target="../media/image1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 Id="rId3" Type="http://schemas.openxmlformats.org/officeDocument/2006/relationships/image" Target="../media/image1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 Id="rId3" Type="http://schemas.openxmlformats.org/officeDocument/2006/relationships/image" Target="../media/image1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 Id="rId3" Type="http://schemas.openxmlformats.org/officeDocument/2006/relationships/image" Target="../media/image14.jpg"/><Relationship Id="rId4" Type="http://schemas.openxmlformats.org/officeDocument/2006/relationships/image" Target="../media/image15.jpg"/><Relationship Id="rId5" Type="http://schemas.openxmlformats.org/officeDocument/2006/relationships/image" Target="../media/image1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1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xml"/><Relationship Id="rId3" Type="http://schemas.openxmlformats.org/officeDocument/2006/relationships/image" Target="../media/image1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1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1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1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26.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27.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23.jpg"/><Relationship Id="rId4" Type="http://schemas.openxmlformats.org/officeDocument/2006/relationships/image" Target="../media/image22.jpg"/><Relationship Id="rId5" Type="http://schemas.openxmlformats.org/officeDocument/2006/relationships/image" Target="../media/image2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21.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image" Target="../media/image33.png"/><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9.xml"/><Relationship Id="rId3"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9.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0.xml"/><Relationship Id="rId3" Type="http://schemas.openxmlformats.org/officeDocument/2006/relationships/image" Target="../media/image4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1.xml"/><Relationship Id="rId3" Type="http://schemas.openxmlformats.org/officeDocument/2006/relationships/image" Target="../media/image3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 Id="rId3" Type="http://schemas.openxmlformats.org/officeDocument/2006/relationships/image" Target="../media/image3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3.xml"/><Relationship Id="rId3" Type="http://schemas.openxmlformats.org/officeDocument/2006/relationships/image" Target="../media/image3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 Id="rId3" Type="http://schemas.openxmlformats.org/officeDocument/2006/relationships/image" Target="../media/image3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5.xml"/><Relationship Id="rId3" Type="http://schemas.openxmlformats.org/officeDocument/2006/relationships/image" Target="../media/image3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25.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 Id="rId3" Type="http://schemas.openxmlformats.org/officeDocument/2006/relationships/image" Target="../media/image10.jpg"/><Relationship Id="rId4" Type="http://schemas.openxmlformats.org/officeDocument/2006/relationships/image" Target="../media/image20.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4.xml"/><Relationship Id="rId3" Type="http://schemas.openxmlformats.org/officeDocument/2006/relationships/image" Target="../media/image2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5.xml"/><Relationship Id="rId3" Type="http://schemas.openxmlformats.org/officeDocument/2006/relationships/image" Target="../media/image28.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6.xml"/><Relationship Id="rId3" Type="http://schemas.openxmlformats.org/officeDocument/2006/relationships/hyperlink" Target="https://www.youtube.com/watch?v=hqh1MRWZjms" TargetMode="External"/><Relationship Id="rId4" Type="http://schemas.openxmlformats.org/officeDocument/2006/relationships/image" Target="../media/image30.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7.xml"/><Relationship Id="rId3" Type="http://schemas.openxmlformats.org/officeDocument/2006/relationships/image" Target="../media/image3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42"/>
          <p:cNvSpPr txBox="1"/>
          <p:nvPr>
            <p:ph type="ctrTitle"/>
          </p:nvPr>
        </p:nvSpPr>
        <p:spPr>
          <a:xfrm>
            <a:off x="311700" y="392150"/>
            <a:ext cx="8520600" cy="2690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Discovery 18</a:t>
            </a:r>
            <a:endParaRPr sz="2400"/>
          </a:p>
          <a:p>
            <a:pPr indent="0" lvl="0" marL="0" rtl="0" algn="ctr">
              <a:spcBef>
                <a:spcPts val="0"/>
              </a:spcBef>
              <a:spcAft>
                <a:spcPts val="0"/>
              </a:spcAft>
              <a:buNone/>
            </a:pPr>
            <a:r>
              <a:rPr lang="en" sz="2400"/>
              <a:t>Tuesday 14th august 2018</a:t>
            </a:r>
            <a:endParaRPr sz="2400"/>
          </a:p>
          <a:p>
            <a:pPr indent="0" lvl="0" marL="0" rtl="0" algn="ctr">
              <a:spcBef>
                <a:spcPts val="0"/>
              </a:spcBef>
              <a:spcAft>
                <a:spcPts val="0"/>
              </a:spcAft>
              <a:buNone/>
            </a:pPr>
            <a:r>
              <a:rPr lang="en" sz="2400"/>
              <a:t>@Holy cross, new gisborne</a:t>
            </a:r>
            <a:endParaRPr sz="2400"/>
          </a:p>
        </p:txBody>
      </p:sp>
      <p:sp>
        <p:nvSpPr>
          <p:cNvPr id="310" name="Google Shape;310;p42"/>
          <p:cNvSpPr txBox="1"/>
          <p:nvPr>
            <p:ph idx="1" type="subTitle"/>
          </p:nvPr>
        </p:nvSpPr>
        <p:spPr>
          <a:xfrm>
            <a:off x="311700" y="3744550"/>
            <a:ext cx="8520600" cy="873900"/>
          </a:xfrm>
          <a:prstGeom prst="rect">
            <a:avLst/>
          </a:prstGeom>
        </p:spPr>
        <p:txBody>
          <a:bodyPr anchorCtr="0" anchor="ctr" bIns="91425" lIns="91425" spcFirstLastPara="1" rIns="91425" wrap="square" tIns="91425">
            <a:noAutofit/>
          </a:bodyPr>
          <a:lstStyle/>
          <a:p>
            <a:pPr indent="0" lvl="0" marL="0" rtl="0" algn="ctr">
              <a:spcBef>
                <a:spcPts val="2400"/>
              </a:spcBef>
              <a:spcAft>
                <a:spcPts val="0"/>
              </a:spcAft>
              <a:buNone/>
            </a:pPr>
            <a:r>
              <a:rPr b="0" lang="en" sz="1800">
                <a:solidFill>
                  <a:srgbClr val="335B8A"/>
                </a:solidFill>
              </a:rPr>
              <a:t>How can we make authentic and explicit links between literacy, discovery and inquiry?</a:t>
            </a:r>
            <a:endParaRPr b="0" i="1" sz="18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51"/>
          <p:cNvSpPr txBox="1"/>
          <p:nvPr>
            <p:ph idx="1" type="body"/>
          </p:nvPr>
        </p:nvSpPr>
        <p:spPr>
          <a:xfrm>
            <a:off x="311700" y="301425"/>
            <a:ext cx="8520600" cy="4589400"/>
          </a:xfrm>
          <a:prstGeom prst="rect">
            <a:avLst/>
          </a:prstGeom>
          <a:solidFill>
            <a:srgbClr val="EAD1DC"/>
          </a:solidFill>
        </p:spPr>
        <p:txBody>
          <a:bodyPr anchorCtr="0" anchor="t" bIns="91425" lIns="91425" spcFirstLastPara="1" rIns="91425" wrap="square" tIns="91425">
            <a:noAutofit/>
          </a:bodyPr>
          <a:lstStyle/>
          <a:p>
            <a:pPr indent="0" lvl="0" marL="0" rtl="0" algn="l">
              <a:lnSpc>
                <a:spcPct val="100000"/>
              </a:lnSpc>
              <a:spcBef>
                <a:spcPts val="1500"/>
              </a:spcBef>
              <a:spcAft>
                <a:spcPts val="0"/>
              </a:spcAft>
              <a:buNone/>
            </a:pPr>
            <a:r>
              <a:rPr lang="en">
                <a:solidFill>
                  <a:srgbClr val="000000"/>
                </a:solidFill>
              </a:rPr>
              <a:t>Learning to write is learning to read. (Children learn to read by writing)</a:t>
            </a:r>
            <a:endParaRPr>
              <a:solidFill>
                <a:srgbClr val="000000"/>
              </a:solidFill>
            </a:endParaRPr>
          </a:p>
          <a:p>
            <a:pPr indent="0" lvl="0" marL="0" rtl="0" algn="l">
              <a:lnSpc>
                <a:spcPct val="100000"/>
              </a:lnSpc>
              <a:spcBef>
                <a:spcPts val="1500"/>
              </a:spcBef>
              <a:spcAft>
                <a:spcPts val="0"/>
              </a:spcAft>
              <a:buNone/>
            </a:pPr>
            <a:r>
              <a:rPr lang="en">
                <a:solidFill>
                  <a:srgbClr val="000000"/>
                </a:solidFill>
              </a:rPr>
              <a:t>Our words and actions (as teachers) hold the power to create identities as learners for children. If children view themselves as writers then they will be successful writers, if they don’t see themselves as writers it will become a difficult and frustrating endeavour.</a:t>
            </a:r>
            <a:endParaRPr>
              <a:solidFill>
                <a:srgbClr val="000000"/>
              </a:solidFill>
            </a:endParaRPr>
          </a:p>
          <a:p>
            <a:pPr indent="0" lvl="0" marL="0" rtl="0" algn="l">
              <a:lnSpc>
                <a:spcPct val="100000"/>
              </a:lnSpc>
              <a:spcBef>
                <a:spcPts val="0"/>
              </a:spcBef>
              <a:spcAft>
                <a:spcPts val="0"/>
              </a:spcAft>
              <a:buNone/>
            </a:pPr>
            <a:r>
              <a:t/>
            </a:r>
            <a:endParaRPr>
              <a:solidFill>
                <a:srgbClr val="000000"/>
              </a:solidFill>
            </a:endParaRPr>
          </a:p>
          <a:p>
            <a:pPr indent="0" lvl="0" marL="0" rtl="0" algn="l">
              <a:lnSpc>
                <a:spcPct val="100000"/>
              </a:lnSpc>
              <a:spcBef>
                <a:spcPts val="0"/>
              </a:spcBef>
              <a:spcAft>
                <a:spcPts val="0"/>
              </a:spcAft>
              <a:buNone/>
            </a:pPr>
            <a:r>
              <a:rPr lang="en">
                <a:solidFill>
                  <a:srgbClr val="000000"/>
                </a:solidFill>
              </a:rPr>
              <a:t>While conventions are important, teachers must also look at the intellectual, thinking side of writing.</a:t>
            </a:r>
            <a:endParaRPr>
              <a:solidFill>
                <a:srgbClr val="000000"/>
              </a:solidFill>
            </a:endParaRPr>
          </a:p>
          <a:p>
            <a:pPr indent="0" lvl="0" marL="0" rtl="0" algn="l">
              <a:lnSpc>
                <a:spcPct val="100000"/>
              </a:lnSpc>
              <a:spcBef>
                <a:spcPts val="0"/>
              </a:spcBef>
              <a:spcAft>
                <a:spcPts val="0"/>
              </a:spcAft>
              <a:buNone/>
            </a:pPr>
            <a:r>
              <a:t/>
            </a:r>
            <a:endParaRPr>
              <a:solidFill>
                <a:srgbClr val="000000"/>
              </a:solidFill>
            </a:endParaRPr>
          </a:p>
          <a:p>
            <a:pPr indent="0" lvl="0" marL="0" rtl="0" algn="l">
              <a:lnSpc>
                <a:spcPct val="100000"/>
              </a:lnSpc>
              <a:spcBef>
                <a:spcPts val="0"/>
              </a:spcBef>
              <a:spcAft>
                <a:spcPts val="0"/>
              </a:spcAft>
              <a:buNone/>
            </a:pPr>
            <a:r>
              <a:rPr lang="en">
                <a:solidFill>
                  <a:srgbClr val="000000"/>
                </a:solidFill>
              </a:rPr>
              <a:t>Children gain knowledge of and interest in writing as they are continually exposed to print and writing in their environment.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52"/>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Brainstorm</a:t>
            </a:r>
            <a:endParaRPr/>
          </a:p>
        </p:txBody>
      </p:sp>
      <p:sp>
        <p:nvSpPr>
          <p:cNvPr id="369" name="Google Shape;369;p52"/>
          <p:cNvSpPr txBox="1"/>
          <p:nvPr>
            <p:ph idx="1" type="subTitle"/>
          </p:nvPr>
        </p:nvSpPr>
        <p:spPr>
          <a:xfrm>
            <a:off x="265500" y="2845223"/>
            <a:ext cx="4045200" cy="134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What do good writers think and do?</a:t>
            </a:r>
            <a:endParaRPr/>
          </a:p>
        </p:txBody>
      </p:sp>
      <p:sp>
        <p:nvSpPr>
          <p:cNvPr id="370" name="Google Shape;370;p52"/>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t/>
            </a:r>
            <a:endParaRPr/>
          </a:p>
        </p:txBody>
      </p:sp>
      <p:pic>
        <p:nvPicPr>
          <p:cNvPr id="371" name="Google Shape;371;p52"/>
          <p:cNvPicPr preferRelativeResize="0"/>
          <p:nvPr/>
        </p:nvPicPr>
        <p:blipFill>
          <a:blip r:embed="rId3">
            <a:alphaModFix/>
          </a:blip>
          <a:stretch>
            <a:fillRect/>
          </a:stretch>
        </p:blipFill>
        <p:spPr>
          <a:xfrm>
            <a:off x="5543097" y="753538"/>
            <a:ext cx="2727325" cy="36364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53"/>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Identify the elements on your list that are:</a:t>
            </a:r>
            <a:endParaRPr/>
          </a:p>
          <a:p>
            <a:pPr indent="0" lvl="0" marL="0" rtl="0" algn="l">
              <a:spcBef>
                <a:spcPts val="0"/>
              </a:spcBef>
              <a:spcAft>
                <a:spcPts val="0"/>
              </a:spcAft>
              <a:buNone/>
            </a:pPr>
            <a:r>
              <a:t/>
            </a:r>
            <a:endParaRPr sz="1800"/>
          </a:p>
          <a:p>
            <a:pPr indent="-381000" lvl="0" marL="457200" rtl="0" algn="l">
              <a:spcBef>
                <a:spcPts val="0"/>
              </a:spcBef>
              <a:spcAft>
                <a:spcPts val="0"/>
              </a:spcAft>
              <a:buSzPts val="2400"/>
              <a:buFont typeface="Source Code Pro"/>
              <a:buChar char="●"/>
            </a:pPr>
            <a:r>
              <a:rPr b="0" lang="en" sz="2400">
                <a:latin typeface="Source Code Pro"/>
                <a:ea typeface="Source Code Pro"/>
                <a:cs typeface="Source Code Pro"/>
                <a:sym typeface="Source Code Pro"/>
              </a:rPr>
              <a:t>Authorial</a:t>
            </a:r>
            <a:endParaRPr b="0" sz="2400">
              <a:latin typeface="Source Code Pro"/>
              <a:ea typeface="Source Code Pro"/>
              <a:cs typeface="Source Code Pro"/>
              <a:sym typeface="Source Code Pro"/>
            </a:endParaRPr>
          </a:p>
          <a:p>
            <a:pPr indent="0" lvl="0" marL="457200" rtl="0" algn="l">
              <a:spcBef>
                <a:spcPts val="0"/>
              </a:spcBef>
              <a:spcAft>
                <a:spcPts val="0"/>
              </a:spcAft>
              <a:buNone/>
            </a:pPr>
            <a:r>
              <a:t/>
            </a:r>
            <a:endParaRPr b="0" sz="2400">
              <a:latin typeface="Source Code Pro"/>
              <a:ea typeface="Source Code Pro"/>
              <a:cs typeface="Source Code Pro"/>
              <a:sym typeface="Source Code Pro"/>
            </a:endParaRPr>
          </a:p>
          <a:p>
            <a:pPr indent="-381000" lvl="0" marL="457200" rtl="0" algn="l">
              <a:spcBef>
                <a:spcPts val="0"/>
              </a:spcBef>
              <a:spcAft>
                <a:spcPts val="0"/>
              </a:spcAft>
              <a:buSzPts val="2400"/>
              <a:buFont typeface="Source Code Pro"/>
              <a:buChar char="●"/>
            </a:pPr>
            <a:r>
              <a:rPr b="0" lang="en" sz="2400">
                <a:latin typeface="Source Code Pro"/>
                <a:ea typeface="Source Code Pro"/>
                <a:cs typeface="Source Code Pro"/>
                <a:sym typeface="Source Code Pro"/>
              </a:rPr>
              <a:t>secretarial</a:t>
            </a:r>
            <a:endParaRPr b="0" sz="2400">
              <a:latin typeface="Source Code Pro"/>
              <a:ea typeface="Source Code Pro"/>
              <a:cs typeface="Source Code Pro"/>
              <a:sym typeface="Source Code Pr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FFFF"/>
        </a:solidFill>
      </p:bgPr>
    </p:bg>
    <p:spTree>
      <p:nvGrpSpPr>
        <p:cNvPr id="380" name="Shape 380"/>
        <p:cNvGrpSpPr/>
        <p:nvPr/>
      </p:nvGrpSpPr>
      <p:grpSpPr>
        <a:xfrm>
          <a:off x="0" y="0"/>
          <a:ext cx="0" cy="0"/>
          <a:chOff x="0" y="0"/>
          <a:chExt cx="0" cy="0"/>
        </a:xfrm>
      </p:grpSpPr>
      <p:sp>
        <p:nvSpPr>
          <p:cNvPr id="381" name="Google Shape;381;p54"/>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Professional Reading</a:t>
            </a:r>
            <a:endParaRPr/>
          </a:p>
          <a:p>
            <a:pPr indent="0" lvl="0" marL="0" rtl="0" algn="l">
              <a:spcBef>
                <a:spcPts val="0"/>
              </a:spcBef>
              <a:spcAft>
                <a:spcPts val="0"/>
              </a:spcAft>
              <a:buNone/>
            </a:pPr>
            <a:r>
              <a:rPr b="0" lang="en" sz="2400">
                <a:solidFill>
                  <a:srgbClr val="000000"/>
                </a:solidFill>
                <a:latin typeface="Source Code Pro"/>
                <a:ea typeface="Source Code Pro"/>
                <a:cs typeface="Source Code Pro"/>
                <a:sym typeface="Source Code Pro"/>
              </a:rPr>
              <a:t>How does this </a:t>
            </a:r>
            <a:r>
              <a:rPr lang="en" sz="3000">
                <a:solidFill>
                  <a:srgbClr val="FF0000"/>
                </a:solidFill>
              </a:rPr>
              <a:t>connect</a:t>
            </a:r>
            <a:r>
              <a:rPr b="0" lang="en" sz="2400">
                <a:solidFill>
                  <a:srgbClr val="000000"/>
                </a:solidFill>
                <a:latin typeface="Source Code Pro"/>
                <a:ea typeface="Source Code Pro"/>
                <a:cs typeface="Source Code Pro"/>
                <a:sym typeface="Source Code Pro"/>
              </a:rPr>
              <a:t> with your thinking?</a:t>
            </a:r>
            <a:endParaRPr b="0" sz="2400">
              <a:solidFill>
                <a:srgbClr val="000000"/>
              </a:solidFill>
              <a:latin typeface="Source Code Pro"/>
              <a:ea typeface="Source Code Pro"/>
              <a:cs typeface="Source Code Pro"/>
              <a:sym typeface="Source Code Pro"/>
            </a:endParaRPr>
          </a:p>
          <a:p>
            <a:pPr indent="0" lvl="0" marL="0" rtl="0" algn="l">
              <a:spcBef>
                <a:spcPts val="0"/>
              </a:spcBef>
              <a:spcAft>
                <a:spcPts val="0"/>
              </a:spcAft>
              <a:buNone/>
            </a:pPr>
            <a:r>
              <a:rPr b="0" lang="en" sz="2400">
                <a:solidFill>
                  <a:srgbClr val="000000"/>
                </a:solidFill>
                <a:latin typeface="Source Code Pro"/>
                <a:ea typeface="Source Code Pro"/>
                <a:cs typeface="Source Code Pro"/>
                <a:sym typeface="Source Code Pro"/>
              </a:rPr>
              <a:t>How does it </a:t>
            </a:r>
            <a:r>
              <a:rPr lang="en" sz="3000">
                <a:solidFill>
                  <a:srgbClr val="FF0000"/>
                </a:solidFill>
              </a:rPr>
              <a:t>extend</a:t>
            </a:r>
            <a:r>
              <a:rPr b="0" lang="en" sz="2400">
                <a:solidFill>
                  <a:srgbClr val="000000"/>
                </a:solidFill>
                <a:latin typeface="Source Code Pro"/>
                <a:ea typeface="Source Code Pro"/>
                <a:cs typeface="Source Code Pro"/>
                <a:sym typeface="Source Code Pro"/>
              </a:rPr>
              <a:t> your thinking?</a:t>
            </a:r>
            <a:endParaRPr b="0" sz="2400">
              <a:solidFill>
                <a:srgbClr val="000000"/>
              </a:solidFill>
              <a:latin typeface="Source Code Pro"/>
              <a:ea typeface="Source Code Pro"/>
              <a:cs typeface="Source Code Pro"/>
              <a:sym typeface="Source Code Pro"/>
            </a:endParaRPr>
          </a:p>
          <a:p>
            <a:pPr indent="0" lvl="0" marL="0" rtl="0" algn="l">
              <a:spcBef>
                <a:spcPts val="0"/>
              </a:spcBef>
              <a:spcAft>
                <a:spcPts val="0"/>
              </a:spcAft>
              <a:buNone/>
            </a:pPr>
            <a:r>
              <a:rPr b="0" lang="en" sz="2400">
                <a:solidFill>
                  <a:srgbClr val="000000"/>
                </a:solidFill>
                <a:latin typeface="Source Code Pro"/>
                <a:ea typeface="Source Code Pro"/>
                <a:cs typeface="Source Code Pro"/>
                <a:sym typeface="Source Code Pro"/>
              </a:rPr>
              <a:t>How does this </a:t>
            </a:r>
            <a:r>
              <a:rPr lang="en" sz="3000">
                <a:solidFill>
                  <a:srgbClr val="FF0000"/>
                </a:solidFill>
              </a:rPr>
              <a:t>challenge</a:t>
            </a:r>
            <a:r>
              <a:rPr b="0" lang="en" sz="2400">
                <a:solidFill>
                  <a:srgbClr val="000000"/>
                </a:solidFill>
                <a:latin typeface="Source Code Pro"/>
                <a:ea typeface="Source Code Pro"/>
                <a:cs typeface="Source Code Pro"/>
                <a:sym typeface="Source Code Pro"/>
              </a:rPr>
              <a:t> you?</a:t>
            </a:r>
            <a:endParaRPr b="0" sz="2400">
              <a:solidFill>
                <a:srgbClr val="000000"/>
              </a:solidFill>
              <a:latin typeface="Source Code Pro"/>
              <a:ea typeface="Source Code Pro"/>
              <a:cs typeface="Source Code Pro"/>
              <a:sym typeface="Source Code Pr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55"/>
          <p:cNvSpPr txBox="1"/>
          <p:nvPr>
            <p:ph type="title"/>
          </p:nvPr>
        </p:nvSpPr>
        <p:spPr>
          <a:xfrm>
            <a:off x="265500" y="1081400"/>
            <a:ext cx="4045200" cy="3206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What would you add to your brainstorm list now?</a:t>
            </a:r>
            <a:endParaRPr/>
          </a:p>
        </p:txBody>
      </p:sp>
      <p:sp>
        <p:nvSpPr>
          <p:cNvPr id="387" name="Google Shape;387;p55"/>
          <p:cNvSpPr txBox="1"/>
          <p:nvPr>
            <p:ph idx="2" type="body"/>
          </p:nvPr>
        </p:nvSpPr>
        <p:spPr>
          <a:xfrm>
            <a:off x="4939500" y="466700"/>
            <a:ext cx="3837000" cy="4132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400"/>
              <a:t>Young children are capable of remarkable thinking, especially when they are engaged in experiences that foster their intellectual growth as well as their academic growth. Much of what is written about supporting very young writers focuses on the academic aspect of writing...much less is written about the thinking aspect of writing.While the conventions are important, teachers must also look at the intellectual, thinking side of writing.</a:t>
            </a:r>
            <a:endParaRPr sz="1400"/>
          </a:p>
          <a:p>
            <a:pPr indent="0" lvl="0" marL="0" rtl="0" algn="r">
              <a:spcBef>
                <a:spcPts val="1600"/>
              </a:spcBef>
              <a:spcAft>
                <a:spcPts val="1600"/>
              </a:spcAft>
              <a:buNone/>
            </a:pPr>
            <a:r>
              <a:rPr lang="en" sz="1400"/>
              <a:t>Matt Glover</a:t>
            </a:r>
            <a:endParaRPr sz="14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56"/>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6 traits of writing</a:t>
            </a:r>
            <a:endParaRPr/>
          </a:p>
        </p:txBody>
      </p:sp>
      <p:sp>
        <p:nvSpPr>
          <p:cNvPr id="393" name="Google Shape;393;p56"/>
          <p:cNvSpPr txBox="1"/>
          <p:nvPr>
            <p:ph idx="1" type="subTitle"/>
          </p:nvPr>
        </p:nvSpPr>
        <p:spPr>
          <a:xfrm>
            <a:off x="265500" y="2845223"/>
            <a:ext cx="4045200" cy="134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9900FF"/>
                </a:solidFill>
              </a:rPr>
              <a:t>A research proven tool to aid the teaching and assessment of writing</a:t>
            </a:r>
            <a:endParaRPr>
              <a:solidFill>
                <a:srgbClr val="9900FF"/>
              </a:solidFill>
            </a:endParaRPr>
          </a:p>
        </p:txBody>
      </p:sp>
      <p:sp>
        <p:nvSpPr>
          <p:cNvPr id="394" name="Google Shape;394;p56"/>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marR="50800" rtl="0" algn="l">
              <a:spcBef>
                <a:spcPts val="1600"/>
              </a:spcBef>
              <a:spcAft>
                <a:spcPts val="0"/>
              </a:spcAft>
              <a:buNone/>
            </a:pPr>
            <a:r>
              <a:rPr lang="en" sz="1600"/>
              <a:t>The six-traits of effective writing are the key characteristics of good writing. When students learn the traits, they are empowered to improve their own writing because it helps them develop the language they need to talk about and examine their own writing and be thoughtful responders to other writers' work.</a:t>
            </a:r>
            <a:endParaRPr sz="1600">
              <a:solidFill>
                <a:srgbClr val="000000"/>
              </a:solidFill>
              <a:latin typeface="Arial"/>
              <a:ea typeface="Arial"/>
              <a:cs typeface="Arial"/>
              <a:sym typeface="Arial"/>
            </a:endParaRPr>
          </a:p>
          <a:p>
            <a:pPr indent="0" lvl="0" marL="0" rtl="0" algn="l">
              <a:spcBef>
                <a:spcPts val="1200"/>
              </a:spcBef>
              <a:spcAft>
                <a:spcPts val="160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57"/>
          <p:cNvSpPr txBox="1"/>
          <p:nvPr>
            <p:ph idx="1" type="body"/>
          </p:nvPr>
        </p:nvSpPr>
        <p:spPr>
          <a:xfrm>
            <a:off x="311700" y="447250"/>
            <a:ext cx="8520600" cy="43365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rgbClr val="000000"/>
              </a:buClr>
              <a:buSzPts val="1600"/>
              <a:buAutoNum type="arabicPeriod"/>
            </a:pPr>
            <a:r>
              <a:rPr b="1" lang="en" sz="1600">
                <a:solidFill>
                  <a:schemeClr val="accent5"/>
                </a:solidFill>
              </a:rPr>
              <a:t>Ideas:</a:t>
            </a:r>
            <a:r>
              <a:rPr b="1" lang="en" sz="1600">
                <a:solidFill>
                  <a:srgbClr val="000000"/>
                </a:solidFill>
              </a:rPr>
              <a:t> </a:t>
            </a:r>
            <a:r>
              <a:rPr lang="en" sz="1600">
                <a:solidFill>
                  <a:srgbClr val="000000"/>
                </a:solidFill>
              </a:rPr>
              <a:t>Good writing has clear ideas, a purpose, or focus. It should have specific ideas and details.</a:t>
            </a:r>
            <a:endParaRPr sz="1600">
              <a:solidFill>
                <a:srgbClr val="000000"/>
              </a:solidFill>
            </a:endParaRPr>
          </a:p>
          <a:p>
            <a:pPr indent="-330200" lvl="0" marL="457200" rtl="0" algn="l">
              <a:spcBef>
                <a:spcPts val="0"/>
              </a:spcBef>
              <a:spcAft>
                <a:spcPts val="0"/>
              </a:spcAft>
              <a:buClr>
                <a:srgbClr val="000000"/>
              </a:buClr>
              <a:buSzPts val="1600"/>
              <a:buAutoNum type="arabicPeriod"/>
            </a:pPr>
            <a:r>
              <a:rPr b="1" lang="en" sz="1600">
                <a:solidFill>
                  <a:schemeClr val="accent5"/>
                </a:solidFill>
              </a:rPr>
              <a:t>Organization:</a:t>
            </a:r>
            <a:r>
              <a:rPr b="1" lang="en" sz="1600">
                <a:solidFill>
                  <a:srgbClr val="000000"/>
                </a:solidFill>
              </a:rPr>
              <a:t> </a:t>
            </a:r>
            <a:r>
              <a:rPr lang="en" sz="1600">
                <a:solidFill>
                  <a:srgbClr val="000000"/>
                </a:solidFill>
              </a:rPr>
              <a:t>Writing should have a beginning, middle, and an ending and be well organized and easy to follow.</a:t>
            </a:r>
            <a:endParaRPr sz="1600">
              <a:solidFill>
                <a:srgbClr val="000000"/>
              </a:solidFill>
            </a:endParaRPr>
          </a:p>
          <a:p>
            <a:pPr indent="-330200" lvl="0" marL="457200" rtl="0" algn="l">
              <a:spcBef>
                <a:spcPts val="0"/>
              </a:spcBef>
              <a:spcAft>
                <a:spcPts val="0"/>
              </a:spcAft>
              <a:buClr>
                <a:srgbClr val="000000"/>
              </a:buClr>
              <a:buSzPts val="1600"/>
              <a:buAutoNum type="arabicPeriod"/>
            </a:pPr>
            <a:r>
              <a:rPr b="1" lang="en" sz="1600">
                <a:solidFill>
                  <a:schemeClr val="accent5"/>
                </a:solidFill>
              </a:rPr>
              <a:t>Voice:</a:t>
            </a:r>
            <a:r>
              <a:rPr b="1" lang="en" sz="1600">
                <a:solidFill>
                  <a:srgbClr val="000000"/>
                </a:solidFill>
              </a:rPr>
              <a:t> </a:t>
            </a:r>
            <a:r>
              <a:rPr lang="en" sz="1600">
                <a:solidFill>
                  <a:srgbClr val="000000"/>
                </a:solidFill>
              </a:rPr>
              <a:t>Writing should connect with the audience, fit the purpose for writing, and reveal writer’s personality and/or sense of humour.</a:t>
            </a:r>
            <a:endParaRPr sz="1600">
              <a:solidFill>
                <a:srgbClr val="000000"/>
              </a:solidFill>
            </a:endParaRPr>
          </a:p>
          <a:p>
            <a:pPr indent="-330200" lvl="0" marL="457200" rtl="0" algn="l">
              <a:spcBef>
                <a:spcPts val="0"/>
              </a:spcBef>
              <a:spcAft>
                <a:spcPts val="0"/>
              </a:spcAft>
              <a:buClr>
                <a:srgbClr val="000000"/>
              </a:buClr>
              <a:buSzPts val="1600"/>
              <a:buAutoNum type="arabicPeriod"/>
            </a:pPr>
            <a:r>
              <a:rPr b="1" lang="en" sz="1600">
                <a:solidFill>
                  <a:schemeClr val="accent5"/>
                </a:solidFill>
              </a:rPr>
              <a:t>Word Choice:</a:t>
            </a:r>
            <a:r>
              <a:rPr b="1" lang="en" sz="1600">
                <a:solidFill>
                  <a:srgbClr val="000000"/>
                </a:solidFill>
              </a:rPr>
              <a:t> </a:t>
            </a:r>
            <a:r>
              <a:rPr lang="en" sz="1600">
                <a:solidFill>
                  <a:srgbClr val="000000"/>
                </a:solidFill>
              </a:rPr>
              <a:t>Good writing has specific nouns, </a:t>
            </a:r>
            <a:r>
              <a:rPr lang="en" sz="1600">
                <a:solidFill>
                  <a:srgbClr val="000000"/>
                </a:solidFill>
                <a:highlight>
                  <a:srgbClr val="FFFF00"/>
                </a:highlight>
              </a:rPr>
              <a:t>adjectives</a:t>
            </a:r>
            <a:r>
              <a:rPr lang="en" sz="1600">
                <a:solidFill>
                  <a:srgbClr val="000000"/>
                </a:solidFill>
              </a:rPr>
              <a:t> and verbs and strong words that deliver the writer's message.</a:t>
            </a:r>
            <a:endParaRPr sz="1600">
              <a:solidFill>
                <a:srgbClr val="000000"/>
              </a:solidFill>
            </a:endParaRPr>
          </a:p>
          <a:p>
            <a:pPr indent="-330200" lvl="0" marL="457200" rtl="0" algn="l">
              <a:spcBef>
                <a:spcPts val="0"/>
              </a:spcBef>
              <a:spcAft>
                <a:spcPts val="0"/>
              </a:spcAft>
              <a:buClr>
                <a:srgbClr val="000000"/>
              </a:buClr>
              <a:buSzPts val="1600"/>
              <a:buAutoNum type="arabicPeriod"/>
            </a:pPr>
            <a:r>
              <a:rPr b="1" lang="en" sz="1600">
                <a:solidFill>
                  <a:schemeClr val="accent5"/>
                </a:solidFill>
              </a:rPr>
              <a:t>Sentence Fluency:</a:t>
            </a:r>
            <a:r>
              <a:rPr b="1" lang="en" sz="1600">
                <a:solidFill>
                  <a:srgbClr val="000000"/>
                </a:solidFill>
              </a:rPr>
              <a:t> </a:t>
            </a:r>
            <a:r>
              <a:rPr lang="en" sz="1600">
                <a:solidFill>
                  <a:srgbClr val="000000"/>
                </a:solidFill>
              </a:rPr>
              <a:t>Sentences should vary in length, with a variety of sentence beginnings. The writing should flow smoothly from sentence to sentence.</a:t>
            </a:r>
            <a:endParaRPr sz="1600">
              <a:solidFill>
                <a:srgbClr val="000000"/>
              </a:solidFill>
            </a:endParaRPr>
          </a:p>
          <a:p>
            <a:pPr indent="-330200" lvl="0" marL="457200" rtl="0" algn="l">
              <a:spcBef>
                <a:spcPts val="0"/>
              </a:spcBef>
              <a:spcAft>
                <a:spcPts val="0"/>
              </a:spcAft>
              <a:buClr>
                <a:srgbClr val="000000"/>
              </a:buClr>
              <a:buSzPts val="1600"/>
              <a:buAutoNum type="arabicPeriod"/>
            </a:pPr>
            <a:r>
              <a:rPr b="1" lang="en" sz="1600">
                <a:solidFill>
                  <a:schemeClr val="accent5"/>
                </a:solidFill>
              </a:rPr>
              <a:t>Conventions: </a:t>
            </a:r>
            <a:r>
              <a:rPr lang="en" sz="1600">
                <a:solidFill>
                  <a:srgbClr val="000000"/>
                </a:solidFill>
              </a:rPr>
              <a:t>Strong writing is edited for grammar, punctuation and spelling so the writer's ideas are easily understood.</a:t>
            </a:r>
            <a:endParaRPr sz="1600">
              <a:solidFill>
                <a:srgbClr val="000000"/>
              </a:solidFill>
            </a:endParaRPr>
          </a:p>
          <a:p>
            <a:pPr indent="0" lvl="0" marL="0" rtl="0" algn="l">
              <a:spcBef>
                <a:spcPts val="1200"/>
              </a:spcBef>
              <a:spcAft>
                <a:spcPts val="160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5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5" name="Google Shape;405;p58"/>
          <p:cNvPicPr preferRelativeResize="0"/>
          <p:nvPr/>
        </p:nvPicPr>
        <p:blipFill rotWithShape="1">
          <a:blip r:embed="rId3">
            <a:alphaModFix/>
          </a:blip>
          <a:srcRect b="0" l="0" r="0" t="16611"/>
          <a:stretch/>
        </p:blipFill>
        <p:spPr>
          <a:xfrm>
            <a:off x="1044475" y="454513"/>
            <a:ext cx="6947901" cy="43511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59"/>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1" name="Google Shape;411;p59"/>
          <p:cNvPicPr preferRelativeResize="0"/>
          <p:nvPr/>
        </p:nvPicPr>
        <p:blipFill rotWithShape="1">
          <a:blip r:embed="rId3">
            <a:alphaModFix/>
          </a:blip>
          <a:srcRect b="5843" l="0" r="0" t="19618"/>
          <a:stretch/>
        </p:blipFill>
        <p:spPr>
          <a:xfrm>
            <a:off x="675000" y="458400"/>
            <a:ext cx="7560300" cy="4226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60"/>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7" name="Google Shape;417;p60"/>
          <p:cNvPicPr preferRelativeResize="0"/>
          <p:nvPr/>
        </p:nvPicPr>
        <p:blipFill rotWithShape="1">
          <a:blip r:embed="rId3">
            <a:alphaModFix/>
          </a:blip>
          <a:srcRect b="18992" l="0" r="0" t="9122"/>
          <a:stretch/>
        </p:blipFill>
        <p:spPr>
          <a:xfrm>
            <a:off x="673679" y="487450"/>
            <a:ext cx="7582756" cy="40907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43"/>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Goals for today</a:t>
            </a:r>
            <a:endParaRPr/>
          </a:p>
          <a:p>
            <a:pPr indent="0" lvl="0" marL="0" rtl="0" algn="l">
              <a:lnSpc>
                <a:spcPct val="115000"/>
              </a:lnSpc>
              <a:spcBef>
                <a:spcPts val="0"/>
              </a:spcBef>
              <a:spcAft>
                <a:spcPts val="0"/>
              </a:spcAft>
              <a:buNone/>
            </a:pPr>
            <a:r>
              <a:t/>
            </a:r>
            <a:endParaRPr b="0" sz="1800">
              <a:solidFill>
                <a:srgbClr val="FFFF00"/>
              </a:solidFill>
              <a:latin typeface="Source Code Pro"/>
              <a:ea typeface="Source Code Pro"/>
              <a:cs typeface="Source Code Pro"/>
              <a:sym typeface="Source Code Pro"/>
            </a:endParaRPr>
          </a:p>
          <a:p>
            <a:pPr indent="0" lvl="0" marL="0" rtl="0" algn="l">
              <a:lnSpc>
                <a:spcPct val="115000"/>
              </a:lnSpc>
              <a:spcBef>
                <a:spcPts val="1600"/>
              </a:spcBef>
              <a:spcAft>
                <a:spcPts val="0"/>
              </a:spcAft>
              <a:buNone/>
            </a:pPr>
            <a:r>
              <a:rPr b="0" lang="en" sz="1800">
                <a:solidFill>
                  <a:srgbClr val="FFFF00"/>
                </a:solidFill>
                <a:latin typeface="Source Code Pro"/>
                <a:ea typeface="Source Code Pro"/>
                <a:cs typeface="Source Code Pro"/>
                <a:sym typeface="Source Code Pro"/>
              </a:rPr>
              <a:t>To make stronger, authentic connections between literacy and both teacher-initiated inquiry investigations and Discovery.</a:t>
            </a:r>
            <a:endParaRPr b="0" sz="1800">
              <a:solidFill>
                <a:srgbClr val="FFFF00"/>
              </a:solidFill>
              <a:latin typeface="Source Code Pro"/>
              <a:ea typeface="Source Code Pro"/>
              <a:cs typeface="Source Code Pro"/>
              <a:sym typeface="Source Code Pro"/>
            </a:endParaRPr>
          </a:p>
          <a:p>
            <a:pPr indent="0" lvl="0" marL="0" rtl="0" algn="l">
              <a:lnSpc>
                <a:spcPct val="115000"/>
              </a:lnSpc>
              <a:spcBef>
                <a:spcPts val="1600"/>
              </a:spcBef>
              <a:spcAft>
                <a:spcPts val="1600"/>
              </a:spcAft>
              <a:buNone/>
            </a:pPr>
            <a:r>
              <a:rPr b="0" lang="en" sz="1800">
                <a:solidFill>
                  <a:srgbClr val="FFFF00"/>
                </a:solidFill>
                <a:latin typeface="Source Code Pro"/>
                <a:ea typeface="Source Code Pro"/>
                <a:cs typeface="Source Code Pro"/>
                <a:sym typeface="Source Code Pro"/>
              </a:rPr>
              <a:t>To explore some innovative ways of making links across the curriculum and timetable in a more seamless way</a:t>
            </a:r>
            <a:endParaRPr>
              <a:solidFill>
                <a:srgbClr val="FFFF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900"/>
        </a:solidFill>
      </p:bgPr>
    </p:bg>
    <p:spTree>
      <p:nvGrpSpPr>
        <p:cNvPr id="421" name="Shape 421"/>
        <p:cNvGrpSpPr/>
        <p:nvPr/>
      </p:nvGrpSpPr>
      <p:grpSpPr>
        <a:xfrm>
          <a:off x="0" y="0"/>
          <a:ext cx="0" cy="0"/>
          <a:chOff x="0" y="0"/>
          <a:chExt cx="0" cy="0"/>
        </a:xfrm>
      </p:grpSpPr>
      <p:sp>
        <p:nvSpPr>
          <p:cNvPr id="422" name="Google Shape;422;p61"/>
          <p:cNvSpPr txBox="1"/>
          <p:nvPr>
            <p:ph type="title"/>
          </p:nvPr>
        </p:nvSpPr>
        <p:spPr>
          <a:xfrm>
            <a:off x="490250" y="526350"/>
            <a:ext cx="50226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600"/>
              <a:t>Thinking about this sample of writing: </a:t>
            </a:r>
            <a:endParaRPr sz="3600"/>
          </a:p>
          <a:p>
            <a:pPr indent="0" lvl="0" marL="0" rtl="0" algn="l">
              <a:spcBef>
                <a:spcPts val="0"/>
              </a:spcBef>
              <a:spcAft>
                <a:spcPts val="0"/>
              </a:spcAft>
              <a:buNone/>
            </a:pPr>
            <a:r>
              <a:t/>
            </a:r>
            <a:endParaRPr b="0" sz="2400">
              <a:solidFill>
                <a:srgbClr val="000000"/>
              </a:solidFill>
              <a:latin typeface="Source Code Pro"/>
              <a:ea typeface="Source Code Pro"/>
              <a:cs typeface="Source Code Pro"/>
              <a:sym typeface="Source Code Pro"/>
            </a:endParaRPr>
          </a:p>
          <a:p>
            <a:pPr indent="0" lvl="0" marL="0" rtl="0" algn="l">
              <a:spcBef>
                <a:spcPts val="0"/>
              </a:spcBef>
              <a:spcAft>
                <a:spcPts val="0"/>
              </a:spcAft>
              <a:buNone/>
            </a:pPr>
            <a:r>
              <a:rPr b="0" lang="en" sz="1800">
                <a:solidFill>
                  <a:srgbClr val="000000"/>
                </a:solidFill>
                <a:highlight>
                  <a:schemeClr val="lt1"/>
                </a:highlight>
                <a:latin typeface="Source Code Pro"/>
                <a:ea typeface="Source Code Pro"/>
                <a:cs typeface="Source Code Pro"/>
                <a:sym typeface="Source Code Pro"/>
              </a:rPr>
              <a:t>W</a:t>
            </a:r>
            <a:r>
              <a:rPr b="0" lang="en" sz="1800">
                <a:solidFill>
                  <a:srgbClr val="000000"/>
                </a:solidFill>
                <a:highlight>
                  <a:schemeClr val="lt1"/>
                </a:highlight>
                <a:latin typeface="Source Code Pro"/>
                <a:ea typeface="Source Code Pro"/>
                <a:cs typeface="Source Code Pro"/>
                <a:sym typeface="Source Code Pro"/>
              </a:rPr>
              <a:t>hat does it tell us about what this child can do?</a:t>
            </a:r>
            <a:endParaRPr b="0" sz="1800">
              <a:solidFill>
                <a:srgbClr val="000000"/>
              </a:solidFill>
              <a:highlight>
                <a:schemeClr val="lt1"/>
              </a:highlight>
              <a:latin typeface="Source Code Pro"/>
              <a:ea typeface="Source Code Pro"/>
              <a:cs typeface="Source Code Pro"/>
              <a:sym typeface="Source Code Pro"/>
            </a:endParaRPr>
          </a:p>
          <a:p>
            <a:pPr indent="0" lvl="0" marL="0" rtl="0" algn="l">
              <a:spcBef>
                <a:spcPts val="0"/>
              </a:spcBef>
              <a:spcAft>
                <a:spcPts val="0"/>
              </a:spcAft>
              <a:buNone/>
            </a:pPr>
            <a:r>
              <a:t/>
            </a:r>
            <a:endParaRPr b="0" sz="1800">
              <a:solidFill>
                <a:srgbClr val="000000"/>
              </a:solidFill>
              <a:highlight>
                <a:schemeClr val="lt1"/>
              </a:highlight>
              <a:latin typeface="Source Code Pro"/>
              <a:ea typeface="Source Code Pro"/>
              <a:cs typeface="Source Code Pro"/>
              <a:sym typeface="Source Code Pro"/>
            </a:endParaRPr>
          </a:p>
          <a:p>
            <a:pPr indent="0" lvl="0" marL="0" rtl="0" algn="l">
              <a:spcBef>
                <a:spcPts val="0"/>
              </a:spcBef>
              <a:spcAft>
                <a:spcPts val="0"/>
              </a:spcAft>
              <a:buNone/>
            </a:pPr>
            <a:r>
              <a:rPr b="0" lang="en" sz="1800">
                <a:solidFill>
                  <a:srgbClr val="000000"/>
                </a:solidFill>
                <a:highlight>
                  <a:schemeClr val="lt1"/>
                </a:highlight>
                <a:latin typeface="Source Code Pro"/>
                <a:ea typeface="Source Code Pro"/>
                <a:cs typeface="Source Code Pro"/>
                <a:sym typeface="Source Code Pro"/>
              </a:rPr>
              <a:t>What feedback would you give this child?</a:t>
            </a:r>
            <a:endParaRPr b="0" sz="1800">
              <a:solidFill>
                <a:srgbClr val="000000"/>
              </a:solidFill>
              <a:highlight>
                <a:schemeClr val="lt1"/>
              </a:highlight>
              <a:latin typeface="Source Code Pro"/>
              <a:ea typeface="Source Code Pro"/>
              <a:cs typeface="Source Code Pro"/>
              <a:sym typeface="Source Code Pro"/>
            </a:endParaRPr>
          </a:p>
          <a:p>
            <a:pPr indent="0" lvl="0" marL="0" rtl="0" algn="l">
              <a:spcBef>
                <a:spcPts val="0"/>
              </a:spcBef>
              <a:spcAft>
                <a:spcPts val="0"/>
              </a:spcAft>
              <a:buNone/>
            </a:pPr>
            <a:r>
              <a:t/>
            </a:r>
            <a:endParaRPr b="0" sz="1800">
              <a:solidFill>
                <a:srgbClr val="000000"/>
              </a:solidFill>
              <a:highlight>
                <a:schemeClr val="lt1"/>
              </a:highlight>
              <a:latin typeface="Source Code Pro"/>
              <a:ea typeface="Source Code Pro"/>
              <a:cs typeface="Source Code Pro"/>
              <a:sym typeface="Source Code Pro"/>
            </a:endParaRPr>
          </a:p>
          <a:p>
            <a:pPr indent="0" lvl="0" marL="0" rtl="0" algn="l">
              <a:spcBef>
                <a:spcPts val="0"/>
              </a:spcBef>
              <a:spcAft>
                <a:spcPts val="0"/>
              </a:spcAft>
              <a:buNone/>
            </a:pPr>
            <a:r>
              <a:rPr b="0" lang="en" sz="1800">
                <a:solidFill>
                  <a:srgbClr val="000000"/>
                </a:solidFill>
                <a:highlight>
                  <a:schemeClr val="lt1"/>
                </a:highlight>
                <a:latin typeface="Source Code Pro"/>
                <a:ea typeface="Source Code Pro"/>
                <a:cs typeface="Source Code Pro"/>
                <a:sym typeface="Source Code Pro"/>
              </a:rPr>
              <a:t>What key learning/teaching might come next?</a:t>
            </a:r>
            <a:endParaRPr b="0" sz="2400">
              <a:solidFill>
                <a:srgbClr val="000000"/>
              </a:solidFill>
              <a:latin typeface="Source Code Pro"/>
              <a:ea typeface="Source Code Pro"/>
              <a:cs typeface="Source Code Pro"/>
              <a:sym typeface="Source Code Pro"/>
            </a:endParaRPr>
          </a:p>
        </p:txBody>
      </p:sp>
      <p:pic>
        <p:nvPicPr>
          <p:cNvPr id="423" name="Google Shape;423;p61"/>
          <p:cNvPicPr preferRelativeResize="0"/>
          <p:nvPr/>
        </p:nvPicPr>
        <p:blipFill rotWithShape="1">
          <a:blip r:embed="rId3">
            <a:alphaModFix/>
          </a:blip>
          <a:srcRect b="3152" l="0" r="0" t="17639"/>
          <a:stretch/>
        </p:blipFill>
        <p:spPr>
          <a:xfrm>
            <a:off x="5798363" y="87500"/>
            <a:ext cx="2953574" cy="1756900"/>
          </a:xfrm>
          <a:prstGeom prst="rect">
            <a:avLst/>
          </a:prstGeom>
          <a:noFill/>
          <a:ln>
            <a:noFill/>
          </a:ln>
        </p:spPr>
      </p:pic>
      <p:pic>
        <p:nvPicPr>
          <p:cNvPr id="424" name="Google Shape;424;p61"/>
          <p:cNvPicPr preferRelativeResize="0"/>
          <p:nvPr/>
        </p:nvPicPr>
        <p:blipFill rotWithShape="1">
          <a:blip r:embed="rId4">
            <a:alphaModFix/>
          </a:blip>
          <a:srcRect b="10511" l="0" r="0" t="17198"/>
          <a:stretch/>
        </p:blipFill>
        <p:spPr>
          <a:xfrm>
            <a:off x="5798388" y="1844400"/>
            <a:ext cx="2953500" cy="1601400"/>
          </a:xfrm>
          <a:prstGeom prst="rect">
            <a:avLst/>
          </a:prstGeom>
          <a:noFill/>
          <a:ln>
            <a:noFill/>
          </a:ln>
        </p:spPr>
      </p:pic>
      <p:pic>
        <p:nvPicPr>
          <p:cNvPr id="425" name="Google Shape;425;p61"/>
          <p:cNvPicPr preferRelativeResize="0"/>
          <p:nvPr/>
        </p:nvPicPr>
        <p:blipFill rotWithShape="1">
          <a:blip r:embed="rId5">
            <a:alphaModFix/>
          </a:blip>
          <a:srcRect b="19851" l="0" r="0" t="11339"/>
          <a:stretch/>
        </p:blipFill>
        <p:spPr>
          <a:xfrm>
            <a:off x="5798400" y="3444925"/>
            <a:ext cx="2953500" cy="1525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900"/>
        </a:solidFill>
      </p:bgPr>
    </p:bg>
    <p:spTree>
      <p:nvGrpSpPr>
        <p:cNvPr id="429" name="Shape 429"/>
        <p:cNvGrpSpPr/>
        <p:nvPr/>
      </p:nvGrpSpPr>
      <p:grpSpPr>
        <a:xfrm>
          <a:off x="0" y="0"/>
          <a:ext cx="0" cy="0"/>
          <a:chOff x="0" y="0"/>
          <a:chExt cx="0" cy="0"/>
        </a:xfrm>
      </p:grpSpPr>
      <p:sp>
        <p:nvSpPr>
          <p:cNvPr id="430" name="Google Shape;430;p62"/>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600"/>
              <a:t>Thinking about </a:t>
            </a:r>
            <a:r>
              <a:rPr lang="en" sz="3600">
                <a:solidFill>
                  <a:srgbClr val="0000FF"/>
                </a:solidFill>
              </a:rPr>
              <a:t>your</a:t>
            </a:r>
            <a:r>
              <a:rPr lang="en" sz="3600"/>
              <a:t> sample of writing: </a:t>
            </a:r>
            <a:endParaRPr sz="3600"/>
          </a:p>
          <a:p>
            <a:pPr indent="0" lvl="0" marL="0" rtl="0" algn="l">
              <a:spcBef>
                <a:spcPts val="0"/>
              </a:spcBef>
              <a:spcAft>
                <a:spcPts val="0"/>
              </a:spcAft>
              <a:buNone/>
            </a:pPr>
            <a:r>
              <a:t/>
            </a:r>
            <a:endParaRPr b="0" sz="2400">
              <a:solidFill>
                <a:srgbClr val="000000"/>
              </a:solidFill>
              <a:latin typeface="Source Code Pro"/>
              <a:ea typeface="Source Code Pro"/>
              <a:cs typeface="Source Code Pro"/>
              <a:sym typeface="Source Code Pro"/>
            </a:endParaRPr>
          </a:p>
          <a:p>
            <a:pPr indent="0" lvl="0" marL="0" rtl="0" algn="l">
              <a:spcBef>
                <a:spcPts val="0"/>
              </a:spcBef>
              <a:spcAft>
                <a:spcPts val="0"/>
              </a:spcAft>
              <a:buNone/>
            </a:pPr>
            <a:r>
              <a:rPr b="0" lang="en" sz="1800">
                <a:solidFill>
                  <a:srgbClr val="000000"/>
                </a:solidFill>
                <a:highlight>
                  <a:schemeClr val="lt1"/>
                </a:highlight>
                <a:latin typeface="Source Code Pro"/>
                <a:ea typeface="Source Code Pro"/>
                <a:cs typeface="Source Code Pro"/>
                <a:sym typeface="Source Code Pro"/>
              </a:rPr>
              <a:t>What does it tell us about what this child can do?</a:t>
            </a:r>
            <a:endParaRPr b="0" sz="1800">
              <a:solidFill>
                <a:srgbClr val="000000"/>
              </a:solidFill>
              <a:highlight>
                <a:schemeClr val="lt1"/>
              </a:highlight>
              <a:latin typeface="Source Code Pro"/>
              <a:ea typeface="Source Code Pro"/>
              <a:cs typeface="Source Code Pro"/>
              <a:sym typeface="Source Code Pro"/>
            </a:endParaRPr>
          </a:p>
          <a:p>
            <a:pPr indent="0" lvl="0" marL="0" rtl="0" algn="l">
              <a:spcBef>
                <a:spcPts val="0"/>
              </a:spcBef>
              <a:spcAft>
                <a:spcPts val="0"/>
              </a:spcAft>
              <a:buNone/>
            </a:pPr>
            <a:r>
              <a:t/>
            </a:r>
            <a:endParaRPr b="0" sz="1800">
              <a:solidFill>
                <a:srgbClr val="000000"/>
              </a:solidFill>
              <a:highlight>
                <a:schemeClr val="lt1"/>
              </a:highlight>
              <a:latin typeface="Source Code Pro"/>
              <a:ea typeface="Source Code Pro"/>
              <a:cs typeface="Source Code Pro"/>
              <a:sym typeface="Source Code Pro"/>
            </a:endParaRPr>
          </a:p>
          <a:p>
            <a:pPr indent="0" lvl="0" marL="0" rtl="0" algn="l">
              <a:spcBef>
                <a:spcPts val="0"/>
              </a:spcBef>
              <a:spcAft>
                <a:spcPts val="0"/>
              </a:spcAft>
              <a:buNone/>
            </a:pPr>
            <a:r>
              <a:rPr b="0" lang="en" sz="1800">
                <a:solidFill>
                  <a:srgbClr val="000000"/>
                </a:solidFill>
                <a:highlight>
                  <a:schemeClr val="lt1"/>
                </a:highlight>
                <a:latin typeface="Source Code Pro"/>
                <a:ea typeface="Source Code Pro"/>
                <a:cs typeface="Source Code Pro"/>
                <a:sym typeface="Source Code Pro"/>
              </a:rPr>
              <a:t>What feedback would you give this child?</a:t>
            </a:r>
            <a:endParaRPr b="0" sz="1800">
              <a:solidFill>
                <a:srgbClr val="000000"/>
              </a:solidFill>
              <a:highlight>
                <a:schemeClr val="lt1"/>
              </a:highlight>
              <a:latin typeface="Source Code Pro"/>
              <a:ea typeface="Source Code Pro"/>
              <a:cs typeface="Source Code Pro"/>
              <a:sym typeface="Source Code Pro"/>
            </a:endParaRPr>
          </a:p>
          <a:p>
            <a:pPr indent="0" lvl="0" marL="0" rtl="0" algn="l">
              <a:spcBef>
                <a:spcPts val="0"/>
              </a:spcBef>
              <a:spcAft>
                <a:spcPts val="0"/>
              </a:spcAft>
              <a:buNone/>
            </a:pPr>
            <a:r>
              <a:t/>
            </a:r>
            <a:endParaRPr b="0" sz="1800">
              <a:solidFill>
                <a:srgbClr val="000000"/>
              </a:solidFill>
              <a:highlight>
                <a:schemeClr val="lt1"/>
              </a:highlight>
              <a:latin typeface="Source Code Pro"/>
              <a:ea typeface="Source Code Pro"/>
              <a:cs typeface="Source Code Pro"/>
              <a:sym typeface="Source Code Pro"/>
            </a:endParaRPr>
          </a:p>
          <a:p>
            <a:pPr indent="0" lvl="0" marL="0" rtl="0" algn="l">
              <a:spcBef>
                <a:spcPts val="0"/>
              </a:spcBef>
              <a:spcAft>
                <a:spcPts val="0"/>
              </a:spcAft>
              <a:buNone/>
            </a:pPr>
            <a:r>
              <a:rPr b="0" lang="en" sz="1800">
                <a:solidFill>
                  <a:srgbClr val="000000"/>
                </a:solidFill>
                <a:highlight>
                  <a:schemeClr val="lt1"/>
                </a:highlight>
                <a:latin typeface="Source Code Pro"/>
                <a:ea typeface="Source Code Pro"/>
                <a:cs typeface="Source Code Pro"/>
                <a:sym typeface="Source Code Pro"/>
              </a:rPr>
              <a:t>What key learning/teaching might come next?</a:t>
            </a:r>
            <a:endParaRPr b="0" sz="2400">
              <a:solidFill>
                <a:srgbClr val="000000"/>
              </a:solidFill>
              <a:latin typeface="Source Code Pro"/>
              <a:ea typeface="Source Code Pro"/>
              <a:cs typeface="Source Code Pro"/>
              <a:sym typeface="Source Code Pr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63"/>
          <p:cNvSpPr txBox="1"/>
          <p:nvPr>
            <p:ph type="title"/>
          </p:nvPr>
        </p:nvSpPr>
        <p:spPr>
          <a:xfrm>
            <a:off x="1285950" y="890000"/>
            <a:ext cx="3538500" cy="3538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Session 2:</a:t>
            </a:r>
            <a:endParaRPr/>
          </a:p>
          <a:p>
            <a:pPr indent="0" lvl="0" marL="0" rtl="0" algn="ctr">
              <a:spcBef>
                <a:spcPts val="0"/>
              </a:spcBef>
              <a:spcAft>
                <a:spcPts val="0"/>
              </a:spcAft>
              <a:buNone/>
            </a:pPr>
            <a:r>
              <a:rPr lang="en"/>
              <a:t>Applying our thinking</a:t>
            </a:r>
            <a:endParaRPr/>
          </a:p>
        </p:txBody>
      </p:sp>
      <p:sp>
        <p:nvSpPr>
          <p:cNvPr id="436" name="Google Shape;436;p63"/>
          <p:cNvSpPr/>
          <p:nvPr/>
        </p:nvSpPr>
        <p:spPr>
          <a:xfrm>
            <a:off x="6193575" y="2994700"/>
            <a:ext cx="1935000" cy="1827900"/>
          </a:xfrm>
          <a:prstGeom prst="horizontalScroll">
            <a:avLst>
              <a:gd fmla="val 12500" name="adj"/>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Teach the writer not the writing</a:t>
            </a:r>
            <a:endParaRPr/>
          </a:p>
        </p:txBody>
      </p:sp>
      <p:pic>
        <p:nvPicPr>
          <p:cNvPr id="437" name="Google Shape;437;p63"/>
          <p:cNvPicPr preferRelativeResize="0"/>
          <p:nvPr/>
        </p:nvPicPr>
        <p:blipFill>
          <a:blip r:embed="rId3">
            <a:alphaModFix/>
          </a:blip>
          <a:stretch>
            <a:fillRect/>
          </a:stretch>
        </p:blipFill>
        <p:spPr>
          <a:xfrm>
            <a:off x="5239375" y="366300"/>
            <a:ext cx="3366164" cy="252462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64"/>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few thoughts...</a:t>
            </a:r>
            <a:endParaRPr/>
          </a:p>
        </p:txBody>
      </p:sp>
      <p:sp>
        <p:nvSpPr>
          <p:cNvPr id="443" name="Google Shape;443;p64"/>
          <p:cNvSpPr txBox="1"/>
          <p:nvPr>
            <p:ph idx="1" type="body"/>
          </p:nvPr>
        </p:nvSpPr>
        <p:spPr>
          <a:xfrm>
            <a:off x="311700" y="1228675"/>
            <a:ext cx="39999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FF"/>
                </a:solidFill>
              </a:rPr>
              <a:t>We are learning to…</a:t>
            </a:r>
            <a:endParaRPr>
              <a:solidFill>
                <a:srgbClr val="0000FF"/>
              </a:solidFill>
            </a:endParaRPr>
          </a:p>
          <a:p>
            <a:pPr indent="0" lvl="0" marL="0" rtl="0" algn="l">
              <a:spcBef>
                <a:spcPts val="1600"/>
              </a:spcBef>
              <a:spcAft>
                <a:spcPts val="0"/>
              </a:spcAft>
              <a:buNone/>
            </a:pPr>
            <a:r>
              <a:rPr lang="en">
                <a:solidFill>
                  <a:srgbClr val="0000FF"/>
                </a:solidFill>
              </a:rPr>
              <a:t>I can…</a:t>
            </a:r>
            <a:endParaRPr>
              <a:solidFill>
                <a:srgbClr val="0000FF"/>
              </a:solidFill>
            </a:endParaRPr>
          </a:p>
          <a:p>
            <a:pPr indent="0" lvl="0" marL="0" rtl="0" algn="l">
              <a:spcBef>
                <a:spcPts val="1600"/>
              </a:spcBef>
              <a:spcAft>
                <a:spcPts val="0"/>
              </a:spcAft>
              <a:buNone/>
            </a:pPr>
            <a:r>
              <a:rPr lang="en">
                <a:solidFill>
                  <a:srgbClr val="0000FF"/>
                </a:solidFill>
              </a:rPr>
              <a:t>How can we use powerful verbs to improve our writing?</a:t>
            </a:r>
            <a:endParaRPr>
              <a:solidFill>
                <a:srgbClr val="0000FF"/>
              </a:solidFill>
            </a:endParaRPr>
          </a:p>
          <a:p>
            <a:pPr indent="0" lvl="0" marL="0" rtl="0" algn="l">
              <a:spcBef>
                <a:spcPts val="1600"/>
              </a:spcBef>
              <a:spcAft>
                <a:spcPts val="1600"/>
              </a:spcAft>
              <a:buNone/>
            </a:pPr>
            <a:r>
              <a:rPr lang="en">
                <a:solidFill>
                  <a:srgbClr val="0000FF"/>
                </a:solidFill>
              </a:rPr>
              <a:t>Success criteria?</a:t>
            </a:r>
            <a:endParaRPr>
              <a:solidFill>
                <a:srgbClr val="0000FF"/>
              </a:solidFill>
            </a:endParaRPr>
          </a:p>
        </p:txBody>
      </p:sp>
      <p:sp>
        <p:nvSpPr>
          <p:cNvPr id="444" name="Google Shape;444;p64"/>
          <p:cNvSpPr txBox="1"/>
          <p:nvPr>
            <p:ph idx="2" type="body"/>
          </p:nvPr>
        </p:nvSpPr>
        <p:spPr>
          <a:xfrm>
            <a:off x="4832400" y="1228675"/>
            <a:ext cx="39999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980000"/>
                </a:solidFill>
              </a:rPr>
              <a:t>Teachers as writers</a:t>
            </a:r>
            <a:endParaRPr b="1">
              <a:solidFill>
                <a:srgbClr val="98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65"/>
          <p:cNvSpPr txBox="1"/>
          <p:nvPr>
            <p:ph type="title"/>
          </p:nvPr>
        </p:nvSpPr>
        <p:spPr>
          <a:xfrm>
            <a:off x="243650" y="789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what???</a:t>
            </a:r>
            <a:endParaRPr/>
          </a:p>
        </p:txBody>
      </p:sp>
      <p:sp>
        <p:nvSpPr>
          <p:cNvPr id="450" name="Google Shape;450;p65"/>
          <p:cNvSpPr txBox="1"/>
          <p:nvPr>
            <p:ph idx="1" type="body"/>
          </p:nvPr>
        </p:nvSpPr>
        <p:spPr>
          <a:xfrm>
            <a:off x="311700" y="943125"/>
            <a:ext cx="8520600" cy="3986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9900FF"/>
              </a:buClr>
              <a:buSzPts val="1800"/>
              <a:buChar char="●"/>
            </a:pPr>
            <a:r>
              <a:rPr lang="en">
                <a:solidFill>
                  <a:srgbClr val="9900FF"/>
                </a:solidFill>
              </a:rPr>
              <a:t>Inquiry- writing after the shared experience: an opportunity to model or co-construct text for an identified purpose and audience (real purpose for writing)</a:t>
            </a:r>
            <a:endParaRPr>
              <a:solidFill>
                <a:srgbClr val="9900FF"/>
              </a:solidFill>
            </a:endParaRPr>
          </a:p>
          <a:p>
            <a:pPr indent="-342900" lvl="0" marL="457200" rtl="0" algn="l">
              <a:spcBef>
                <a:spcPts val="0"/>
              </a:spcBef>
              <a:spcAft>
                <a:spcPts val="0"/>
              </a:spcAft>
              <a:buClr>
                <a:srgbClr val="9900FF"/>
              </a:buClr>
              <a:buSzPts val="1800"/>
              <a:buChar char="●"/>
            </a:pPr>
            <a:r>
              <a:rPr lang="en">
                <a:solidFill>
                  <a:srgbClr val="9900FF"/>
                </a:solidFill>
              </a:rPr>
              <a:t>Inquiry- applying researching skills to investigate wonderings and share findings/new knowledge </a:t>
            </a:r>
            <a:endParaRPr>
              <a:solidFill>
                <a:srgbClr val="9900FF"/>
              </a:solidFill>
            </a:endParaRPr>
          </a:p>
          <a:p>
            <a:pPr indent="-342900" lvl="0" marL="457200" rtl="0" algn="l">
              <a:spcBef>
                <a:spcPts val="0"/>
              </a:spcBef>
              <a:spcAft>
                <a:spcPts val="0"/>
              </a:spcAft>
              <a:buClr>
                <a:srgbClr val="9900FF"/>
              </a:buClr>
              <a:buSzPts val="1800"/>
              <a:buChar char="●"/>
            </a:pPr>
            <a:r>
              <a:rPr lang="en">
                <a:solidFill>
                  <a:srgbClr val="9900FF"/>
                </a:solidFill>
              </a:rPr>
              <a:t>Read like a writer- exposing children to a wide variety of texts through shared reading to build their knowledge about text types and effective writing</a:t>
            </a:r>
            <a:endParaRPr>
              <a:solidFill>
                <a:srgbClr val="9900FF"/>
              </a:solidFill>
            </a:endParaRPr>
          </a:p>
          <a:p>
            <a:pPr indent="-342900" lvl="0" marL="457200" rtl="0" algn="l">
              <a:spcBef>
                <a:spcPts val="0"/>
              </a:spcBef>
              <a:spcAft>
                <a:spcPts val="0"/>
              </a:spcAft>
              <a:buClr>
                <a:srgbClr val="9900FF"/>
              </a:buClr>
              <a:buSzPts val="1800"/>
              <a:buChar char="●"/>
            </a:pPr>
            <a:r>
              <a:rPr lang="en">
                <a:solidFill>
                  <a:srgbClr val="9900FF"/>
                </a:solidFill>
              </a:rPr>
              <a:t>Discovery- springboarding from explorations to write after Discovery (writer’s workshop)</a:t>
            </a:r>
            <a:endParaRPr>
              <a:solidFill>
                <a:srgbClr val="9900FF"/>
              </a:solidFill>
            </a:endParaRPr>
          </a:p>
          <a:p>
            <a:pPr indent="-342900" lvl="0" marL="457200" rtl="0" algn="l">
              <a:spcBef>
                <a:spcPts val="0"/>
              </a:spcBef>
              <a:spcAft>
                <a:spcPts val="0"/>
              </a:spcAft>
              <a:buClr>
                <a:srgbClr val="9900FF"/>
              </a:buClr>
              <a:buSzPts val="1800"/>
              <a:buChar char="●"/>
            </a:pPr>
            <a:r>
              <a:rPr lang="en">
                <a:solidFill>
                  <a:srgbClr val="9900FF"/>
                </a:solidFill>
              </a:rPr>
              <a:t>Discovery- writing and reading provocations</a:t>
            </a:r>
            <a:endParaRPr>
              <a:solidFill>
                <a:srgbClr val="9900FF"/>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66"/>
          <p:cNvSpPr txBox="1"/>
          <p:nvPr>
            <p:ph type="title"/>
          </p:nvPr>
        </p:nvSpPr>
        <p:spPr>
          <a:xfrm>
            <a:off x="265500" y="1081400"/>
            <a:ext cx="4045200" cy="2807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What could writing after Discovery look like?</a:t>
            </a:r>
            <a:endParaRPr/>
          </a:p>
        </p:txBody>
      </p:sp>
      <p:sp>
        <p:nvSpPr>
          <p:cNvPr id="456" name="Google Shape;456;p66"/>
          <p:cNvSpPr txBox="1"/>
          <p:nvPr>
            <p:ph idx="2" type="body"/>
          </p:nvPr>
        </p:nvSpPr>
        <p:spPr>
          <a:xfrm>
            <a:off x="4939500" y="330575"/>
            <a:ext cx="3837000" cy="4618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Not just ‘in discovery I…’</a:t>
            </a:r>
            <a:endParaRPr/>
          </a:p>
          <a:p>
            <a:pPr indent="0" lvl="0" marL="0" rtl="0" algn="l">
              <a:spcBef>
                <a:spcPts val="1600"/>
              </a:spcBef>
              <a:spcAft>
                <a:spcPts val="0"/>
              </a:spcAft>
              <a:buNone/>
            </a:pPr>
            <a:r>
              <a:rPr lang="en"/>
              <a:t>If we believe children are confident and capable writers…</a:t>
            </a:r>
            <a:endParaRPr/>
          </a:p>
          <a:p>
            <a:pPr indent="0" lvl="0" marL="0" rtl="0" algn="l">
              <a:spcBef>
                <a:spcPts val="1600"/>
              </a:spcBef>
              <a:spcAft>
                <a:spcPts val="0"/>
              </a:spcAft>
              <a:buNone/>
            </a:pPr>
            <a:r>
              <a:rPr lang="en"/>
              <a:t>Sparks and seeds</a:t>
            </a:r>
            <a:endParaRPr/>
          </a:p>
          <a:p>
            <a:pPr indent="0" lvl="0" marL="0" rtl="0" algn="l">
              <a:spcBef>
                <a:spcPts val="1600"/>
              </a:spcBef>
              <a:spcAft>
                <a:spcPts val="0"/>
              </a:spcAft>
              <a:buNone/>
            </a:pPr>
            <a:r>
              <a:rPr lang="en"/>
              <a:t>Opportunity for children to write for their own purposes (free choice)</a:t>
            </a:r>
            <a:endParaRPr/>
          </a:p>
          <a:p>
            <a:pPr indent="0" lvl="0" marL="0" rtl="0" algn="l">
              <a:spcBef>
                <a:spcPts val="1600"/>
              </a:spcBef>
              <a:spcAft>
                <a:spcPts val="1600"/>
              </a:spcAft>
              <a:buNone/>
            </a:pPr>
            <a:r>
              <a:rPr lang="en"/>
              <a:t>Opportunity for teachers to conferencenand provide highly personalised instruction</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67"/>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800"/>
              <a:t>Instead of writing after discovery…</a:t>
            </a:r>
            <a:endParaRPr sz="4800"/>
          </a:p>
          <a:p>
            <a:pPr indent="0" lvl="0" marL="0" rtl="0" algn="l">
              <a:spcBef>
                <a:spcPts val="0"/>
              </a:spcBef>
              <a:spcAft>
                <a:spcPts val="0"/>
              </a:spcAft>
              <a:buNone/>
            </a:pPr>
            <a:r>
              <a:t/>
            </a:r>
            <a:endParaRPr sz="1800"/>
          </a:p>
          <a:p>
            <a:pPr indent="0" lvl="0" marL="0" rtl="0" algn="l">
              <a:spcBef>
                <a:spcPts val="0"/>
              </a:spcBef>
              <a:spcAft>
                <a:spcPts val="0"/>
              </a:spcAft>
              <a:buNone/>
            </a:pPr>
            <a:r>
              <a:rPr lang="en" sz="4800"/>
              <a:t>Writers workshop strategically placed after discovery</a:t>
            </a:r>
            <a:endParaRPr sz="48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68"/>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Purpose of the writer’s workshop</a:t>
            </a:r>
            <a:endParaRPr/>
          </a:p>
        </p:txBody>
      </p:sp>
      <p:sp>
        <p:nvSpPr>
          <p:cNvPr id="467" name="Google Shape;467;p68"/>
          <p:cNvSpPr txBox="1"/>
          <p:nvPr>
            <p:ph idx="1" type="body"/>
          </p:nvPr>
        </p:nvSpPr>
        <p:spPr>
          <a:xfrm>
            <a:off x="311700" y="1228675"/>
            <a:ext cx="8520600" cy="355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create efficient and effective writers, each one with a distinct voice and style. Students develop vocabulary knowledge in an authentic way, while gaining confidence in themselves as writers. Students learn to value the writing process and understand the benefits of being able to express their thoughts in writing.</a:t>
            </a:r>
            <a:endParaRPr/>
          </a:p>
          <a:p>
            <a:pPr indent="0" lvl="0" marL="0" rtl="0" algn="l">
              <a:spcBef>
                <a:spcPts val="1600"/>
              </a:spcBef>
              <a:spcAft>
                <a:spcPts val="1600"/>
              </a:spcAft>
              <a:buNone/>
            </a:pPr>
            <a:r>
              <a:rPr lang="en"/>
              <a:t>To develop any new skill, students must receive quality instruction and modelling, attend to think alouds, repeatedly practice in authentic contexts, receive feedback, and be motivated to perfect their work.</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69"/>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Components of a writer’s workshop</a:t>
            </a:r>
            <a:endParaRPr/>
          </a:p>
        </p:txBody>
      </p:sp>
      <p:sp>
        <p:nvSpPr>
          <p:cNvPr id="473" name="Google Shape;473;p69"/>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0000"/>
                </a:solidFill>
              </a:rPr>
              <a:t>Student choice:</a:t>
            </a:r>
            <a:r>
              <a:rPr lang="en"/>
              <a:t> allowing students to make decisions about writing on topics based on their interests, knowledge and experiences.</a:t>
            </a:r>
            <a:endParaRPr/>
          </a:p>
          <a:p>
            <a:pPr indent="0" lvl="0" marL="0" rtl="0" algn="l">
              <a:spcBef>
                <a:spcPts val="1600"/>
              </a:spcBef>
              <a:spcAft>
                <a:spcPts val="0"/>
              </a:spcAft>
              <a:buNone/>
            </a:pPr>
            <a:r>
              <a:rPr lang="en">
                <a:solidFill>
                  <a:srgbClr val="FF0000"/>
                </a:solidFill>
              </a:rPr>
              <a:t>Time to write:</a:t>
            </a:r>
            <a:r>
              <a:rPr lang="en"/>
              <a:t> allowing students the time to effectively plan, record their thoughts, edit, revise and publish their writing.</a:t>
            </a:r>
            <a:endParaRPr/>
          </a:p>
          <a:p>
            <a:pPr indent="0" lvl="0" marL="0" rtl="0" algn="l">
              <a:spcBef>
                <a:spcPts val="1600"/>
              </a:spcBef>
              <a:spcAft>
                <a:spcPts val="1600"/>
              </a:spcAft>
              <a:buNone/>
            </a:pPr>
            <a:r>
              <a:rPr lang="en">
                <a:solidFill>
                  <a:srgbClr val="FF0000"/>
                </a:solidFill>
              </a:rPr>
              <a:t>Constructive feedback:</a:t>
            </a:r>
            <a:r>
              <a:rPr lang="en"/>
              <a:t> allowing students to confer with peers and adults to gain skills and information that will help them improve as a writer.</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70"/>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components</a:t>
            </a:r>
            <a:endParaRPr/>
          </a:p>
        </p:txBody>
      </p:sp>
      <p:sp>
        <p:nvSpPr>
          <p:cNvPr id="479" name="Google Shape;479;p70"/>
          <p:cNvSpPr txBox="1"/>
          <p:nvPr>
            <p:ph idx="1" type="subTitle"/>
          </p:nvPr>
        </p:nvSpPr>
        <p:spPr>
          <a:xfrm>
            <a:off x="265500" y="2845223"/>
            <a:ext cx="4045200" cy="134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Lisa Burman glossary</a:t>
            </a:r>
            <a:endParaRPr/>
          </a:p>
        </p:txBody>
      </p:sp>
      <p:sp>
        <p:nvSpPr>
          <p:cNvPr id="480" name="Google Shape;480;p70"/>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Which of these do you value?</a:t>
            </a:r>
            <a:endParaRPr/>
          </a:p>
          <a:p>
            <a:pPr indent="0" lvl="0" marL="0" rtl="0" algn="l">
              <a:spcBef>
                <a:spcPts val="1600"/>
              </a:spcBef>
              <a:spcAft>
                <a:spcPts val="0"/>
              </a:spcAft>
              <a:buNone/>
            </a:pPr>
            <a:r>
              <a:rPr lang="en"/>
              <a:t>Which of these do you already incorporate?</a:t>
            </a:r>
            <a:endParaRPr/>
          </a:p>
          <a:p>
            <a:pPr indent="0" lvl="0" marL="0" rtl="0" algn="l">
              <a:spcBef>
                <a:spcPts val="1600"/>
              </a:spcBef>
              <a:spcAft>
                <a:spcPts val="0"/>
              </a:spcAft>
              <a:buNone/>
            </a:pPr>
            <a:r>
              <a:rPr lang="en"/>
              <a:t>What else might you want to include?</a:t>
            </a:r>
            <a:endParaRPr/>
          </a:p>
          <a:p>
            <a:pPr indent="0" lvl="0" marL="0" rtl="0" algn="l">
              <a:spcBef>
                <a:spcPts val="1600"/>
              </a:spcBef>
              <a:spcAft>
                <a:spcPts val="1600"/>
              </a:spcAft>
              <a:buNone/>
            </a:pPr>
            <a:r>
              <a:rPr lang="en"/>
              <a:t>What do you need to do more of/less of?</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44"/>
          <p:cNvSpPr txBox="1"/>
          <p:nvPr>
            <p:ph idx="2" type="body"/>
          </p:nvPr>
        </p:nvSpPr>
        <p:spPr>
          <a:xfrm>
            <a:off x="779475" y="3261731"/>
            <a:ext cx="7210800" cy="861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lt1"/>
              </a:buClr>
              <a:buSzPts val="2000"/>
              <a:buFont typeface="Noto Sans Symbols"/>
              <a:buNone/>
            </a:pPr>
            <a:r>
              <a:rPr b="0" i="0" lang="en" sz="2000" u="none" cap="none" strike="noStrike">
                <a:solidFill>
                  <a:schemeClr val="lt1"/>
                </a:solidFill>
                <a:latin typeface="Trebuchet MS"/>
                <a:ea typeface="Trebuchet MS"/>
                <a:cs typeface="Trebuchet MS"/>
                <a:sym typeface="Trebuchet MS"/>
              </a:rPr>
              <a:t>If you feel a little uncomfortable </a:t>
            </a:r>
            <a:r>
              <a:rPr lang="en"/>
              <a:t>to</a:t>
            </a:r>
            <a:r>
              <a:rPr b="0" i="0" lang="en" sz="2000" u="none" cap="none" strike="noStrike">
                <a:solidFill>
                  <a:schemeClr val="lt1"/>
                </a:solidFill>
                <a:latin typeface="Trebuchet MS"/>
                <a:ea typeface="Trebuchet MS"/>
                <a:cs typeface="Trebuchet MS"/>
                <a:sym typeface="Trebuchet MS"/>
              </a:rPr>
              <a:t>day </a:t>
            </a:r>
            <a:r>
              <a:rPr lang="en"/>
              <a:t>that’s good! It means you are</a:t>
            </a:r>
            <a:r>
              <a:rPr b="0" i="0" lang="en" sz="2000" u="none" cap="none" strike="noStrike">
                <a:solidFill>
                  <a:schemeClr val="lt1"/>
                </a:solidFill>
                <a:latin typeface="Trebuchet MS"/>
                <a:ea typeface="Trebuchet MS"/>
                <a:cs typeface="Trebuchet MS"/>
                <a:sym typeface="Trebuchet MS"/>
              </a:rPr>
              <a:t> challenging or stretching yourself.</a:t>
            </a:r>
            <a:endParaRPr b="0" i="0" sz="2000" u="none" cap="none" strike="noStrike">
              <a:solidFill>
                <a:schemeClr val="lt1"/>
              </a:solidFill>
              <a:latin typeface="Trebuchet MS"/>
              <a:ea typeface="Trebuchet MS"/>
              <a:cs typeface="Trebuchet MS"/>
              <a:sym typeface="Trebuchet MS"/>
            </a:endParaRPr>
          </a:p>
          <a:p>
            <a:pPr indent="0" lvl="0" marL="0" marR="0" rtl="0" algn="ctr">
              <a:spcBef>
                <a:spcPts val="0"/>
              </a:spcBef>
              <a:spcAft>
                <a:spcPts val="0"/>
              </a:spcAft>
              <a:buClr>
                <a:schemeClr val="lt1"/>
              </a:buClr>
              <a:buSzPts val="2000"/>
              <a:buFont typeface="Noto Sans Symbols"/>
              <a:buNone/>
            </a:pPr>
            <a:r>
              <a:t/>
            </a:r>
            <a:endParaRPr/>
          </a:p>
          <a:p>
            <a:pPr indent="0" lvl="0" marL="0" marR="0" rtl="0" algn="ctr">
              <a:spcBef>
                <a:spcPts val="0"/>
              </a:spcBef>
              <a:spcAft>
                <a:spcPts val="0"/>
              </a:spcAft>
              <a:buClr>
                <a:schemeClr val="lt1"/>
              </a:buClr>
              <a:buSzPts val="2000"/>
              <a:buFont typeface="Noto Sans Symbols"/>
              <a:buNone/>
            </a:pPr>
            <a:r>
              <a:rPr lang="en"/>
              <a:t>Not more, but different.</a:t>
            </a:r>
            <a:endParaRPr/>
          </a:p>
        </p:txBody>
      </p:sp>
      <p:pic>
        <p:nvPicPr>
          <p:cNvPr descr="images.jpeg" id="321" name="Google Shape;321;p44"/>
          <p:cNvPicPr preferRelativeResize="0"/>
          <p:nvPr/>
        </p:nvPicPr>
        <p:blipFill rotWithShape="1">
          <a:blip r:embed="rId3">
            <a:alphaModFix/>
          </a:blip>
          <a:srcRect b="0" l="0" r="0" t="0"/>
          <a:stretch/>
        </p:blipFill>
        <p:spPr>
          <a:xfrm>
            <a:off x="2251455" y="511686"/>
            <a:ext cx="4397456" cy="246256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71"/>
          <p:cNvSpPr txBox="1"/>
          <p:nvPr>
            <p:ph type="title"/>
          </p:nvPr>
        </p:nvSpPr>
        <p:spPr>
          <a:xfrm>
            <a:off x="311700" y="292850"/>
            <a:ext cx="3684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could a writer’s workshop look like?</a:t>
            </a:r>
            <a:endParaRPr/>
          </a:p>
        </p:txBody>
      </p:sp>
      <p:sp>
        <p:nvSpPr>
          <p:cNvPr id="486" name="Google Shape;486;p71"/>
          <p:cNvSpPr txBox="1"/>
          <p:nvPr>
            <p:ph idx="1" type="body"/>
          </p:nvPr>
        </p:nvSpPr>
        <p:spPr>
          <a:xfrm>
            <a:off x="3996300" y="292850"/>
            <a:ext cx="4836000" cy="467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After Discovery</a:t>
            </a:r>
            <a:endParaRPr sz="1600"/>
          </a:p>
          <a:p>
            <a:pPr indent="0" lvl="0" marL="0" rtl="0" algn="l">
              <a:spcBef>
                <a:spcPts val="1600"/>
              </a:spcBef>
              <a:spcAft>
                <a:spcPts val="0"/>
              </a:spcAft>
              <a:buNone/>
            </a:pPr>
            <a:r>
              <a:rPr lang="en" sz="1600"/>
              <a:t>Focus on ‘teaching the writer’ not a text type/genre</a:t>
            </a:r>
            <a:endParaRPr sz="1600"/>
          </a:p>
          <a:p>
            <a:pPr indent="0" lvl="0" marL="0" rtl="0" algn="l">
              <a:spcBef>
                <a:spcPts val="1600"/>
              </a:spcBef>
              <a:spcAft>
                <a:spcPts val="0"/>
              </a:spcAft>
              <a:buNone/>
            </a:pPr>
            <a:r>
              <a:rPr lang="en" sz="1600"/>
              <a:t>Not too much ‘teacher talk’</a:t>
            </a:r>
            <a:endParaRPr sz="1600"/>
          </a:p>
          <a:p>
            <a:pPr indent="0" lvl="0" marL="0" rtl="0" algn="l">
              <a:spcBef>
                <a:spcPts val="1600"/>
              </a:spcBef>
              <a:spcAft>
                <a:spcPts val="0"/>
              </a:spcAft>
              <a:buNone/>
            </a:pPr>
            <a:r>
              <a:rPr lang="en" sz="1600"/>
              <a:t>Personalised instruction/explicit teaching through conferencing or focus group</a:t>
            </a:r>
            <a:endParaRPr sz="1600"/>
          </a:p>
          <a:p>
            <a:pPr indent="0" lvl="0" marL="0" rtl="0" algn="l">
              <a:spcBef>
                <a:spcPts val="1600"/>
              </a:spcBef>
              <a:spcAft>
                <a:spcPts val="0"/>
              </a:spcAft>
              <a:buNone/>
            </a:pPr>
            <a:r>
              <a:rPr lang="en" sz="1600"/>
              <a:t>Explicit feedback (authorial and secretarial)</a:t>
            </a:r>
            <a:endParaRPr sz="1600"/>
          </a:p>
          <a:p>
            <a:pPr indent="0" lvl="0" marL="0" rtl="0" algn="l">
              <a:spcBef>
                <a:spcPts val="1600"/>
              </a:spcBef>
              <a:spcAft>
                <a:spcPts val="0"/>
              </a:spcAft>
              <a:buNone/>
            </a:pPr>
            <a:r>
              <a:rPr lang="en" sz="1600"/>
              <a:t>Culture of authors sharing their work and learning together</a:t>
            </a:r>
            <a:endParaRPr sz="1600"/>
          </a:p>
          <a:p>
            <a:pPr indent="0" lvl="0" marL="0" rtl="0" algn="l">
              <a:spcBef>
                <a:spcPts val="1600"/>
              </a:spcBef>
              <a:spcAft>
                <a:spcPts val="1600"/>
              </a:spcAft>
              <a:buNone/>
            </a:pPr>
            <a:r>
              <a:rPr lang="en" sz="1600"/>
              <a:t>Use of mentor texts read like a writer</a:t>
            </a:r>
            <a:endParaRPr sz="1600"/>
          </a:p>
        </p:txBody>
      </p:sp>
      <p:pic>
        <p:nvPicPr>
          <p:cNvPr id="487" name="Google Shape;487;p71"/>
          <p:cNvPicPr preferRelativeResize="0"/>
          <p:nvPr/>
        </p:nvPicPr>
        <p:blipFill>
          <a:blip r:embed="rId3">
            <a:alphaModFix/>
          </a:blip>
          <a:stretch>
            <a:fillRect/>
          </a:stretch>
        </p:blipFill>
        <p:spPr>
          <a:xfrm>
            <a:off x="628825" y="1664800"/>
            <a:ext cx="2443675" cy="325822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72"/>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But…</a:t>
            </a:r>
            <a:endParaRPr/>
          </a:p>
          <a:p>
            <a:pPr indent="0" lvl="0" marL="0" rtl="0" algn="l">
              <a:spcBef>
                <a:spcPts val="0"/>
              </a:spcBef>
              <a:spcAft>
                <a:spcPts val="0"/>
              </a:spcAft>
              <a:buNone/>
            </a:pPr>
            <a:r>
              <a:rPr b="0" lang="en" sz="2000">
                <a:latin typeface="Source Code Pro"/>
                <a:ea typeface="Source Code Pro"/>
                <a:cs typeface="Source Code Pro"/>
                <a:sym typeface="Source Code Pro"/>
              </a:rPr>
              <a:t>Could it be a literacy workshop?</a:t>
            </a:r>
            <a:endParaRPr b="0" sz="2000">
              <a:latin typeface="Source Code Pro"/>
              <a:ea typeface="Source Code Pro"/>
              <a:cs typeface="Source Code Pro"/>
              <a:sym typeface="Source Code Pro"/>
            </a:endParaRPr>
          </a:p>
          <a:p>
            <a:pPr indent="0" lvl="0" marL="0" rtl="0" algn="l">
              <a:spcBef>
                <a:spcPts val="0"/>
              </a:spcBef>
              <a:spcAft>
                <a:spcPts val="0"/>
              </a:spcAft>
              <a:buNone/>
            </a:pPr>
            <a:r>
              <a:rPr b="0" lang="en" sz="2000">
                <a:latin typeface="Source Code Pro"/>
                <a:ea typeface="Source Code Pro"/>
                <a:cs typeface="Source Code Pro"/>
                <a:sym typeface="Source Code Pro"/>
              </a:rPr>
              <a:t>What is the teacher’s role during independent writing time?</a:t>
            </a:r>
            <a:endParaRPr b="0" sz="2000">
              <a:latin typeface="Source Code Pro"/>
              <a:ea typeface="Source Code Pro"/>
              <a:cs typeface="Source Code Pro"/>
              <a:sym typeface="Source Code Pro"/>
            </a:endParaRPr>
          </a:p>
          <a:p>
            <a:pPr indent="0" lvl="0" marL="0" rtl="0" algn="l">
              <a:spcBef>
                <a:spcPts val="0"/>
              </a:spcBef>
              <a:spcAft>
                <a:spcPts val="0"/>
              </a:spcAft>
              <a:buNone/>
            </a:pPr>
            <a:r>
              <a:rPr b="0" lang="en" sz="2000">
                <a:latin typeface="Source Code Pro"/>
                <a:ea typeface="Source Code Pro"/>
                <a:cs typeface="Source Code Pro"/>
                <a:sym typeface="Source Code Pro"/>
              </a:rPr>
              <a:t>Does it need to be an hour?</a:t>
            </a:r>
            <a:endParaRPr b="0" sz="2000">
              <a:latin typeface="Source Code Pro"/>
              <a:ea typeface="Source Code Pro"/>
              <a:cs typeface="Source Code Pro"/>
              <a:sym typeface="Source Code Pro"/>
            </a:endParaRPr>
          </a:p>
          <a:p>
            <a:pPr indent="0" lvl="0" marL="0" rtl="0" algn="l">
              <a:spcBef>
                <a:spcPts val="0"/>
              </a:spcBef>
              <a:spcAft>
                <a:spcPts val="0"/>
              </a:spcAft>
              <a:buNone/>
            </a:pPr>
            <a:r>
              <a:rPr b="0" lang="en" sz="2000">
                <a:latin typeface="Source Code Pro"/>
                <a:ea typeface="Source Code Pro"/>
                <a:cs typeface="Source Code Pro"/>
                <a:sym typeface="Source Code Pro"/>
              </a:rPr>
              <a:t>Does it need to follow a whole part whole structure?</a:t>
            </a:r>
            <a:endParaRPr b="0" sz="2000">
              <a:latin typeface="Source Code Pro"/>
              <a:ea typeface="Source Code Pro"/>
              <a:cs typeface="Source Code Pro"/>
              <a:sym typeface="Source Code Pro"/>
            </a:endParaRPr>
          </a:p>
          <a:p>
            <a:pPr indent="0" lvl="0" marL="0" rtl="0" algn="l">
              <a:spcBef>
                <a:spcPts val="0"/>
              </a:spcBef>
              <a:spcAft>
                <a:spcPts val="0"/>
              </a:spcAft>
              <a:buNone/>
            </a:pPr>
            <a:r>
              <a:rPr b="0" lang="en" sz="2000">
                <a:latin typeface="Source Code Pro"/>
                <a:ea typeface="Source Code Pro"/>
                <a:cs typeface="Source Code Pro"/>
                <a:sym typeface="Source Code Pro"/>
              </a:rPr>
              <a:t>What does a good conference look like and sound like?</a:t>
            </a:r>
            <a:endParaRPr b="0" sz="2000">
              <a:latin typeface="Source Code Pro"/>
              <a:ea typeface="Source Code Pro"/>
              <a:cs typeface="Source Code Pro"/>
              <a:sym typeface="Source Code Pro"/>
            </a:endParaRPr>
          </a:p>
          <a:p>
            <a:pPr indent="0" lvl="0" marL="0" rtl="0" algn="l">
              <a:spcBef>
                <a:spcPts val="0"/>
              </a:spcBef>
              <a:spcAft>
                <a:spcPts val="0"/>
              </a:spcAft>
              <a:buNone/>
            </a:pPr>
            <a:r>
              <a:t/>
            </a:r>
            <a:endParaRPr b="0" sz="2400">
              <a:latin typeface="Source Code Pro"/>
              <a:ea typeface="Source Code Pro"/>
              <a:cs typeface="Source Code Pro"/>
              <a:sym typeface="Source Code Pr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73"/>
          <p:cNvSpPr txBox="1"/>
          <p:nvPr>
            <p:ph type="ctrTitle"/>
          </p:nvPr>
        </p:nvSpPr>
        <p:spPr>
          <a:xfrm>
            <a:off x="1858703" y="1822833"/>
            <a:ext cx="5361300" cy="1448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Session 3: Opportunities for explicit literacy </a:t>
            </a:r>
            <a:endParaRPr/>
          </a:p>
        </p:txBody>
      </p:sp>
      <p:sp>
        <p:nvSpPr>
          <p:cNvPr id="498" name="Google Shape;498;p73"/>
          <p:cNvSpPr txBox="1"/>
          <p:nvPr>
            <p:ph idx="1" type="subTitle"/>
          </p:nvPr>
        </p:nvSpPr>
        <p:spPr>
          <a:xfrm>
            <a:off x="1858700" y="3413158"/>
            <a:ext cx="5361300" cy="52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Making the most of Literacy Opportunities during Discovery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74"/>
          <p:cNvSpPr txBox="1"/>
          <p:nvPr>
            <p:ph type="title"/>
          </p:nvPr>
        </p:nvSpPr>
        <p:spPr>
          <a:xfrm>
            <a:off x="819150" y="845600"/>
            <a:ext cx="31161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literacy?</a:t>
            </a:r>
            <a:endParaRPr/>
          </a:p>
        </p:txBody>
      </p:sp>
      <p:sp>
        <p:nvSpPr>
          <p:cNvPr id="504" name="Google Shape;504;p74"/>
          <p:cNvSpPr txBox="1"/>
          <p:nvPr>
            <p:ph idx="1" type="body"/>
          </p:nvPr>
        </p:nvSpPr>
        <p:spPr>
          <a:xfrm>
            <a:off x="819150" y="1543050"/>
            <a:ext cx="3686100" cy="2895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600">
                <a:solidFill>
                  <a:srgbClr val="222222"/>
                </a:solidFill>
                <a:latin typeface="Roboto"/>
                <a:ea typeface="Roboto"/>
                <a:cs typeface="Roboto"/>
                <a:sym typeface="Roboto"/>
              </a:rPr>
              <a:t>… </a:t>
            </a:r>
            <a:r>
              <a:rPr i="1" lang="en" sz="1600">
                <a:solidFill>
                  <a:srgbClr val="222222"/>
                </a:solidFill>
                <a:latin typeface="Roboto"/>
                <a:ea typeface="Roboto"/>
                <a:cs typeface="Roboto"/>
                <a:sym typeface="Roboto"/>
              </a:rPr>
              <a:t>students become literate as they develop the knowledge, skills and dispositions to interpret and use language confidently for learning and communicating in and out of school and for participating effectively in society. Literacy involves students listening to, reading, viewing, speaking, writing and creating oral, print, visual and digital texts, and using and modifying language for different purposes in a range of contexts …</a:t>
            </a:r>
            <a:endParaRPr i="1" sz="1600">
              <a:solidFill>
                <a:srgbClr val="222222"/>
              </a:solidFill>
              <a:latin typeface="Roboto"/>
              <a:ea typeface="Roboto"/>
              <a:cs typeface="Roboto"/>
              <a:sym typeface="Roboto"/>
            </a:endParaRPr>
          </a:p>
          <a:p>
            <a:pPr indent="0" lvl="0" marL="0" rtl="0" algn="l">
              <a:lnSpc>
                <a:spcPct val="100000"/>
              </a:lnSpc>
              <a:spcBef>
                <a:spcPts val="0"/>
              </a:spcBef>
              <a:spcAft>
                <a:spcPts val="0"/>
              </a:spcAft>
              <a:buNone/>
            </a:pPr>
            <a:r>
              <a:t/>
            </a:r>
            <a:endParaRPr i="1" sz="1600">
              <a:solidFill>
                <a:srgbClr val="222222"/>
              </a:solidFill>
              <a:latin typeface="Roboto"/>
              <a:ea typeface="Roboto"/>
              <a:cs typeface="Roboto"/>
              <a:sym typeface="Roboto"/>
            </a:endParaRPr>
          </a:p>
          <a:p>
            <a:pPr indent="0" lvl="0" marL="0" rtl="0" algn="l">
              <a:lnSpc>
                <a:spcPct val="100000"/>
              </a:lnSpc>
              <a:spcBef>
                <a:spcPts val="0"/>
              </a:spcBef>
              <a:spcAft>
                <a:spcPts val="0"/>
              </a:spcAft>
              <a:buNone/>
            </a:pPr>
            <a:r>
              <a:t/>
            </a:r>
            <a:endParaRPr sz="1400">
              <a:solidFill>
                <a:srgbClr val="222222"/>
              </a:solidFill>
              <a:latin typeface="Roboto"/>
              <a:ea typeface="Roboto"/>
              <a:cs typeface="Roboto"/>
              <a:sym typeface="Roboto"/>
            </a:endParaRPr>
          </a:p>
          <a:p>
            <a:pPr indent="0" lvl="0" marL="0" rtl="0" algn="l">
              <a:spcBef>
                <a:spcPts val="0"/>
              </a:spcBef>
              <a:spcAft>
                <a:spcPts val="1600"/>
              </a:spcAft>
              <a:buNone/>
            </a:pPr>
            <a:r>
              <a:t/>
            </a:r>
            <a:endParaRPr/>
          </a:p>
        </p:txBody>
      </p:sp>
      <p:sp>
        <p:nvSpPr>
          <p:cNvPr id="505" name="Google Shape;505;p74"/>
          <p:cNvSpPr txBox="1"/>
          <p:nvPr>
            <p:ph idx="2" type="body"/>
          </p:nvPr>
        </p:nvSpPr>
        <p:spPr>
          <a:xfrm>
            <a:off x="4638675" y="1990725"/>
            <a:ext cx="3686100" cy="2448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i="1" lang="en" sz="1600">
                <a:solidFill>
                  <a:schemeClr val="accent6"/>
                </a:solidFill>
                <a:latin typeface="Arial"/>
                <a:ea typeface="Arial"/>
                <a:cs typeface="Arial"/>
                <a:sym typeface="Arial"/>
              </a:rPr>
              <a:t>Literacy is the capacity, confidence and disposition to use language in all its forms.</a:t>
            </a:r>
            <a:endParaRPr i="1" sz="1600">
              <a:solidFill>
                <a:schemeClr val="accent6"/>
              </a:solidFill>
              <a:latin typeface="Arial"/>
              <a:ea typeface="Arial"/>
              <a:cs typeface="Arial"/>
              <a:sym typeface="Arial"/>
            </a:endParaRPr>
          </a:p>
          <a:p>
            <a:pPr indent="0" lvl="0" marL="0" rtl="0" algn="l">
              <a:lnSpc>
                <a:spcPct val="100000"/>
              </a:lnSpc>
              <a:spcBef>
                <a:spcPts val="0"/>
              </a:spcBef>
              <a:spcAft>
                <a:spcPts val="0"/>
              </a:spcAft>
              <a:buNone/>
            </a:pPr>
            <a:r>
              <a:rPr lang="en" sz="1600">
                <a:solidFill>
                  <a:schemeClr val="accent6"/>
                </a:solidFill>
                <a:latin typeface="Arial"/>
                <a:ea typeface="Arial"/>
                <a:cs typeface="Arial"/>
                <a:sym typeface="Arial"/>
              </a:rPr>
              <a:t>						</a:t>
            </a:r>
            <a:endParaRPr sz="1600">
              <a:solidFill>
                <a:schemeClr val="accent6"/>
              </a:solidFill>
              <a:latin typeface="Arial"/>
              <a:ea typeface="Arial"/>
              <a:cs typeface="Arial"/>
              <a:sym typeface="Arial"/>
            </a:endParaRPr>
          </a:p>
          <a:p>
            <a:pPr indent="0" lvl="0" marL="0" rtl="0" algn="l">
              <a:lnSpc>
                <a:spcPct val="100000"/>
              </a:lnSpc>
              <a:spcBef>
                <a:spcPts val="0"/>
              </a:spcBef>
              <a:spcAft>
                <a:spcPts val="0"/>
              </a:spcAft>
              <a:buNone/>
            </a:pPr>
            <a:r>
              <a:rPr i="1" lang="en" sz="1600">
                <a:solidFill>
                  <a:schemeClr val="accent6"/>
                </a:solidFill>
                <a:latin typeface="Arial"/>
                <a:ea typeface="Arial"/>
                <a:cs typeface="Arial"/>
                <a:sym typeface="Arial"/>
              </a:rPr>
              <a:t>Literacy incorporates a range of modes of communication including music, movement, dance, storytelling, visual arts, media and drama, as well as talking, listening, viewing, reading and writing. </a:t>
            </a:r>
            <a:endParaRPr>
              <a:solidFill>
                <a:schemeClr val="accent6"/>
              </a:solidFill>
            </a:endParaRPr>
          </a:p>
        </p:txBody>
      </p:sp>
      <p:sp>
        <p:nvSpPr>
          <p:cNvPr id="506" name="Google Shape;506;p74"/>
          <p:cNvSpPr txBox="1"/>
          <p:nvPr/>
        </p:nvSpPr>
        <p:spPr>
          <a:xfrm>
            <a:off x="4401875" y="490425"/>
            <a:ext cx="4067100" cy="1399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2400">
                <a:solidFill>
                  <a:schemeClr val="dk2"/>
                </a:solidFill>
                <a:latin typeface="Calibri"/>
                <a:ea typeface="Calibri"/>
                <a:cs typeface="Calibri"/>
                <a:sym typeface="Calibri"/>
              </a:rPr>
              <a:t>Turn and Talk: </a:t>
            </a:r>
            <a:r>
              <a:rPr i="1" lang="en" sz="2400">
                <a:solidFill>
                  <a:schemeClr val="dk2"/>
                </a:solidFill>
                <a:latin typeface="Calibri"/>
                <a:ea typeface="Calibri"/>
                <a:cs typeface="Calibri"/>
                <a:sym typeface="Calibri"/>
              </a:rPr>
              <a:t>Which definition of literacy resonates with you?</a:t>
            </a:r>
            <a:endParaRPr i="1"/>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75"/>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literacy?</a:t>
            </a:r>
            <a:endParaRPr/>
          </a:p>
        </p:txBody>
      </p:sp>
      <p:sp>
        <p:nvSpPr>
          <p:cNvPr id="512" name="Google Shape;512;p75"/>
          <p:cNvSpPr txBox="1"/>
          <p:nvPr>
            <p:ph idx="1" type="body"/>
          </p:nvPr>
        </p:nvSpPr>
        <p:spPr>
          <a:xfrm>
            <a:off x="819150" y="1448400"/>
            <a:ext cx="7505700" cy="2448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i="1" lang="en" sz="1600">
                <a:solidFill>
                  <a:srgbClr val="000000"/>
                </a:solidFill>
                <a:latin typeface="Arial"/>
                <a:ea typeface="Arial"/>
                <a:cs typeface="Arial"/>
                <a:sym typeface="Arial"/>
              </a:rPr>
              <a:t>EYLDF Places emphasis on...</a:t>
            </a:r>
            <a:endParaRPr i="1" sz="16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i="1" sz="16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i="1" lang="en" sz="1800">
                <a:solidFill>
                  <a:schemeClr val="accent6"/>
                </a:solidFill>
                <a:latin typeface="Arial"/>
                <a:ea typeface="Arial"/>
                <a:cs typeface="Arial"/>
                <a:sym typeface="Arial"/>
              </a:rPr>
              <a:t>Literacy being multimodal….and more than just speaking, reading and writing </a:t>
            </a:r>
            <a:endParaRPr i="1" sz="1800">
              <a:solidFill>
                <a:schemeClr val="accent6"/>
              </a:solidFill>
              <a:latin typeface="Arial"/>
              <a:ea typeface="Arial"/>
              <a:cs typeface="Arial"/>
              <a:sym typeface="Arial"/>
            </a:endParaRPr>
          </a:p>
          <a:p>
            <a:pPr indent="0" lvl="0" marL="0" rtl="0" algn="l">
              <a:spcBef>
                <a:spcPts val="0"/>
              </a:spcBef>
              <a:spcAft>
                <a:spcPts val="0"/>
              </a:spcAft>
              <a:buNone/>
            </a:pPr>
            <a:r>
              <a:t/>
            </a:r>
            <a:endParaRPr sz="1600"/>
          </a:p>
          <a:p>
            <a:pPr indent="0" lvl="0" marL="0" rtl="0" algn="l">
              <a:lnSpc>
                <a:spcPct val="100000"/>
              </a:lnSpc>
              <a:spcBef>
                <a:spcPts val="1600"/>
              </a:spcBef>
              <a:spcAft>
                <a:spcPts val="0"/>
              </a:spcAft>
              <a:buNone/>
            </a:pPr>
            <a:r>
              <a:rPr lang="en" sz="1800">
                <a:solidFill>
                  <a:srgbClr val="000000"/>
                </a:solidFill>
                <a:latin typeface="Arial"/>
                <a:ea typeface="Arial"/>
                <a:cs typeface="Arial"/>
                <a:sym typeface="Arial"/>
              </a:rPr>
              <a:t>Literacy involves children learning to express themselves and communicate through a range of forms and symbols </a:t>
            </a:r>
            <a:endParaRPr sz="16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76"/>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can we make literacy learning visible to our </a:t>
            </a:r>
            <a:r>
              <a:rPr lang="en"/>
              <a:t>students</a:t>
            </a:r>
            <a:r>
              <a:rPr lang="en"/>
              <a:t> during </a:t>
            </a:r>
            <a:r>
              <a:rPr lang="en"/>
              <a:t>Discovery</a:t>
            </a:r>
            <a:r>
              <a:rPr lang="en"/>
              <a:t>? </a:t>
            </a:r>
            <a:endParaRPr/>
          </a:p>
        </p:txBody>
      </p:sp>
      <p:sp>
        <p:nvSpPr>
          <p:cNvPr id="518" name="Google Shape;518;p76"/>
          <p:cNvSpPr txBox="1"/>
          <p:nvPr>
            <p:ph idx="1" type="body"/>
          </p:nvPr>
        </p:nvSpPr>
        <p:spPr>
          <a:xfrm>
            <a:off x="819150" y="1990725"/>
            <a:ext cx="7505700" cy="2789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en" sz="1800">
                <a:solidFill>
                  <a:srgbClr val="000000"/>
                </a:solidFill>
                <a:latin typeface="Arial"/>
                <a:ea typeface="Arial"/>
                <a:cs typeface="Arial"/>
                <a:sym typeface="Arial"/>
              </a:rPr>
              <a:t>Symbolic Functioning:  Where literacy begins….	</a:t>
            </a:r>
            <a:endParaRPr b="1" i="1" sz="18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24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800">
                <a:solidFill>
                  <a:srgbClr val="000000"/>
                </a:solidFill>
                <a:latin typeface="Arial"/>
                <a:ea typeface="Arial"/>
                <a:cs typeface="Arial"/>
                <a:sym typeface="Arial"/>
              </a:rPr>
              <a:t>Pretend play and print based literacies have strong connections - imaginative play as well as reading and writing all rely on symbolic functioning…. </a:t>
            </a:r>
            <a:r>
              <a:rPr b="1" i="1" lang="en" sz="1800">
                <a:solidFill>
                  <a:srgbClr val="000000"/>
                </a:solidFill>
                <a:latin typeface="Arial"/>
                <a:ea typeface="Arial"/>
                <a:cs typeface="Arial"/>
                <a:sym typeface="Arial"/>
              </a:rPr>
              <a:t>	</a:t>
            </a:r>
            <a:r>
              <a:rPr b="1" i="1" lang="en" sz="1100">
                <a:solidFill>
                  <a:srgbClr val="000000"/>
                </a:solidFill>
                <a:latin typeface="Arial"/>
                <a:ea typeface="Arial"/>
                <a:cs typeface="Arial"/>
                <a:sym typeface="Arial"/>
              </a:rPr>
              <a:t>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77"/>
          <p:cNvSpPr txBox="1"/>
          <p:nvPr>
            <p:ph idx="4294967295" type="body"/>
          </p:nvPr>
        </p:nvSpPr>
        <p:spPr>
          <a:xfrm>
            <a:off x="819150" y="958550"/>
            <a:ext cx="7505700" cy="3480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i="1" lang="en" sz="1800">
                <a:solidFill>
                  <a:srgbClr val="000000"/>
                </a:solidFill>
                <a:latin typeface="Arial"/>
                <a:ea typeface="Arial"/>
                <a:cs typeface="Arial"/>
                <a:sym typeface="Arial"/>
              </a:rPr>
              <a:t>Symbolic play, along with deferred imitation and language, signals the development of </a:t>
            </a:r>
            <a:r>
              <a:rPr b="1" i="1" lang="en" sz="1800">
                <a:solidFill>
                  <a:srgbClr val="000000"/>
                </a:solidFill>
                <a:latin typeface="Arial"/>
                <a:ea typeface="Arial"/>
                <a:cs typeface="Arial"/>
                <a:sym typeface="Arial"/>
              </a:rPr>
              <a:t>representational thought. </a:t>
            </a:r>
            <a:r>
              <a:rPr i="1" lang="en" sz="1800">
                <a:solidFill>
                  <a:srgbClr val="000000"/>
                </a:solidFill>
                <a:latin typeface="Arial"/>
                <a:ea typeface="Arial"/>
                <a:cs typeface="Arial"/>
                <a:sym typeface="Arial"/>
              </a:rPr>
              <a:t>The key importance of </a:t>
            </a:r>
            <a:r>
              <a:rPr b="1" i="1" lang="en" sz="1800">
                <a:solidFill>
                  <a:srgbClr val="000000"/>
                </a:solidFill>
                <a:latin typeface="Arial"/>
                <a:ea typeface="Arial"/>
                <a:cs typeface="Arial"/>
                <a:sym typeface="Arial"/>
              </a:rPr>
              <a:t>representational thought is that the child now is able to represent objects and events symbolically.</a:t>
            </a:r>
            <a:r>
              <a:rPr i="1" lang="en" sz="1800">
                <a:solidFill>
                  <a:srgbClr val="000000"/>
                </a:solidFill>
                <a:latin typeface="Arial"/>
                <a:ea typeface="Arial"/>
                <a:cs typeface="Arial"/>
                <a:sym typeface="Arial"/>
              </a:rPr>
              <a:t> </a:t>
            </a:r>
            <a:r>
              <a:rPr b="1" i="1" lang="en" sz="1800">
                <a:solidFill>
                  <a:srgbClr val="000000"/>
                </a:solidFill>
                <a:latin typeface="Arial"/>
                <a:ea typeface="Arial"/>
                <a:cs typeface="Arial"/>
                <a:sym typeface="Arial"/>
              </a:rPr>
              <a:t>Both literacy and symbolic play require the ability to use words, gestures or mental images to represent actual objects, events or actions</a:t>
            </a:r>
            <a:r>
              <a:rPr i="1" lang="en" sz="1800">
                <a:solidFill>
                  <a:srgbClr val="000000"/>
                </a:solidFill>
                <a:latin typeface="Arial"/>
                <a:ea typeface="Arial"/>
                <a:cs typeface="Arial"/>
                <a:sym typeface="Arial"/>
              </a:rPr>
              <a:t>. The very nature of symbolic play (first-order symbolism) has an intimate relationship with reading and writing (second-order symbolism) in that children use similar representational mental processes in both. Vygotsky theorizes that symbolic play enables children to develop a variety of represented meanings that serve as a basis for successful literacy development.. </a:t>
            </a:r>
            <a:endParaRPr i="1" sz="18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b="1" i="1" lang="en" sz="1100">
                <a:solidFill>
                  <a:srgbClr val="000000"/>
                </a:solidFill>
                <a:latin typeface="Arial"/>
                <a:ea typeface="Arial"/>
                <a:cs typeface="Arial"/>
                <a:sym typeface="Arial"/>
              </a:rPr>
              <a:t>								</a:t>
            </a:r>
            <a:endParaRPr b="1" i="1" sz="1100">
              <a:solidFill>
                <a:srgbClr val="000000"/>
              </a:solidFill>
              <a:latin typeface="Arial"/>
              <a:ea typeface="Arial"/>
              <a:cs typeface="Arial"/>
              <a:sym typeface="Arial"/>
            </a:endParaRPr>
          </a:p>
          <a:p>
            <a:pPr indent="0" lvl="0" marL="0" rtl="0" algn="r">
              <a:lnSpc>
                <a:spcPct val="100000"/>
              </a:lnSpc>
              <a:spcBef>
                <a:spcPts val="0"/>
              </a:spcBef>
              <a:spcAft>
                <a:spcPts val="0"/>
              </a:spcAft>
              <a:buNone/>
            </a:pPr>
            <a:r>
              <a:rPr b="1" i="1" lang="en" sz="1200">
                <a:solidFill>
                  <a:srgbClr val="000000"/>
                </a:solidFill>
                <a:latin typeface="Arial"/>
                <a:ea typeface="Arial"/>
                <a:cs typeface="Arial"/>
                <a:sym typeface="Arial"/>
              </a:rPr>
              <a:t>Symbolic Play and Emergent Literacy Sandra J. Stone</a:t>
            </a:r>
            <a:endParaRPr b="1" i="1" sz="1200">
              <a:solidFill>
                <a:srgbClr val="000000"/>
              </a:solidFill>
              <a:latin typeface="Arial"/>
              <a:ea typeface="Arial"/>
              <a:cs typeface="Arial"/>
              <a:sym typeface="Arial"/>
            </a:endParaRPr>
          </a:p>
          <a:p>
            <a:pPr indent="0" lvl="0" marL="0" rtl="0" algn="r">
              <a:lnSpc>
                <a:spcPct val="100000"/>
              </a:lnSpc>
              <a:spcBef>
                <a:spcPts val="0"/>
              </a:spcBef>
              <a:spcAft>
                <a:spcPts val="0"/>
              </a:spcAft>
              <a:buNone/>
            </a:pPr>
            <a:r>
              <a:rPr b="1" i="1" lang="en" sz="1200">
                <a:solidFill>
                  <a:srgbClr val="000000"/>
                </a:solidFill>
                <a:latin typeface="Arial"/>
                <a:ea typeface="Arial"/>
                <a:cs typeface="Arial"/>
                <a:sym typeface="Arial"/>
              </a:rPr>
              <a:t>William Stone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78"/>
          <p:cNvSpPr txBox="1"/>
          <p:nvPr>
            <p:ph type="title"/>
          </p:nvPr>
        </p:nvSpPr>
        <p:spPr>
          <a:xfrm>
            <a:off x="819150" y="467225"/>
            <a:ext cx="7505700" cy="113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t>Symbolic Play = Representational Thought</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2400"/>
              <a:t>Literacy = Representing symbols to convey message</a:t>
            </a:r>
            <a:endParaRPr sz="2400"/>
          </a:p>
        </p:txBody>
      </p:sp>
      <p:sp>
        <p:nvSpPr>
          <p:cNvPr id="529" name="Google Shape;529;p78"/>
          <p:cNvSpPr txBox="1"/>
          <p:nvPr>
            <p:ph idx="1" type="body"/>
          </p:nvPr>
        </p:nvSpPr>
        <p:spPr>
          <a:xfrm>
            <a:off x="819150" y="1990725"/>
            <a:ext cx="3686100" cy="2448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800">
                <a:solidFill>
                  <a:srgbClr val="000000"/>
                </a:solidFill>
                <a:latin typeface="Arial"/>
                <a:ea typeface="Arial"/>
                <a:cs typeface="Arial"/>
                <a:sym typeface="Arial"/>
              </a:rPr>
              <a:t>In print literacies, reading and writing - the symbolism is in the alphabet and pictures</a:t>
            </a:r>
            <a:endParaRPr sz="1800">
              <a:solidFill>
                <a:srgbClr val="000000"/>
              </a:solidFill>
              <a:latin typeface="Arial"/>
              <a:ea typeface="Arial"/>
              <a:cs typeface="Arial"/>
              <a:sym typeface="Arial"/>
            </a:endParaRPr>
          </a:p>
          <a:p>
            <a:pPr indent="0" lvl="0" marL="0" rtl="0" algn="l">
              <a:spcBef>
                <a:spcPts val="0"/>
              </a:spcBef>
              <a:spcAft>
                <a:spcPts val="0"/>
              </a:spcAft>
              <a:buNone/>
            </a:pPr>
            <a:r>
              <a:t/>
            </a:r>
            <a:endParaRPr/>
          </a:p>
          <a:p>
            <a:pPr indent="0" lvl="0" marL="0" rtl="0" algn="l">
              <a:lnSpc>
                <a:spcPct val="100000"/>
              </a:lnSpc>
              <a:spcBef>
                <a:spcPts val="1600"/>
              </a:spcBef>
              <a:spcAft>
                <a:spcPts val="0"/>
              </a:spcAft>
              <a:buNone/>
            </a:pPr>
            <a:r>
              <a:rPr lang="en" sz="1800">
                <a:solidFill>
                  <a:srgbClr val="000000"/>
                </a:solidFill>
                <a:latin typeface="Arial"/>
                <a:ea typeface="Arial"/>
                <a:cs typeface="Arial"/>
                <a:sym typeface="Arial"/>
              </a:rPr>
              <a:t>In play - dramatic, construction, imaginative, creative/artistic - the symbolism is in the graphics, colours, and objects being used in the play </a:t>
            </a:r>
            <a:endParaRPr sz="180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sp>
        <p:nvSpPr>
          <p:cNvPr id="530" name="Google Shape;530;p78"/>
          <p:cNvSpPr txBox="1"/>
          <p:nvPr>
            <p:ph idx="2" type="body"/>
          </p:nvPr>
        </p:nvSpPr>
        <p:spPr>
          <a:xfrm>
            <a:off x="4638675" y="1990725"/>
            <a:ext cx="3686100" cy="2448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accent2"/>
                </a:solidFill>
                <a:latin typeface="Arial"/>
                <a:ea typeface="Arial"/>
                <a:cs typeface="Arial"/>
                <a:sym typeface="Arial"/>
              </a:rPr>
              <a:t>Therefore we can view Symbolic Play as Literacy itself </a:t>
            </a:r>
            <a:endParaRPr sz="1800">
              <a:solidFill>
                <a:schemeClr val="accent2"/>
              </a:solidFill>
              <a:latin typeface="Arial"/>
              <a:ea typeface="Arial"/>
              <a:cs typeface="Arial"/>
              <a:sym typeface="Arial"/>
            </a:endParaRPr>
          </a:p>
          <a:p>
            <a:pPr indent="0" lvl="0" marL="0" rtl="0" algn="l">
              <a:lnSpc>
                <a:spcPct val="100000"/>
              </a:lnSpc>
              <a:spcBef>
                <a:spcPts val="0"/>
              </a:spcBef>
              <a:spcAft>
                <a:spcPts val="0"/>
              </a:spcAft>
              <a:buNone/>
            </a:pPr>
            <a:r>
              <a:t/>
            </a:r>
            <a:endParaRPr sz="180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79"/>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accent3"/>
                </a:solidFill>
              </a:rPr>
              <a:t>Vygotsky: First and Second Order Symbolism </a:t>
            </a:r>
            <a:endParaRPr sz="2400">
              <a:solidFill>
                <a:schemeClr val="accent3"/>
              </a:solidFill>
            </a:endParaRPr>
          </a:p>
        </p:txBody>
      </p:sp>
      <p:sp>
        <p:nvSpPr>
          <p:cNvPr id="536" name="Google Shape;536;p79"/>
          <p:cNvSpPr txBox="1"/>
          <p:nvPr>
            <p:ph idx="1" type="body"/>
          </p:nvPr>
        </p:nvSpPr>
        <p:spPr>
          <a:xfrm>
            <a:off x="819150" y="1990725"/>
            <a:ext cx="3686100" cy="2448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b="1" sz="1800">
              <a:solidFill>
                <a:schemeClr val="accent1"/>
              </a:solidFill>
              <a:latin typeface="Arial"/>
              <a:ea typeface="Arial"/>
              <a:cs typeface="Arial"/>
              <a:sym typeface="Arial"/>
            </a:endParaRPr>
          </a:p>
          <a:p>
            <a:pPr indent="0" lvl="0" marL="0" rtl="0" algn="l">
              <a:lnSpc>
                <a:spcPct val="100000"/>
              </a:lnSpc>
              <a:spcBef>
                <a:spcPts val="0"/>
              </a:spcBef>
              <a:spcAft>
                <a:spcPts val="0"/>
              </a:spcAft>
              <a:buNone/>
            </a:pPr>
            <a:r>
              <a:rPr b="1" lang="en" sz="1800">
                <a:solidFill>
                  <a:schemeClr val="accent5"/>
                </a:solidFill>
                <a:latin typeface="Arial"/>
                <a:ea typeface="Arial"/>
                <a:cs typeface="Arial"/>
                <a:sym typeface="Arial"/>
              </a:rPr>
              <a:t>First order symbolism:  </a:t>
            </a:r>
            <a:r>
              <a:rPr lang="en" sz="1800">
                <a:solidFill>
                  <a:schemeClr val="accent5"/>
                </a:solidFill>
                <a:latin typeface="Arial"/>
                <a:ea typeface="Arial"/>
                <a:cs typeface="Arial"/>
                <a:sym typeface="Arial"/>
              </a:rPr>
              <a:t>play and drawing</a:t>
            </a:r>
            <a:endParaRPr sz="1800">
              <a:solidFill>
                <a:schemeClr val="accent5"/>
              </a:solidFill>
              <a:latin typeface="Arial"/>
              <a:ea typeface="Arial"/>
              <a:cs typeface="Arial"/>
              <a:sym typeface="Arial"/>
            </a:endParaRPr>
          </a:p>
          <a:p>
            <a:pPr indent="0" lvl="0" marL="0" rtl="0" algn="l">
              <a:lnSpc>
                <a:spcPct val="100000"/>
              </a:lnSpc>
              <a:spcBef>
                <a:spcPts val="0"/>
              </a:spcBef>
              <a:spcAft>
                <a:spcPts val="0"/>
              </a:spcAft>
              <a:buNone/>
            </a:pPr>
            <a:r>
              <a:t/>
            </a:r>
            <a:endParaRPr b="1" sz="1800">
              <a:solidFill>
                <a:schemeClr val="accent5"/>
              </a:solidFill>
              <a:latin typeface="Arial"/>
              <a:ea typeface="Arial"/>
              <a:cs typeface="Arial"/>
              <a:sym typeface="Arial"/>
            </a:endParaRPr>
          </a:p>
          <a:p>
            <a:pPr indent="0" lvl="0" marL="0" rtl="0" algn="l">
              <a:lnSpc>
                <a:spcPct val="100000"/>
              </a:lnSpc>
              <a:spcBef>
                <a:spcPts val="0"/>
              </a:spcBef>
              <a:spcAft>
                <a:spcPts val="0"/>
              </a:spcAft>
              <a:buNone/>
            </a:pPr>
            <a:r>
              <a:rPr b="1" lang="en" sz="1800">
                <a:solidFill>
                  <a:schemeClr val="accent6"/>
                </a:solidFill>
                <a:latin typeface="Arial"/>
                <a:ea typeface="Arial"/>
                <a:cs typeface="Arial"/>
                <a:sym typeface="Arial"/>
              </a:rPr>
              <a:t>Second order symbolism:</a:t>
            </a:r>
            <a:r>
              <a:rPr lang="en" sz="1800">
                <a:solidFill>
                  <a:schemeClr val="accent6"/>
                </a:solidFill>
                <a:latin typeface="Arial"/>
                <a:ea typeface="Arial"/>
                <a:cs typeface="Arial"/>
                <a:sym typeface="Arial"/>
              </a:rPr>
              <a:t> writing and reading</a:t>
            </a:r>
            <a:endParaRPr sz="1800">
              <a:solidFill>
                <a:schemeClr val="accent6"/>
              </a:solidFill>
              <a:latin typeface="Arial"/>
              <a:ea typeface="Arial"/>
              <a:cs typeface="Arial"/>
              <a:sym typeface="Arial"/>
            </a:endParaRPr>
          </a:p>
          <a:p>
            <a:pPr indent="0" lvl="0" marL="0" rtl="0" algn="l">
              <a:spcBef>
                <a:spcPts val="0"/>
              </a:spcBef>
              <a:spcAft>
                <a:spcPts val="1600"/>
              </a:spcAft>
              <a:buNone/>
            </a:pPr>
            <a:r>
              <a:t/>
            </a:r>
            <a:endParaRPr/>
          </a:p>
        </p:txBody>
      </p:sp>
      <p:sp>
        <p:nvSpPr>
          <p:cNvPr id="537" name="Google Shape;537;p79"/>
          <p:cNvSpPr txBox="1"/>
          <p:nvPr>
            <p:ph idx="2" type="body"/>
          </p:nvPr>
        </p:nvSpPr>
        <p:spPr>
          <a:xfrm>
            <a:off x="4638675" y="1990725"/>
            <a:ext cx="3686100" cy="2448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800">
                <a:solidFill>
                  <a:srgbClr val="000000"/>
                </a:solidFill>
                <a:latin typeface="Arial"/>
                <a:ea typeface="Arial"/>
                <a:cs typeface="Arial"/>
                <a:sym typeface="Arial"/>
              </a:rPr>
              <a:t>A mental process and rich thinking is used in both - the more children are exposed to 1st order symbolism the better their success will be with 2nd order symbolism when learning to read and write </a:t>
            </a:r>
            <a:endParaRPr sz="180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80"/>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Order Symbolism: Symbolic Transformation </a:t>
            </a:r>
            <a:endParaRPr/>
          </a:p>
        </p:txBody>
      </p:sp>
      <p:sp>
        <p:nvSpPr>
          <p:cNvPr id="543" name="Google Shape;543;p80"/>
          <p:cNvSpPr txBox="1"/>
          <p:nvPr>
            <p:ph idx="1" type="body"/>
          </p:nvPr>
        </p:nvSpPr>
        <p:spPr>
          <a:xfrm>
            <a:off x="819150" y="1990725"/>
            <a:ext cx="3686100" cy="24480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Clr>
                <a:srgbClr val="000000"/>
              </a:buClr>
              <a:buSzPts val="1400"/>
              <a:buFont typeface="Arial"/>
              <a:buAutoNum type="arabicPeriod"/>
            </a:pPr>
            <a:r>
              <a:rPr b="1" lang="en" sz="1400">
                <a:solidFill>
                  <a:srgbClr val="000000"/>
                </a:solidFill>
                <a:latin typeface="Arial"/>
                <a:ea typeface="Arial"/>
                <a:cs typeface="Arial"/>
                <a:sym typeface="Arial"/>
              </a:rPr>
              <a:t>Object transformation: </a:t>
            </a:r>
            <a:r>
              <a:rPr lang="en" sz="1400">
                <a:solidFill>
                  <a:srgbClr val="000000"/>
                </a:solidFill>
                <a:latin typeface="Arial"/>
                <a:ea typeface="Arial"/>
                <a:cs typeface="Arial"/>
                <a:sym typeface="Arial"/>
              </a:rPr>
              <a:t> a block represents a phone</a:t>
            </a:r>
            <a:endParaRPr sz="1400">
              <a:solidFill>
                <a:srgbClr val="000000"/>
              </a:solidFill>
              <a:latin typeface="Arial"/>
              <a:ea typeface="Arial"/>
              <a:cs typeface="Arial"/>
              <a:sym typeface="Arial"/>
            </a:endParaRPr>
          </a:p>
          <a:p>
            <a:pPr indent="0" lvl="0" marL="457200" rtl="0" algn="l">
              <a:lnSpc>
                <a:spcPct val="100000"/>
              </a:lnSpc>
              <a:spcBef>
                <a:spcPts val="0"/>
              </a:spcBef>
              <a:spcAft>
                <a:spcPts val="0"/>
              </a:spcAft>
              <a:buNone/>
            </a:pPr>
            <a:r>
              <a:t/>
            </a:r>
            <a:endParaRPr sz="1400">
              <a:solidFill>
                <a:srgbClr val="000000"/>
              </a:solidFill>
              <a:latin typeface="Arial"/>
              <a:ea typeface="Arial"/>
              <a:cs typeface="Arial"/>
              <a:sym typeface="Arial"/>
            </a:endParaRPr>
          </a:p>
          <a:p>
            <a:pPr indent="-317500" lvl="0" marL="457200" rtl="0" algn="l">
              <a:lnSpc>
                <a:spcPct val="100000"/>
              </a:lnSpc>
              <a:spcBef>
                <a:spcPts val="0"/>
              </a:spcBef>
              <a:spcAft>
                <a:spcPts val="0"/>
              </a:spcAft>
              <a:buClr>
                <a:srgbClr val="000000"/>
              </a:buClr>
              <a:buSzPts val="1400"/>
              <a:buFont typeface="Arial"/>
              <a:buAutoNum type="arabicPeriod"/>
            </a:pPr>
            <a:r>
              <a:rPr b="1" lang="en" sz="1400">
                <a:solidFill>
                  <a:srgbClr val="000000"/>
                </a:solidFill>
                <a:latin typeface="Arial"/>
                <a:ea typeface="Arial"/>
                <a:cs typeface="Arial"/>
                <a:sym typeface="Arial"/>
              </a:rPr>
              <a:t>Role transformation:</a:t>
            </a:r>
            <a:r>
              <a:rPr lang="en" sz="1400">
                <a:solidFill>
                  <a:srgbClr val="000000"/>
                </a:solidFill>
                <a:latin typeface="Arial"/>
                <a:ea typeface="Arial"/>
                <a:cs typeface="Arial"/>
                <a:sym typeface="Arial"/>
              </a:rPr>
              <a:t> child acting as a nurse in the hospital play space</a:t>
            </a:r>
            <a:endParaRPr sz="1400">
              <a:solidFill>
                <a:srgbClr val="000000"/>
              </a:solidFill>
              <a:latin typeface="Arial"/>
              <a:ea typeface="Arial"/>
              <a:cs typeface="Arial"/>
              <a:sym typeface="Arial"/>
            </a:endParaRPr>
          </a:p>
          <a:p>
            <a:pPr indent="0" lvl="0" marL="457200" rtl="0" algn="l">
              <a:lnSpc>
                <a:spcPct val="100000"/>
              </a:lnSpc>
              <a:spcBef>
                <a:spcPts val="0"/>
              </a:spcBef>
              <a:spcAft>
                <a:spcPts val="0"/>
              </a:spcAft>
              <a:buNone/>
            </a:pPr>
            <a:r>
              <a:t/>
            </a:r>
            <a:endParaRPr sz="1400">
              <a:solidFill>
                <a:srgbClr val="000000"/>
              </a:solidFill>
              <a:latin typeface="Arial"/>
              <a:ea typeface="Arial"/>
              <a:cs typeface="Arial"/>
              <a:sym typeface="Arial"/>
            </a:endParaRPr>
          </a:p>
          <a:p>
            <a:pPr indent="-317500" lvl="0" marL="457200" rtl="0" algn="l">
              <a:lnSpc>
                <a:spcPct val="100000"/>
              </a:lnSpc>
              <a:spcBef>
                <a:spcPts val="0"/>
              </a:spcBef>
              <a:spcAft>
                <a:spcPts val="0"/>
              </a:spcAft>
              <a:buClr>
                <a:srgbClr val="000000"/>
              </a:buClr>
              <a:buSzPts val="1400"/>
              <a:buFont typeface="Arial"/>
              <a:buAutoNum type="arabicPeriod"/>
            </a:pPr>
            <a:r>
              <a:rPr b="1" lang="en" sz="1400">
                <a:solidFill>
                  <a:srgbClr val="000000"/>
                </a:solidFill>
                <a:latin typeface="Arial"/>
                <a:ea typeface="Arial"/>
                <a:cs typeface="Arial"/>
                <a:sym typeface="Arial"/>
              </a:rPr>
              <a:t>Ideational transformation: </a:t>
            </a:r>
            <a:r>
              <a:rPr lang="en" sz="1400">
                <a:solidFill>
                  <a:srgbClr val="000000"/>
                </a:solidFill>
                <a:latin typeface="Arial"/>
                <a:ea typeface="Arial"/>
                <a:cs typeface="Arial"/>
                <a:sym typeface="Arial"/>
              </a:rPr>
              <a:t> the idea of something - object, event, action, is represented e.g. pretending to eat an ice cream cone that is not really in your hand </a:t>
            </a:r>
            <a:endParaRPr sz="140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sp>
        <p:nvSpPr>
          <p:cNvPr id="544" name="Google Shape;544;p80"/>
          <p:cNvSpPr txBox="1"/>
          <p:nvPr>
            <p:ph idx="2" type="body"/>
          </p:nvPr>
        </p:nvSpPr>
        <p:spPr>
          <a:xfrm>
            <a:off x="4638675" y="1990725"/>
            <a:ext cx="36861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545" name="Google Shape;545;p80"/>
          <p:cNvPicPr preferRelativeResize="0"/>
          <p:nvPr/>
        </p:nvPicPr>
        <p:blipFill>
          <a:blip r:embed="rId3">
            <a:alphaModFix/>
          </a:blip>
          <a:stretch>
            <a:fillRect/>
          </a:stretch>
        </p:blipFill>
        <p:spPr>
          <a:xfrm>
            <a:off x="4638675" y="1599738"/>
            <a:ext cx="2422500" cy="32299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B0F00"/>
        </a:solidFill>
      </p:bgPr>
    </p:bg>
    <p:spTree>
      <p:nvGrpSpPr>
        <p:cNvPr id="325" name="Shape 325"/>
        <p:cNvGrpSpPr/>
        <p:nvPr/>
      </p:nvGrpSpPr>
      <p:grpSpPr>
        <a:xfrm>
          <a:off x="0" y="0"/>
          <a:ext cx="0" cy="0"/>
          <a:chOff x="0" y="0"/>
          <a:chExt cx="0" cy="0"/>
        </a:xfrm>
      </p:grpSpPr>
      <p:sp>
        <p:nvSpPr>
          <p:cNvPr id="326" name="Google Shape;326;p45"/>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Let’s start with the why!</a:t>
            </a:r>
            <a:endParaRPr/>
          </a:p>
          <a:p>
            <a:pPr indent="0" lvl="0" marL="0" rtl="0" algn="l">
              <a:spcBef>
                <a:spcPts val="0"/>
              </a:spcBef>
              <a:spcAft>
                <a:spcPts val="0"/>
              </a:spcAft>
              <a:buNone/>
            </a:pPr>
            <a:r>
              <a:t/>
            </a:r>
            <a:endParaRPr b="0" sz="1800">
              <a:latin typeface="Source Code Pro"/>
              <a:ea typeface="Source Code Pro"/>
              <a:cs typeface="Source Code Pro"/>
              <a:sym typeface="Source Code Pro"/>
            </a:endParaRPr>
          </a:p>
          <a:p>
            <a:pPr indent="0" lvl="0" marL="0" rtl="0" algn="l">
              <a:spcBef>
                <a:spcPts val="0"/>
              </a:spcBef>
              <a:spcAft>
                <a:spcPts val="0"/>
              </a:spcAft>
              <a:buNone/>
            </a:pPr>
            <a:r>
              <a:rPr b="0" lang="en" sz="2400">
                <a:latin typeface="Source Code Pro"/>
                <a:ea typeface="Source Code Pro"/>
                <a:cs typeface="Source Code Pro"/>
                <a:sym typeface="Source Code Pro"/>
              </a:rPr>
              <a:t>Why do we do what we do?</a:t>
            </a:r>
            <a:endParaRPr b="0" sz="2400">
              <a:latin typeface="Source Code Pro"/>
              <a:ea typeface="Source Code Pro"/>
              <a:cs typeface="Source Code Pro"/>
              <a:sym typeface="Source Code Pro"/>
            </a:endParaRPr>
          </a:p>
          <a:p>
            <a:pPr indent="0" lvl="0" marL="0" rtl="0" algn="l">
              <a:spcBef>
                <a:spcPts val="0"/>
              </a:spcBef>
              <a:spcAft>
                <a:spcPts val="0"/>
              </a:spcAft>
              <a:buNone/>
            </a:pPr>
            <a:r>
              <a:t/>
            </a:r>
            <a:endParaRPr b="0" sz="2400">
              <a:latin typeface="Source Code Pro"/>
              <a:ea typeface="Source Code Pro"/>
              <a:cs typeface="Source Code Pro"/>
              <a:sym typeface="Source Code Pro"/>
            </a:endParaRPr>
          </a:p>
          <a:p>
            <a:pPr indent="0" lvl="0" marL="0" rtl="0" algn="l">
              <a:spcBef>
                <a:spcPts val="0"/>
              </a:spcBef>
              <a:spcAft>
                <a:spcPts val="0"/>
              </a:spcAft>
              <a:buNone/>
            </a:pPr>
            <a:r>
              <a:rPr b="0" lang="en" sz="2400">
                <a:latin typeface="Source Code Pro"/>
                <a:ea typeface="Source Code Pro"/>
                <a:cs typeface="Source Code Pro"/>
                <a:sym typeface="Source Code Pro"/>
              </a:rPr>
              <a:t>How do our beliefs shape our actions?</a:t>
            </a:r>
            <a:endParaRPr b="0" sz="2400">
              <a:latin typeface="Source Code Pro"/>
              <a:ea typeface="Source Code Pro"/>
              <a:cs typeface="Source Code Pro"/>
              <a:sym typeface="Source Code Pr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81"/>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Things to consider….Intentional Planning </a:t>
            </a:r>
            <a:endParaRPr/>
          </a:p>
        </p:txBody>
      </p:sp>
      <p:sp>
        <p:nvSpPr>
          <p:cNvPr id="551" name="Google Shape;551;p81"/>
          <p:cNvSpPr txBox="1"/>
          <p:nvPr>
            <p:ph idx="1" type="body"/>
          </p:nvPr>
        </p:nvSpPr>
        <p:spPr>
          <a:xfrm>
            <a:off x="819150" y="1447350"/>
            <a:ext cx="7505700" cy="2991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600">
                <a:solidFill>
                  <a:srgbClr val="000000"/>
                </a:solidFill>
                <a:latin typeface="Arial"/>
                <a:ea typeface="Arial"/>
                <a:cs typeface="Arial"/>
                <a:sym typeface="Arial"/>
              </a:rPr>
              <a:t>Intentionally planning contexts for symbolic functioning opportunities to occur will support students literacy development and become a solid foundation when learning about and engaging with print based literacies. </a:t>
            </a:r>
            <a:endParaRPr sz="16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6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600">
                <a:solidFill>
                  <a:srgbClr val="000000"/>
                </a:solidFill>
                <a:latin typeface="Arial"/>
                <a:ea typeface="Arial"/>
                <a:cs typeface="Arial"/>
                <a:sym typeface="Arial"/>
              </a:rPr>
              <a:t>When designing areas for </a:t>
            </a:r>
            <a:r>
              <a:rPr lang="en" sz="1600">
                <a:solidFill>
                  <a:srgbClr val="000000"/>
                </a:solidFill>
                <a:latin typeface="Arial"/>
                <a:ea typeface="Arial"/>
                <a:cs typeface="Arial"/>
                <a:sym typeface="Arial"/>
              </a:rPr>
              <a:t>Discovery</a:t>
            </a:r>
            <a:r>
              <a:rPr lang="en" sz="1600">
                <a:solidFill>
                  <a:srgbClr val="000000"/>
                </a:solidFill>
                <a:latin typeface="Arial"/>
                <a:ea typeface="Arial"/>
                <a:cs typeface="Arial"/>
                <a:sym typeface="Arial"/>
              </a:rPr>
              <a:t>,  articulating the literacy you imagine will develop within the playful contexts and noticing and naming these is important -  so you can observe for these while children are at play </a:t>
            </a:r>
            <a:endParaRPr sz="16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4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b="1" lang="en" sz="1800">
                <a:solidFill>
                  <a:schemeClr val="accent2"/>
                </a:solidFill>
                <a:latin typeface="Arial"/>
                <a:ea typeface="Arial"/>
                <a:cs typeface="Arial"/>
                <a:sym typeface="Arial"/>
              </a:rPr>
              <a:t>The play props and materials we select need to be intentional as they hold more symbolic power than that of others - play props that allow for symbolic transformation will allow for bigger thinking </a:t>
            </a:r>
            <a:endParaRPr b="1" sz="1800">
              <a:solidFill>
                <a:schemeClr val="accent2"/>
              </a:solidFill>
              <a:latin typeface="Arial"/>
              <a:ea typeface="Arial"/>
              <a:cs typeface="Arial"/>
              <a:sym typeface="Arial"/>
            </a:endParaRPr>
          </a:p>
          <a:p>
            <a:pPr indent="0" lvl="0" marL="0" rtl="0" algn="l">
              <a:spcBef>
                <a:spcPts val="0"/>
              </a:spcBef>
              <a:spcAft>
                <a:spcPts val="1600"/>
              </a:spcAft>
              <a:buNone/>
            </a:pPr>
            <a:r>
              <a:t/>
            </a:r>
            <a:endParaRPr sz="14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82"/>
          <p:cNvSpPr txBox="1"/>
          <p:nvPr>
            <p:ph idx="1" type="body"/>
          </p:nvPr>
        </p:nvSpPr>
        <p:spPr>
          <a:xfrm>
            <a:off x="579500" y="552925"/>
            <a:ext cx="3686100" cy="2448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400">
                <a:solidFill>
                  <a:schemeClr val="lt1"/>
                </a:solidFill>
                <a:latin typeface="Nunito"/>
                <a:ea typeface="Nunito"/>
                <a:cs typeface="Nunito"/>
                <a:sym typeface="Nunito"/>
              </a:rPr>
              <a:t>How can we be intentional for symbolic opportunities in this</a:t>
            </a:r>
            <a:endParaRPr sz="2400">
              <a:solidFill>
                <a:schemeClr val="lt1"/>
              </a:solidFill>
              <a:latin typeface="Nunito"/>
              <a:ea typeface="Nunito"/>
              <a:cs typeface="Nunito"/>
              <a:sym typeface="Nunito"/>
            </a:endParaRPr>
          </a:p>
          <a:p>
            <a:pPr indent="0" lvl="0" marL="0" rtl="0" algn="l">
              <a:lnSpc>
                <a:spcPct val="100000"/>
              </a:lnSpc>
              <a:spcBef>
                <a:spcPts val="0"/>
              </a:spcBef>
              <a:spcAft>
                <a:spcPts val="0"/>
              </a:spcAft>
              <a:buNone/>
            </a:pPr>
            <a:r>
              <a:rPr lang="en" sz="2400">
                <a:solidFill>
                  <a:schemeClr val="lt1"/>
                </a:solidFill>
                <a:latin typeface="Nunito"/>
                <a:ea typeface="Nunito"/>
                <a:cs typeface="Nunito"/>
                <a:sym typeface="Nunito"/>
              </a:rPr>
              <a:t>Small world area?</a:t>
            </a:r>
            <a:endParaRPr sz="2400">
              <a:solidFill>
                <a:schemeClr val="lt1"/>
              </a:solidFill>
              <a:latin typeface="Nunito"/>
              <a:ea typeface="Nunito"/>
              <a:cs typeface="Nunito"/>
              <a:sym typeface="Nunito"/>
            </a:endParaRPr>
          </a:p>
          <a:p>
            <a:pPr indent="0" lvl="0" marL="0" rtl="0" algn="l">
              <a:lnSpc>
                <a:spcPct val="100000"/>
              </a:lnSpc>
              <a:spcBef>
                <a:spcPts val="0"/>
              </a:spcBef>
              <a:spcAft>
                <a:spcPts val="0"/>
              </a:spcAft>
              <a:buNone/>
            </a:pPr>
            <a:r>
              <a:t/>
            </a:r>
            <a:endParaRPr sz="2400">
              <a:solidFill>
                <a:schemeClr val="lt1"/>
              </a:solidFill>
              <a:latin typeface="Nunito"/>
              <a:ea typeface="Nunito"/>
              <a:cs typeface="Nunito"/>
              <a:sym typeface="Nunito"/>
            </a:endParaRPr>
          </a:p>
          <a:p>
            <a:pPr indent="0" lvl="0" marL="0" rtl="0" algn="l">
              <a:lnSpc>
                <a:spcPct val="100000"/>
              </a:lnSpc>
              <a:spcBef>
                <a:spcPts val="0"/>
              </a:spcBef>
              <a:spcAft>
                <a:spcPts val="0"/>
              </a:spcAft>
              <a:buNone/>
            </a:pPr>
            <a:r>
              <a:rPr lang="en" sz="2400">
                <a:solidFill>
                  <a:schemeClr val="lt1"/>
                </a:solidFill>
                <a:latin typeface="Nunito"/>
                <a:ea typeface="Nunito"/>
                <a:cs typeface="Nunito"/>
                <a:sym typeface="Nunito"/>
              </a:rPr>
              <a:t>How can we encourage explicit use of print </a:t>
            </a:r>
            <a:endParaRPr sz="2400">
              <a:solidFill>
                <a:schemeClr val="lt1"/>
              </a:solidFill>
              <a:latin typeface="Nunito"/>
              <a:ea typeface="Nunito"/>
              <a:cs typeface="Nunito"/>
              <a:sym typeface="Nunito"/>
            </a:endParaRPr>
          </a:p>
          <a:p>
            <a:pPr indent="0" lvl="0" marL="0" rtl="0" algn="l">
              <a:lnSpc>
                <a:spcPct val="100000"/>
              </a:lnSpc>
              <a:spcBef>
                <a:spcPts val="0"/>
              </a:spcBef>
              <a:spcAft>
                <a:spcPts val="0"/>
              </a:spcAft>
              <a:buNone/>
            </a:pPr>
            <a:r>
              <a:rPr lang="en" sz="2400">
                <a:solidFill>
                  <a:schemeClr val="lt1"/>
                </a:solidFill>
                <a:latin typeface="Nunito"/>
                <a:ea typeface="Nunito"/>
                <a:cs typeface="Nunito"/>
                <a:sym typeface="Nunito"/>
              </a:rPr>
              <a:t>based literacies for those students who are ready?</a:t>
            </a:r>
            <a:endParaRPr sz="2400">
              <a:solidFill>
                <a:schemeClr val="lt1"/>
              </a:solidFill>
              <a:latin typeface="Nunito"/>
              <a:ea typeface="Nunito"/>
              <a:cs typeface="Nunito"/>
              <a:sym typeface="Nunito"/>
            </a:endParaRPr>
          </a:p>
          <a:p>
            <a:pPr indent="0" lvl="0" marL="0" rtl="0" algn="l">
              <a:spcBef>
                <a:spcPts val="0"/>
              </a:spcBef>
              <a:spcAft>
                <a:spcPts val="1600"/>
              </a:spcAft>
              <a:buNone/>
            </a:pPr>
            <a:r>
              <a:t/>
            </a:r>
            <a:endParaRPr sz="2400">
              <a:solidFill>
                <a:schemeClr val="lt1"/>
              </a:solidFill>
              <a:latin typeface="Nunito"/>
              <a:ea typeface="Nunito"/>
              <a:cs typeface="Nunito"/>
              <a:sym typeface="Nunito"/>
            </a:endParaRPr>
          </a:p>
        </p:txBody>
      </p:sp>
      <p:sp>
        <p:nvSpPr>
          <p:cNvPr id="557" name="Google Shape;557;p82"/>
          <p:cNvSpPr txBox="1"/>
          <p:nvPr>
            <p:ph idx="2" type="body"/>
          </p:nvPr>
        </p:nvSpPr>
        <p:spPr>
          <a:xfrm>
            <a:off x="4638675" y="1990725"/>
            <a:ext cx="36861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558" name="Google Shape;558;p82"/>
          <p:cNvPicPr preferRelativeResize="0"/>
          <p:nvPr/>
        </p:nvPicPr>
        <p:blipFill>
          <a:blip r:embed="rId3">
            <a:alphaModFix/>
          </a:blip>
          <a:stretch>
            <a:fillRect/>
          </a:stretch>
        </p:blipFill>
        <p:spPr>
          <a:xfrm>
            <a:off x="4345675" y="1021576"/>
            <a:ext cx="4382700" cy="32870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83"/>
          <p:cNvSpPr txBox="1"/>
          <p:nvPr>
            <p:ph idx="1" type="body"/>
          </p:nvPr>
        </p:nvSpPr>
        <p:spPr>
          <a:xfrm>
            <a:off x="579500" y="552925"/>
            <a:ext cx="3686100" cy="2448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400">
                <a:solidFill>
                  <a:schemeClr val="lt1"/>
                </a:solidFill>
                <a:latin typeface="Nunito"/>
                <a:ea typeface="Nunito"/>
                <a:cs typeface="Nunito"/>
                <a:sym typeface="Nunito"/>
              </a:rPr>
              <a:t>How can we be intentional for symbolic opportunities in this</a:t>
            </a:r>
            <a:endParaRPr sz="2400">
              <a:solidFill>
                <a:schemeClr val="lt1"/>
              </a:solidFill>
              <a:latin typeface="Nunito"/>
              <a:ea typeface="Nunito"/>
              <a:cs typeface="Nunito"/>
              <a:sym typeface="Nunito"/>
            </a:endParaRPr>
          </a:p>
          <a:p>
            <a:pPr indent="0" lvl="0" marL="0" rtl="0" algn="l">
              <a:lnSpc>
                <a:spcPct val="100000"/>
              </a:lnSpc>
              <a:spcBef>
                <a:spcPts val="0"/>
              </a:spcBef>
              <a:spcAft>
                <a:spcPts val="0"/>
              </a:spcAft>
              <a:buNone/>
            </a:pPr>
            <a:r>
              <a:rPr lang="en" sz="2400">
                <a:solidFill>
                  <a:schemeClr val="lt1"/>
                </a:solidFill>
                <a:latin typeface="Nunito"/>
                <a:ea typeface="Nunito"/>
                <a:cs typeface="Nunito"/>
                <a:sym typeface="Nunito"/>
              </a:rPr>
              <a:t>Sensory Area?</a:t>
            </a:r>
            <a:endParaRPr sz="2400">
              <a:solidFill>
                <a:schemeClr val="lt1"/>
              </a:solidFill>
              <a:latin typeface="Nunito"/>
              <a:ea typeface="Nunito"/>
              <a:cs typeface="Nunito"/>
              <a:sym typeface="Nunito"/>
            </a:endParaRPr>
          </a:p>
          <a:p>
            <a:pPr indent="0" lvl="0" marL="0" rtl="0" algn="l">
              <a:lnSpc>
                <a:spcPct val="100000"/>
              </a:lnSpc>
              <a:spcBef>
                <a:spcPts val="0"/>
              </a:spcBef>
              <a:spcAft>
                <a:spcPts val="0"/>
              </a:spcAft>
              <a:buNone/>
            </a:pPr>
            <a:r>
              <a:t/>
            </a:r>
            <a:endParaRPr sz="2400">
              <a:solidFill>
                <a:schemeClr val="lt1"/>
              </a:solidFill>
              <a:latin typeface="Nunito"/>
              <a:ea typeface="Nunito"/>
              <a:cs typeface="Nunito"/>
              <a:sym typeface="Nunito"/>
            </a:endParaRPr>
          </a:p>
          <a:p>
            <a:pPr indent="0" lvl="0" marL="0" rtl="0" algn="l">
              <a:lnSpc>
                <a:spcPct val="100000"/>
              </a:lnSpc>
              <a:spcBef>
                <a:spcPts val="0"/>
              </a:spcBef>
              <a:spcAft>
                <a:spcPts val="0"/>
              </a:spcAft>
              <a:buNone/>
            </a:pPr>
            <a:r>
              <a:rPr lang="en" sz="2400">
                <a:solidFill>
                  <a:schemeClr val="lt1"/>
                </a:solidFill>
                <a:latin typeface="Nunito"/>
                <a:ea typeface="Nunito"/>
                <a:cs typeface="Nunito"/>
                <a:sym typeface="Nunito"/>
              </a:rPr>
              <a:t>How can we encourage explicit use of print </a:t>
            </a:r>
            <a:endParaRPr sz="2400">
              <a:solidFill>
                <a:schemeClr val="lt1"/>
              </a:solidFill>
              <a:latin typeface="Nunito"/>
              <a:ea typeface="Nunito"/>
              <a:cs typeface="Nunito"/>
              <a:sym typeface="Nunito"/>
            </a:endParaRPr>
          </a:p>
          <a:p>
            <a:pPr indent="0" lvl="0" marL="0" rtl="0" algn="l">
              <a:lnSpc>
                <a:spcPct val="100000"/>
              </a:lnSpc>
              <a:spcBef>
                <a:spcPts val="0"/>
              </a:spcBef>
              <a:spcAft>
                <a:spcPts val="0"/>
              </a:spcAft>
              <a:buNone/>
            </a:pPr>
            <a:r>
              <a:rPr lang="en" sz="2400">
                <a:solidFill>
                  <a:schemeClr val="lt1"/>
                </a:solidFill>
                <a:latin typeface="Nunito"/>
                <a:ea typeface="Nunito"/>
                <a:cs typeface="Nunito"/>
                <a:sym typeface="Nunito"/>
              </a:rPr>
              <a:t>based literacies for those students who are ready?</a:t>
            </a:r>
            <a:endParaRPr sz="2400">
              <a:solidFill>
                <a:schemeClr val="lt1"/>
              </a:solidFill>
              <a:latin typeface="Nunito"/>
              <a:ea typeface="Nunito"/>
              <a:cs typeface="Nunito"/>
              <a:sym typeface="Nunito"/>
            </a:endParaRPr>
          </a:p>
          <a:p>
            <a:pPr indent="0" lvl="0" marL="0" rtl="0" algn="l">
              <a:spcBef>
                <a:spcPts val="0"/>
              </a:spcBef>
              <a:spcAft>
                <a:spcPts val="1600"/>
              </a:spcAft>
              <a:buNone/>
            </a:pPr>
            <a:r>
              <a:t/>
            </a:r>
            <a:endParaRPr sz="2400">
              <a:solidFill>
                <a:schemeClr val="lt1"/>
              </a:solidFill>
              <a:latin typeface="Nunito"/>
              <a:ea typeface="Nunito"/>
              <a:cs typeface="Nunito"/>
              <a:sym typeface="Nunito"/>
            </a:endParaRPr>
          </a:p>
        </p:txBody>
      </p:sp>
      <p:sp>
        <p:nvSpPr>
          <p:cNvPr id="564" name="Google Shape;564;p83"/>
          <p:cNvSpPr txBox="1"/>
          <p:nvPr>
            <p:ph idx="2" type="body"/>
          </p:nvPr>
        </p:nvSpPr>
        <p:spPr>
          <a:xfrm>
            <a:off x="4638675" y="1990725"/>
            <a:ext cx="36861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565" name="Google Shape;565;p83"/>
          <p:cNvPicPr preferRelativeResize="0"/>
          <p:nvPr/>
        </p:nvPicPr>
        <p:blipFill>
          <a:blip r:embed="rId3">
            <a:alphaModFix/>
          </a:blip>
          <a:stretch>
            <a:fillRect/>
          </a:stretch>
        </p:blipFill>
        <p:spPr>
          <a:xfrm>
            <a:off x="4638672" y="541738"/>
            <a:ext cx="3045001" cy="406002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84"/>
          <p:cNvSpPr txBox="1"/>
          <p:nvPr>
            <p:ph idx="1" type="body"/>
          </p:nvPr>
        </p:nvSpPr>
        <p:spPr>
          <a:xfrm>
            <a:off x="579500" y="552925"/>
            <a:ext cx="3686100" cy="2448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400">
                <a:solidFill>
                  <a:schemeClr val="lt1"/>
                </a:solidFill>
                <a:latin typeface="Nunito"/>
                <a:ea typeface="Nunito"/>
                <a:cs typeface="Nunito"/>
                <a:sym typeface="Nunito"/>
              </a:rPr>
              <a:t>How can we be intentional for symbolic opportunities in this</a:t>
            </a:r>
            <a:endParaRPr sz="2400">
              <a:solidFill>
                <a:schemeClr val="lt1"/>
              </a:solidFill>
              <a:latin typeface="Nunito"/>
              <a:ea typeface="Nunito"/>
              <a:cs typeface="Nunito"/>
              <a:sym typeface="Nunito"/>
            </a:endParaRPr>
          </a:p>
          <a:p>
            <a:pPr indent="0" lvl="0" marL="0" rtl="0" algn="l">
              <a:lnSpc>
                <a:spcPct val="100000"/>
              </a:lnSpc>
              <a:spcBef>
                <a:spcPts val="0"/>
              </a:spcBef>
              <a:spcAft>
                <a:spcPts val="0"/>
              </a:spcAft>
              <a:buNone/>
            </a:pPr>
            <a:r>
              <a:rPr lang="en" sz="2400">
                <a:solidFill>
                  <a:schemeClr val="lt1"/>
                </a:solidFill>
                <a:latin typeface="Nunito"/>
                <a:ea typeface="Nunito"/>
                <a:cs typeface="Nunito"/>
                <a:sym typeface="Nunito"/>
              </a:rPr>
              <a:t>Dramatic Play area?</a:t>
            </a:r>
            <a:endParaRPr sz="2400">
              <a:solidFill>
                <a:schemeClr val="lt1"/>
              </a:solidFill>
              <a:latin typeface="Nunito"/>
              <a:ea typeface="Nunito"/>
              <a:cs typeface="Nunito"/>
              <a:sym typeface="Nunito"/>
            </a:endParaRPr>
          </a:p>
          <a:p>
            <a:pPr indent="0" lvl="0" marL="0" rtl="0" algn="l">
              <a:lnSpc>
                <a:spcPct val="100000"/>
              </a:lnSpc>
              <a:spcBef>
                <a:spcPts val="0"/>
              </a:spcBef>
              <a:spcAft>
                <a:spcPts val="0"/>
              </a:spcAft>
              <a:buNone/>
            </a:pPr>
            <a:r>
              <a:t/>
            </a:r>
            <a:endParaRPr sz="2400">
              <a:solidFill>
                <a:schemeClr val="lt1"/>
              </a:solidFill>
              <a:latin typeface="Nunito"/>
              <a:ea typeface="Nunito"/>
              <a:cs typeface="Nunito"/>
              <a:sym typeface="Nunito"/>
            </a:endParaRPr>
          </a:p>
          <a:p>
            <a:pPr indent="0" lvl="0" marL="0" rtl="0" algn="l">
              <a:lnSpc>
                <a:spcPct val="100000"/>
              </a:lnSpc>
              <a:spcBef>
                <a:spcPts val="0"/>
              </a:spcBef>
              <a:spcAft>
                <a:spcPts val="0"/>
              </a:spcAft>
              <a:buNone/>
            </a:pPr>
            <a:r>
              <a:rPr lang="en" sz="2400">
                <a:solidFill>
                  <a:schemeClr val="lt1"/>
                </a:solidFill>
                <a:latin typeface="Nunito"/>
                <a:ea typeface="Nunito"/>
                <a:cs typeface="Nunito"/>
                <a:sym typeface="Nunito"/>
              </a:rPr>
              <a:t>How can we encourage explicit use of print </a:t>
            </a:r>
            <a:endParaRPr sz="2400">
              <a:solidFill>
                <a:schemeClr val="lt1"/>
              </a:solidFill>
              <a:latin typeface="Nunito"/>
              <a:ea typeface="Nunito"/>
              <a:cs typeface="Nunito"/>
              <a:sym typeface="Nunito"/>
            </a:endParaRPr>
          </a:p>
          <a:p>
            <a:pPr indent="0" lvl="0" marL="0" rtl="0" algn="l">
              <a:lnSpc>
                <a:spcPct val="100000"/>
              </a:lnSpc>
              <a:spcBef>
                <a:spcPts val="0"/>
              </a:spcBef>
              <a:spcAft>
                <a:spcPts val="0"/>
              </a:spcAft>
              <a:buNone/>
            </a:pPr>
            <a:r>
              <a:rPr lang="en" sz="2400">
                <a:solidFill>
                  <a:schemeClr val="lt1"/>
                </a:solidFill>
                <a:latin typeface="Nunito"/>
                <a:ea typeface="Nunito"/>
                <a:cs typeface="Nunito"/>
                <a:sym typeface="Nunito"/>
              </a:rPr>
              <a:t>based literacies for those students who are ready?</a:t>
            </a:r>
            <a:endParaRPr sz="2400">
              <a:solidFill>
                <a:schemeClr val="lt1"/>
              </a:solidFill>
              <a:latin typeface="Nunito"/>
              <a:ea typeface="Nunito"/>
              <a:cs typeface="Nunito"/>
              <a:sym typeface="Nunito"/>
            </a:endParaRPr>
          </a:p>
          <a:p>
            <a:pPr indent="0" lvl="0" marL="0" rtl="0" algn="l">
              <a:spcBef>
                <a:spcPts val="0"/>
              </a:spcBef>
              <a:spcAft>
                <a:spcPts val="1600"/>
              </a:spcAft>
              <a:buNone/>
            </a:pPr>
            <a:r>
              <a:t/>
            </a:r>
            <a:endParaRPr sz="2400">
              <a:solidFill>
                <a:schemeClr val="lt1"/>
              </a:solidFill>
              <a:latin typeface="Nunito"/>
              <a:ea typeface="Nunito"/>
              <a:cs typeface="Nunito"/>
              <a:sym typeface="Nunito"/>
            </a:endParaRPr>
          </a:p>
        </p:txBody>
      </p:sp>
      <p:sp>
        <p:nvSpPr>
          <p:cNvPr id="571" name="Google Shape;571;p84"/>
          <p:cNvSpPr txBox="1"/>
          <p:nvPr>
            <p:ph idx="2" type="body"/>
          </p:nvPr>
        </p:nvSpPr>
        <p:spPr>
          <a:xfrm>
            <a:off x="4638675" y="1990725"/>
            <a:ext cx="36861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572" name="Google Shape;572;p84"/>
          <p:cNvPicPr preferRelativeResize="0"/>
          <p:nvPr/>
        </p:nvPicPr>
        <p:blipFill>
          <a:blip r:embed="rId3">
            <a:alphaModFix/>
          </a:blip>
          <a:stretch>
            <a:fillRect/>
          </a:stretch>
        </p:blipFill>
        <p:spPr>
          <a:xfrm>
            <a:off x="4406525" y="1124975"/>
            <a:ext cx="4150400" cy="31128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85"/>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Introductions, Share Times and Learning Conversations as Provocations </a:t>
            </a:r>
            <a:endParaRPr/>
          </a:p>
        </p:txBody>
      </p:sp>
      <p:sp>
        <p:nvSpPr>
          <p:cNvPr id="578" name="Google Shape;578;p85"/>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579" name="Google Shape;579;p85"/>
          <p:cNvPicPr preferRelativeResize="0"/>
          <p:nvPr/>
        </p:nvPicPr>
        <p:blipFill>
          <a:blip r:embed="rId3">
            <a:alphaModFix/>
          </a:blip>
          <a:stretch>
            <a:fillRect/>
          </a:stretch>
        </p:blipFill>
        <p:spPr>
          <a:xfrm>
            <a:off x="3232845" y="1815925"/>
            <a:ext cx="2183324" cy="2911099"/>
          </a:xfrm>
          <a:prstGeom prst="rect">
            <a:avLst/>
          </a:prstGeom>
          <a:noFill/>
          <a:ln>
            <a:noFill/>
          </a:ln>
        </p:spPr>
      </p:pic>
      <p:pic>
        <p:nvPicPr>
          <p:cNvPr id="580" name="Google Shape;580;p85"/>
          <p:cNvPicPr preferRelativeResize="0"/>
          <p:nvPr/>
        </p:nvPicPr>
        <p:blipFill>
          <a:blip r:embed="rId4">
            <a:alphaModFix/>
          </a:blip>
          <a:stretch>
            <a:fillRect/>
          </a:stretch>
        </p:blipFill>
        <p:spPr>
          <a:xfrm>
            <a:off x="5629500" y="1815925"/>
            <a:ext cx="3128251" cy="2346175"/>
          </a:xfrm>
          <a:prstGeom prst="rect">
            <a:avLst/>
          </a:prstGeom>
          <a:noFill/>
          <a:ln>
            <a:noFill/>
          </a:ln>
        </p:spPr>
      </p:pic>
      <p:pic>
        <p:nvPicPr>
          <p:cNvPr id="581" name="Google Shape;581;p85"/>
          <p:cNvPicPr preferRelativeResize="0"/>
          <p:nvPr/>
        </p:nvPicPr>
        <p:blipFill>
          <a:blip r:embed="rId5">
            <a:alphaModFix/>
          </a:blip>
          <a:stretch>
            <a:fillRect/>
          </a:stretch>
        </p:blipFill>
        <p:spPr>
          <a:xfrm>
            <a:off x="990773" y="1923700"/>
            <a:ext cx="2102475" cy="28033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86"/>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Introductions for Explicit </a:t>
            </a:r>
            <a:endParaRPr/>
          </a:p>
          <a:p>
            <a:pPr indent="0" lvl="0" marL="0" rtl="0" algn="l">
              <a:spcBef>
                <a:spcPts val="0"/>
              </a:spcBef>
              <a:spcAft>
                <a:spcPts val="0"/>
              </a:spcAft>
              <a:buNone/>
            </a:pPr>
            <a:r>
              <a:rPr lang="en"/>
              <a:t>Teaching Opportunity</a:t>
            </a:r>
            <a:endParaRPr/>
          </a:p>
        </p:txBody>
      </p:sp>
      <p:sp>
        <p:nvSpPr>
          <p:cNvPr id="587" name="Google Shape;587;p86"/>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Inquiry Investigation into animals and how their needs are met</a:t>
            </a:r>
            <a:endParaRPr sz="1600"/>
          </a:p>
          <a:p>
            <a:pPr indent="0" lvl="0" marL="0" rtl="0" algn="l">
              <a:spcBef>
                <a:spcPts val="1600"/>
              </a:spcBef>
              <a:spcAft>
                <a:spcPts val="0"/>
              </a:spcAft>
              <a:buNone/>
            </a:pPr>
            <a:r>
              <a:rPr lang="en" sz="1600"/>
              <a:t>Spiny leaf insects in the classroom - </a:t>
            </a:r>
            <a:r>
              <a:rPr lang="en" sz="1600"/>
              <a:t>Research</a:t>
            </a:r>
            <a:r>
              <a:rPr lang="en" sz="1600"/>
              <a:t> </a:t>
            </a:r>
            <a:r>
              <a:rPr lang="en" sz="1600"/>
              <a:t>process</a:t>
            </a:r>
            <a:endParaRPr sz="1600"/>
          </a:p>
          <a:p>
            <a:pPr indent="0" lvl="0" marL="0" rtl="0" algn="l">
              <a:spcBef>
                <a:spcPts val="1600"/>
              </a:spcBef>
              <a:spcAft>
                <a:spcPts val="0"/>
              </a:spcAft>
              <a:buNone/>
            </a:pPr>
            <a:r>
              <a:rPr lang="en" sz="1600"/>
              <a:t>Read to: listening for information to answer our question </a:t>
            </a:r>
            <a:endParaRPr sz="1600"/>
          </a:p>
          <a:p>
            <a:pPr indent="0" lvl="0" marL="0" rtl="0" algn="l">
              <a:spcBef>
                <a:spcPts val="1600"/>
              </a:spcBef>
              <a:spcAft>
                <a:spcPts val="0"/>
              </a:spcAft>
              <a:buNone/>
            </a:pPr>
            <a:r>
              <a:rPr lang="en" sz="1600"/>
              <a:t>Recording of new information - shared writing </a:t>
            </a:r>
            <a:endParaRPr sz="1600"/>
          </a:p>
          <a:p>
            <a:pPr indent="0" lvl="0" marL="0" rtl="0" algn="l">
              <a:spcBef>
                <a:spcPts val="1600"/>
              </a:spcBef>
              <a:spcAft>
                <a:spcPts val="1600"/>
              </a:spcAft>
              <a:buNone/>
            </a:pPr>
            <a:r>
              <a:rPr b="1" lang="en" sz="1600"/>
              <a:t>This was the Introduction time before Discovery….</a:t>
            </a:r>
            <a:endParaRPr b="1" sz="1600"/>
          </a:p>
        </p:txBody>
      </p:sp>
      <p:pic>
        <p:nvPicPr>
          <p:cNvPr id="588" name="Google Shape;588;p86"/>
          <p:cNvPicPr preferRelativeResize="0"/>
          <p:nvPr/>
        </p:nvPicPr>
        <p:blipFill>
          <a:blip r:embed="rId3">
            <a:alphaModFix/>
          </a:blip>
          <a:stretch>
            <a:fillRect/>
          </a:stretch>
        </p:blipFill>
        <p:spPr>
          <a:xfrm>
            <a:off x="6161425" y="1261250"/>
            <a:ext cx="2572950" cy="343057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87"/>
          <p:cNvSpPr txBox="1"/>
          <p:nvPr>
            <p:ph type="title"/>
          </p:nvPr>
        </p:nvSpPr>
        <p:spPr>
          <a:xfrm>
            <a:off x="1888684" y="1746100"/>
            <a:ext cx="5377500" cy="1646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Bookmaking</a:t>
            </a:r>
            <a:endParaRPr/>
          </a:p>
          <a:p>
            <a:pPr indent="0" lvl="0" marL="0" rtl="0" algn="ctr">
              <a:spcBef>
                <a:spcPts val="0"/>
              </a:spcBef>
              <a:spcAft>
                <a:spcPts val="0"/>
              </a:spcAft>
              <a:buNone/>
            </a:pPr>
            <a:r>
              <a:rPr lang="en"/>
              <a:t>A playful approach to writing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88"/>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Approach</a:t>
            </a:r>
            <a:endParaRPr/>
          </a:p>
        </p:txBody>
      </p:sp>
      <p:sp>
        <p:nvSpPr>
          <p:cNvPr id="599" name="Google Shape;599;p88"/>
          <p:cNvSpPr txBox="1"/>
          <p:nvPr>
            <p:ph idx="1" type="body"/>
          </p:nvPr>
        </p:nvSpPr>
        <p:spPr>
          <a:xfrm>
            <a:off x="819150" y="1347750"/>
            <a:ext cx="7505700" cy="315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800">
                <a:solidFill>
                  <a:srgbClr val="000000"/>
                </a:solidFill>
                <a:latin typeface="Arial"/>
                <a:ea typeface="Arial"/>
                <a:cs typeface="Arial"/>
                <a:sym typeface="Arial"/>
              </a:rPr>
              <a:t>Children choose what they make their books about</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800">
                <a:solidFill>
                  <a:srgbClr val="000000"/>
                </a:solidFill>
                <a:latin typeface="Arial"/>
                <a:ea typeface="Arial"/>
                <a:cs typeface="Arial"/>
                <a:sym typeface="Arial"/>
              </a:rPr>
              <a:t>Adults DO NOT scribe in the children's books</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800">
                <a:solidFill>
                  <a:srgbClr val="000000"/>
                </a:solidFill>
                <a:latin typeface="Arial"/>
                <a:ea typeface="Arial"/>
                <a:cs typeface="Arial"/>
                <a:sym typeface="Arial"/>
              </a:rPr>
              <a:t>Children READ their books to others - this places value on their graphic literacy (first and second order symbolism)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800">
                <a:solidFill>
                  <a:srgbClr val="000000"/>
                </a:solidFill>
                <a:latin typeface="Arial"/>
                <a:ea typeface="Arial"/>
                <a:cs typeface="Arial"/>
                <a:sym typeface="Arial"/>
              </a:rPr>
              <a:t>Important the children have an audience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800">
                <a:solidFill>
                  <a:srgbClr val="000000"/>
                </a:solidFill>
                <a:latin typeface="Arial"/>
                <a:ea typeface="Arial"/>
                <a:cs typeface="Arial"/>
                <a:sym typeface="Arial"/>
              </a:rPr>
              <a:t>Begin with pre stapled books then build up their stamina to children putting their own books together so they decide how long their book will be </a:t>
            </a:r>
            <a:endParaRPr sz="180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603" name="Shape 603"/>
        <p:cNvGrpSpPr/>
        <p:nvPr/>
      </p:nvGrpSpPr>
      <p:grpSpPr>
        <a:xfrm>
          <a:off x="0" y="0"/>
          <a:ext cx="0" cy="0"/>
          <a:chOff x="0" y="0"/>
          <a:chExt cx="0" cy="0"/>
        </a:xfrm>
      </p:grpSpPr>
      <p:pic>
        <p:nvPicPr>
          <p:cNvPr id="604" name="Google Shape;604;p89"/>
          <p:cNvPicPr preferRelativeResize="0"/>
          <p:nvPr/>
        </p:nvPicPr>
        <p:blipFill>
          <a:blip r:embed="rId3">
            <a:alphaModFix/>
          </a:blip>
          <a:stretch>
            <a:fillRect/>
          </a:stretch>
        </p:blipFill>
        <p:spPr>
          <a:xfrm>
            <a:off x="152400" y="152400"/>
            <a:ext cx="3398612" cy="4838702"/>
          </a:xfrm>
          <a:prstGeom prst="rect">
            <a:avLst/>
          </a:prstGeom>
          <a:noFill/>
          <a:ln>
            <a:noFill/>
          </a:ln>
        </p:spPr>
      </p:pic>
      <p:pic>
        <p:nvPicPr>
          <p:cNvPr id="605" name="Google Shape;605;p89"/>
          <p:cNvPicPr preferRelativeResize="0"/>
          <p:nvPr/>
        </p:nvPicPr>
        <p:blipFill>
          <a:blip r:embed="rId4">
            <a:alphaModFix/>
          </a:blip>
          <a:stretch>
            <a:fillRect/>
          </a:stretch>
        </p:blipFill>
        <p:spPr>
          <a:xfrm>
            <a:off x="5270387" y="152400"/>
            <a:ext cx="3354833" cy="483870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609" name="Shape 609"/>
        <p:cNvGrpSpPr/>
        <p:nvPr/>
      </p:nvGrpSpPr>
      <p:grpSpPr>
        <a:xfrm>
          <a:off x="0" y="0"/>
          <a:ext cx="0" cy="0"/>
          <a:chOff x="0" y="0"/>
          <a:chExt cx="0" cy="0"/>
        </a:xfrm>
      </p:grpSpPr>
      <p:pic>
        <p:nvPicPr>
          <p:cNvPr id="610" name="Google Shape;610;p90"/>
          <p:cNvPicPr preferRelativeResize="0"/>
          <p:nvPr/>
        </p:nvPicPr>
        <p:blipFill>
          <a:blip r:embed="rId3">
            <a:alphaModFix/>
          </a:blip>
          <a:stretch>
            <a:fillRect/>
          </a:stretch>
        </p:blipFill>
        <p:spPr>
          <a:xfrm>
            <a:off x="1659575" y="80650"/>
            <a:ext cx="5623354" cy="4838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46"/>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 views of the child: Lisa Burman</a:t>
            </a:r>
            <a:endParaRPr/>
          </a:p>
        </p:txBody>
      </p:sp>
      <p:sp>
        <p:nvSpPr>
          <p:cNvPr id="332" name="Google Shape;332;p46"/>
          <p:cNvSpPr txBox="1"/>
          <p:nvPr>
            <p:ph idx="1" type="body"/>
          </p:nvPr>
        </p:nvSpPr>
        <p:spPr>
          <a:xfrm>
            <a:off x="311700" y="1218950"/>
            <a:ext cx="57069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We can view the child in different ways:</a:t>
            </a:r>
            <a:endParaRPr sz="1600"/>
          </a:p>
          <a:p>
            <a:pPr indent="0" lvl="0" marL="0" rtl="0" algn="l">
              <a:spcBef>
                <a:spcPts val="1600"/>
              </a:spcBef>
              <a:spcAft>
                <a:spcPts val="0"/>
              </a:spcAft>
              <a:buNone/>
            </a:pPr>
            <a:r>
              <a:rPr b="1" lang="en" sz="1600">
                <a:solidFill>
                  <a:srgbClr val="9900FF"/>
                </a:solidFill>
              </a:rPr>
              <a:t>Innocent and fragile:</a:t>
            </a:r>
            <a:r>
              <a:rPr lang="en" sz="1600"/>
              <a:t> They must be protected</a:t>
            </a:r>
            <a:endParaRPr sz="1600"/>
          </a:p>
          <a:p>
            <a:pPr indent="0" lvl="0" marL="0" rtl="0" algn="l">
              <a:spcBef>
                <a:spcPts val="1600"/>
              </a:spcBef>
              <a:spcAft>
                <a:spcPts val="0"/>
              </a:spcAft>
              <a:buNone/>
            </a:pPr>
            <a:r>
              <a:rPr b="1" lang="en" sz="1600">
                <a:solidFill>
                  <a:srgbClr val="980000"/>
                </a:solidFill>
              </a:rPr>
              <a:t>Threatening:</a:t>
            </a:r>
            <a:r>
              <a:rPr lang="en" sz="1600"/>
              <a:t> We must control them or the situation</a:t>
            </a:r>
            <a:endParaRPr sz="1600"/>
          </a:p>
          <a:p>
            <a:pPr indent="0" lvl="0" marL="0" rtl="0" algn="l">
              <a:spcBef>
                <a:spcPts val="1600"/>
              </a:spcBef>
              <a:spcAft>
                <a:spcPts val="0"/>
              </a:spcAft>
              <a:buNone/>
            </a:pPr>
            <a:r>
              <a:rPr b="1" lang="en" sz="1600">
                <a:solidFill>
                  <a:srgbClr val="6AA84F"/>
                </a:solidFill>
              </a:rPr>
              <a:t>Empty:</a:t>
            </a:r>
            <a:r>
              <a:rPr lang="en" sz="1600"/>
              <a:t> We must teach them everything</a:t>
            </a:r>
            <a:endParaRPr sz="1600"/>
          </a:p>
          <a:p>
            <a:pPr indent="0" lvl="0" marL="0" rtl="0" algn="l">
              <a:spcBef>
                <a:spcPts val="1600"/>
              </a:spcBef>
              <a:spcAft>
                <a:spcPts val="1600"/>
              </a:spcAft>
              <a:buNone/>
            </a:pPr>
            <a:r>
              <a:rPr b="1" lang="en" sz="1600">
                <a:solidFill>
                  <a:srgbClr val="0000FF"/>
                </a:solidFill>
              </a:rPr>
              <a:t>Competent and capable:</a:t>
            </a:r>
            <a:r>
              <a:rPr lang="en" sz="1600"/>
              <a:t> We must challenge them, trust them with their learning, listen to their perspective</a:t>
            </a:r>
            <a:endParaRPr sz="1600"/>
          </a:p>
        </p:txBody>
      </p:sp>
      <p:pic>
        <p:nvPicPr>
          <p:cNvPr descr="images.jpeg" id="333" name="Google Shape;333;p46"/>
          <p:cNvPicPr preferRelativeResize="0"/>
          <p:nvPr/>
        </p:nvPicPr>
        <p:blipFill rotWithShape="1">
          <a:blip r:embed="rId3">
            <a:alphaModFix/>
          </a:blip>
          <a:srcRect b="0" l="-30494" r="-30510" t="0"/>
          <a:stretch/>
        </p:blipFill>
        <p:spPr>
          <a:xfrm>
            <a:off x="5470327" y="2"/>
            <a:ext cx="4550700" cy="3773700"/>
          </a:xfrm>
          <a:prstGeom prst="rect">
            <a:avLst/>
          </a:prstGeom>
          <a:noFill/>
          <a:ln>
            <a:noFill/>
          </a:ln>
        </p:spPr>
      </p:pic>
      <p:sp>
        <p:nvSpPr>
          <p:cNvPr id="334" name="Google Shape;334;p46"/>
          <p:cNvSpPr/>
          <p:nvPr/>
        </p:nvSpPr>
        <p:spPr>
          <a:xfrm>
            <a:off x="5600525" y="3053048"/>
            <a:ext cx="2518236" cy="2090448"/>
          </a:xfrm>
          <a:prstGeom prst="irregularSeal1">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Which of these images do you connect mostly with?</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614" name="Shape 614"/>
        <p:cNvGrpSpPr/>
        <p:nvPr/>
      </p:nvGrpSpPr>
      <p:grpSpPr>
        <a:xfrm>
          <a:off x="0" y="0"/>
          <a:ext cx="0" cy="0"/>
          <a:chOff x="0" y="0"/>
          <a:chExt cx="0" cy="0"/>
        </a:xfrm>
      </p:grpSpPr>
      <p:pic>
        <p:nvPicPr>
          <p:cNvPr id="615" name="Google Shape;615;p91"/>
          <p:cNvPicPr preferRelativeResize="0"/>
          <p:nvPr/>
        </p:nvPicPr>
        <p:blipFill>
          <a:blip r:embed="rId3">
            <a:alphaModFix/>
          </a:blip>
          <a:stretch>
            <a:fillRect/>
          </a:stretch>
        </p:blipFill>
        <p:spPr>
          <a:xfrm>
            <a:off x="1577388" y="152400"/>
            <a:ext cx="5989220" cy="4838702"/>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619" name="Shape 619"/>
        <p:cNvGrpSpPr/>
        <p:nvPr/>
      </p:nvGrpSpPr>
      <p:grpSpPr>
        <a:xfrm>
          <a:off x="0" y="0"/>
          <a:ext cx="0" cy="0"/>
          <a:chOff x="0" y="0"/>
          <a:chExt cx="0" cy="0"/>
        </a:xfrm>
      </p:grpSpPr>
      <p:pic>
        <p:nvPicPr>
          <p:cNvPr id="620" name="Google Shape;620;p92"/>
          <p:cNvPicPr preferRelativeResize="0"/>
          <p:nvPr/>
        </p:nvPicPr>
        <p:blipFill>
          <a:blip r:embed="rId3">
            <a:alphaModFix/>
          </a:blip>
          <a:stretch>
            <a:fillRect/>
          </a:stretch>
        </p:blipFill>
        <p:spPr>
          <a:xfrm>
            <a:off x="1516025" y="152400"/>
            <a:ext cx="5882342" cy="483870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624" name="Shape 624"/>
        <p:cNvGrpSpPr/>
        <p:nvPr/>
      </p:nvGrpSpPr>
      <p:grpSpPr>
        <a:xfrm>
          <a:off x="0" y="0"/>
          <a:ext cx="0" cy="0"/>
          <a:chOff x="0" y="0"/>
          <a:chExt cx="0" cy="0"/>
        </a:xfrm>
      </p:grpSpPr>
      <p:pic>
        <p:nvPicPr>
          <p:cNvPr id="625" name="Google Shape;625;p93"/>
          <p:cNvPicPr preferRelativeResize="0"/>
          <p:nvPr/>
        </p:nvPicPr>
        <p:blipFill>
          <a:blip r:embed="rId3">
            <a:alphaModFix/>
          </a:blip>
          <a:stretch>
            <a:fillRect/>
          </a:stretch>
        </p:blipFill>
        <p:spPr>
          <a:xfrm>
            <a:off x="1695450" y="80650"/>
            <a:ext cx="5946353" cy="483869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629" name="Shape 629"/>
        <p:cNvGrpSpPr/>
        <p:nvPr/>
      </p:nvGrpSpPr>
      <p:grpSpPr>
        <a:xfrm>
          <a:off x="0" y="0"/>
          <a:ext cx="0" cy="0"/>
          <a:chOff x="0" y="0"/>
          <a:chExt cx="0" cy="0"/>
        </a:xfrm>
      </p:grpSpPr>
      <p:pic>
        <p:nvPicPr>
          <p:cNvPr id="630" name="Google Shape;630;p94"/>
          <p:cNvPicPr preferRelativeResize="0"/>
          <p:nvPr/>
        </p:nvPicPr>
        <p:blipFill>
          <a:blip r:embed="rId3">
            <a:alphaModFix/>
          </a:blip>
          <a:stretch>
            <a:fillRect/>
          </a:stretch>
        </p:blipFill>
        <p:spPr>
          <a:xfrm>
            <a:off x="1448388" y="104550"/>
            <a:ext cx="6247226" cy="48387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634" name="Shape 634"/>
        <p:cNvGrpSpPr/>
        <p:nvPr/>
      </p:nvGrpSpPr>
      <p:grpSpPr>
        <a:xfrm>
          <a:off x="0" y="0"/>
          <a:ext cx="0" cy="0"/>
          <a:chOff x="0" y="0"/>
          <a:chExt cx="0" cy="0"/>
        </a:xfrm>
      </p:grpSpPr>
      <p:pic>
        <p:nvPicPr>
          <p:cNvPr id="635" name="Google Shape;635;p95"/>
          <p:cNvPicPr preferRelativeResize="0"/>
          <p:nvPr/>
        </p:nvPicPr>
        <p:blipFill>
          <a:blip r:embed="rId3">
            <a:alphaModFix/>
          </a:blip>
          <a:stretch>
            <a:fillRect/>
          </a:stretch>
        </p:blipFill>
        <p:spPr>
          <a:xfrm>
            <a:off x="1623675" y="152400"/>
            <a:ext cx="6064836" cy="4838702"/>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639" name="Shape 639"/>
        <p:cNvGrpSpPr/>
        <p:nvPr/>
      </p:nvGrpSpPr>
      <p:grpSpPr>
        <a:xfrm>
          <a:off x="0" y="0"/>
          <a:ext cx="0" cy="0"/>
          <a:chOff x="0" y="0"/>
          <a:chExt cx="0" cy="0"/>
        </a:xfrm>
      </p:grpSpPr>
      <p:pic>
        <p:nvPicPr>
          <p:cNvPr id="640" name="Google Shape;640;p96"/>
          <p:cNvPicPr preferRelativeResize="0"/>
          <p:nvPr/>
        </p:nvPicPr>
        <p:blipFill>
          <a:blip r:embed="rId3">
            <a:alphaModFix/>
          </a:blip>
          <a:stretch>
            <a:fillRect/>
          </a:stretch>
        </p:blipFill>
        <p:spPr>
          <a:xfrm>
            <a:off x="1695450" y="152400"/>
            <a:ext cx="6187052" cy="4838701"/>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97"/>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a:t>
            </a:r>
            <a:endParaRPr/>
          </a:p>
        </p:txBody>
      </p:sp>
      <p:sp>
        <p:nvSpPr>
          <p:cNvPr id="646" name="Google Shape;646;p97"/>
          <p:cNvSpPr txBox="1"/>
          <p:nvPr>
            <p:ph idx="1" type="body"/>
          </p:nvPr>
        </p:nvSpPr>
        <p:spPr>
          <a:xfrm>
            <a:off x="819150" y="1461025"/>
            <a:ext cx="3686100" cy="2448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800">
                <a:solidFill>
                  <a:srgbClr val="000000"/>
                </a:solidFill>
                <a:latin typeface="Arial"/>
                <a:ea typeface="Arial"/>
                <a:cs typeface="Arial"/>
                <a:sym typeface="Arial"/>
              </a:rPr>
              <a:t>Introduce idea of bookmaking explicitly in your writing session  </a:t>
            </a:r>
            <a:endParaRPr sz="18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8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800">
                <a:solidFill>
                  <a:srgbClr val="000000"/>
                </a:solidFill>
                <a:latin typeface="Arial"/>
                <a:ea typeface="Arial"/>
                <a:cs typeface="Arial"/>
                <a:sym typeface="Arial"/>
              </a:rPr>
              <a:t>Students Inquire into types of books and their features - read like a writer</a:t>
            </a:r>
            <a:endParaRPr sz="18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8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800">
                <a:solidFill>
                  <a:srgbClr val="000000"/>
                </a:solidFill>
                <a:latin typeface="Arial"/>
                <a:ea typeface="Arial"/>
                <a:cs typeface="Arial"/>
                <a:sym typeface="Arial"/>
              </a:rPr>
              <a:t>Model creating your own book  think aloud</a:t>
            </a:r>
            <a:endParaRPr sz="1800"/>
          </a:p>
        </p:txBody>
      </p:sp>
      <p:sp>
        <p:nvSpPr>
          <p:cNvPr id="647" name="Google Shape;647;p97"/>
          <p:cNvSpPr txBox="1"/>
          <p:nvPr>
            <p:ph idx="2" type="body"/>
          </p:nvPr>
        </p:nvSpPr>
        <p:spPr>
          <a:xfrm>
            <a:off x="4638750" y="565500"/>
            <a:ext cx="3686100" cy="2448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000000"/>
                </a:solidFill>
                <a:latin typeface="Arial"/>
                <a:ea typeface="Arial"/>
                <a:cs typeface="Arial"/>
                <a:sym typeface="Arial"/>
              </a:rPr>
              <a:t>Some ideas for focus….</a:t>
            </a:r>
            <a:endParaRPr b="1" sz="18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8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800">
                <a:solidFill>
                  <a:srgbClr val="000000"/>
                </a:solidFill>
                <a:latin typeface="Arial"/>
                <a:ea typeface="Arial"/>
                <a:cs typeface="Arial"/>
                <a:sym typeface="Arial"/>
              </a:rPr>
              <a:t>Word choice</a:t>
            </a:r>
            <a:endParaRPr sz="18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800">
                <a:solidFill>
                  <a:srgbClr val="000000"/>
                </a:solidFill>
                <a:latin typeface="Arial"/>
                <a:ea typeface="Arial"/>
                <a:cs typeface="Arial"/>
                <a:sym typeface="Arial"/>
              </a:rPr>
              <a:t> </a:t>
            </a:r>
            <a:endParaRPr sz="18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800">
                <a:solidFill>
                  <a:srgbClr val="000000"/>
                </a:solidFill>
                <a:latin typeface="Arial"/>
                <a:ea typeface="Arial"/>
                <a:cs typeface="Arial"/>
                <a:sym typeface="Arial"/>
              </a:rPr>
              <a:t>Page organisation</a:t>
            </a:r>
            <a:endParaRPr sz="18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8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800">
                <a:solidFill>
                  <a:srgbClr val="000000"/>
                </a:solidFill>
                <a:latin typeface="Arial"/>
                <a:ea typeface="Arial"/>
                <a:cs typeface="Arial"/>
                <a:sym typeface="Arial"/>
              </a:rPr>
              <a:t>Relationship between written and illustrated text</a:t>
            </a:r>
            <a:endParaRPr sz="18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8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800">
                <a:solidFill>
                  <a:srgbClr val="000000"/>
                </a:solidFill>
                <a:latin typeface="Arial"/>
                <a:ea typeface="Arial"/>
                <a:cs typeface="Arial"/>
                <a:sym typeface="Arial"/>
              </a:rPr>
              <a:t>Opportunity for use of mentor texts </a:t>
            </a:r>
            <a:endParaRPr sz="18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8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800">
                <a:solidFill>
                  <a:schemeClr val="accent2"/>
                </a:solidFill>
                <a:latin typeface="Arial"/>
                <a:ea typeface="Arial"/>
                <a:cs typeface="Arial"/>
                <a:sym typeface="Arial"/>
              </a:rPr>
              <a:t>Refer to Alan Wright Blog Post </a:t>
            </a:r>
            <a:endParaRPr sz="1800">
              <a:solidFill>
                <a:schemeClr val="accent2"/>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98"/>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a:t>
            </a:r>
            <a:endParaRPr/>
          </a:p>
        </p:txBody>
      </p:sp>
      <p:sp>
        <p:nvSpPr>
          <p:cNvPr id="653" name="Google Shape;653;p98"/>
          <p:cNvSpPr txBox="1"/>
          <p:nvPr>
            <p:ph idx="1" type="body"/>
          </p:nvPr>
        </p:nvSpPr>
        <p:spPr>
          <a:xfrm>
            <a:off x="819150" y="1437825"/>
            <a:ext cx="3686100" cy="3000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400">
                <a:solidFill>
                  <a:srgbClr val="000000"/>
                </a:solidFill>
                <a:latin typeface="Arial"/>
                <a:ea typeface="Arial"/>
                <a:cs typeface="Arial"/>
                <a:sym typeface="Arial"/>
              </a:rPr>
              <a:t>Bookmaking can be linked back into Discovery - place other children's books on the writing table as a provocation, or mentor texts themselves, pre made books as well as materials for them to make their own books</a:t>
            </a:r>
            <a:endParaRPr sz="14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4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400">
                <a:solidFill>
                  <a:srgbClr val="000000"/>
                </a:solidFill>
                <a:latin typeface="Arial"/>
                <a:ea typeface="Arial"/>
                <a:cs typeface="Arial"/>
                <a:sym typeface="Arial"/>
              </a:rPr>
              <a:t>Bookmaking materials on other stations that lend themselves to this - small world, mini beast area, inteerst area (e.g superheros) </a:t>
            </a:r>
            <a:endParaRPr sz="14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4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400">
                <a:solidFill>
                  <a:srgbClr val="000000"/>
                </a:solidFill>
                <a:latin typeface="Arial"/>
                <a:ea typeface="Arial"/>
                <a:cs typeface="Arial"/>
                <a:sym typeface="Arial"/>
              </a:rPr>
              <a:t>Always an opportunity for them to share their books - either at share time or in the book box to read to someone or read to self during daily 5 </a:t>
            </a:r>
            <a:endParaRPr sz="140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sp>
        <p:nvSpPr>
          <p:cNvPr id="654" name="Google Shape;654;p98"/>
          <p:cNvSpPr txBox="1"/>
          <p:nvPr>
            <p:ph idx="2" type="body"/>
          </p:nvPr>
        </p:nvSpPr>
        <p:spPr>
          <a:xfrm>
            <a:off x="4638675" y="1990725"/>
            <a:ext cx="36861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655" name="Google Shape;655;p98"/>
          <p:cNvPicPr preferRelativeResize="0"/>
          <p:nvPr/>
        </p:nvPicPr>
        <p:blipFill>
          <a:blip r:embed="rId3">
            <a:alphaModFix/>
          </a:blip>
          <a:stretch>
            <a:fillRect/>
          </a:stretch>
        </p:blipFill>
        <p:spPr>
          <a:xfrm>
            <a:off x="4638673" y="422800"/>
            <a:ext cx="3223425" cy="42979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99"/>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Exploring effective strategies:</a:t>
            </a:r>
            <a:endParaRPr/>
          </a:p>
          <a:p>
            <a:pPr indent="0" lvl="0" marL="0" rtl="0" algn="l">
              <a:spcBef>
                <a:spcPts val="0"/>
              </a:spcBef>
              <a:spcAft>
                <a:spcPts val="0"/>
              </a:spcAft>
              <a:buNone/>
            </a:pPr>
            <a:r>
              <a:t/>
            </a:r>
            <a:endParaRPr b="0" sz="3600">
              <a:latin typeface="Source Code Pro"/>
              <a:ea typeface="Source Code Pro"/>
              <a:cs typeface="Source Code Pro"/>
              <a:sym typeface="Source Code Pro"/>
            </a:endParaRPr>
          </a:p>
          <a:p>
            <a:pPr indent="0" lvl="0" marL="0" rtl="0" algn="l">
              <a:spcBef>
                <a:spcPts val="0"/>
              </a:spcBef>
              <a:spcAft>
                <a:spcPts val="0"/>
              </a:spcAft>
              <a:buNone/>
            </a:pPr>
            <a:r>
              <a:rPr b="0" lang="en" sz="2400">
                <a:latin typeface="Source Code Pro"/>
                <a:ea typeface="Source Code Pro"/>
                <a:cs typeface="Source Code Pro"/>
                <a:sym typeface="Source Code Pro"/>
              </a:rPr>
              <a:t>Are we making strong enough connections between reading and writing?</a:t>
            </a:r>
            <a:endParaRPr b="0" sz="2400">
              <a:latin typeface="Source Code Pro"/>
              <a:ea typeface="Source Code Pro"/>
              <a:cs typeface="Source Code Pro"/>
              <a:sym typeface="Source Code Pro"/>
            </a:endParaRPr>
          </a:p>
          <a:p>
            <a:pPr indent="0" lvl="0" marL="0" rtl="0" algn="l">
              <a:spcBef>
                <a:spcPts val="0"/>
              </a:spcBef>
              <a:spcAft>
                <a:spcPts val="0"/>
              </a:spcAft>
              <a:buNone/>
            </a:pPr>
            <a:r>
              <a:rPr b="0" lang="en" sz="2400">
                <a:solidFill>
                  <a:srgbClr val="FFFF00"/>
                </a:solidFill>
                <a:latin typeface="Source Code Pro"/>
                <a:ea typeface="Source Code Pro"/>
                <a:cs typeface="Source Code Pro"/>
                <a:sym typeface="Source Code Pro"/>
              </a:rPr>
              <a:t>Read like a writer</a:t>
            </a:r>
            <a:r>
              <a:rPr b="0" lang="en" sz="3600">
                <a:latin typeface="Source Code Pro"/>
                <a:ea typeface="Source Code Pro"/>
                <a:cs typeface="Source Code Pro"/>
                <a:sym typeface="Source Code Pro"/>
              </a:rPr>
              <a:t> </a:t>
            </a:r>
            <a:endParaRPr b="0" sz="3600">
              <a:latin typeface="Source Code Pro"/>
              <a:ea typeface="Source Code Pro"/>
              <a:cs typeface="Source Code Pro"/>
              <a:sym typeface="Source Code Pro"/>
            </a:endParaRPr>
          </a:p>
        </p:txBody>
      </p:sp>
      <p:sp>
        <p:nvSpPr>
          <p:cNvPr id="661" name="Google Shape;661;p99"/>
          <p:cNvSpPr/>
          <p:nvPr/>
        </p:nvSpPr>
        <p:spPr>
          <a:xfrm>
            <a:off x="6786700" y="933425"/>
            <a:ext cx="1847400" cy="1458300"/>
          </a:xfrm>
          <a:prstGeom prst="cloud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Select a book and read!</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D9EEB"/>
        </a:solidFill>
      </p:bgPr>
    </p:bg>
    <p:spTree>
      <p:nvGrpSpPr>
        <p:cNvPr id="665" name="Shape 665"/>
        <p:cNvGrpSpPr/>
        <p:nvPr/>
      </p:nvGrpSpPr>
      <p:grpSpPr>
        <a:xfrm>
          <a:off x="0" y="0"/>
          <a:ext cx="0" cy="0"/>
          <a:chOff x="0" y="0"/>
          <a:chExt cx="0" cy="0"/>
        </a:xfrm>
      </p:grpSpPr>
      <p:sp>
        <p:nvSpPr>
          <p:cNvPr id="666" name="Google Shape;666;p100"/>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600"/>
              <a:t>What type of text is this?</a:t>
            </a:r>
            <a:endParaRPr sz="3600"/>
          </a:p>
          <a:p>
            <a:pPr indent="0" lvl="0" marL="0" rtl="0" algn="l">
              <a:spcBef>
                <a:spcPts val="0"/>
              </a:spcBef>
              <a:spcAft>
                <a:spcPts val="0"/>
              </a:spcAft>
              <a:buNone/>
            </a:pPr>
            <a:r>
              <a:rPr lang="en" sz="3600"/>
              <a:t>What is the purpose?</a:t>
            </a:r>
            <a:endParaRPr sz="3600"/>
          </a:p>
          <a:p>
            <a:pPr indent="0" lvl="0" marL="0" rtl="0" algn="l">
              <a:spcBef>
                <a:spcPts val="0"/>
              </a:spcBef>
              <a:spcAft>
                <a:spcPts val="0"/>
              </a:spcAft>
              <a:buNone/>
            </a:pPr>
            <a:r>
              <a:rPr lang="en" sz="3600"/>
              <a:t>Who is the audience?</a:t>
            </a:r>
            <a:endParaRPr sz="36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47"/>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0" name="Google Shape;340;p47"/>
          <p:cNvPicPr preferRelativeResize="0"/>
          <p:nvPr/>
        </p:nvPicPr>
        <p:blipFill>
          <a:blip r:embed="rId3">
            <a:alphaModFix/>
          </a:blip>
          <a:stretch>
            <a:fillRect/>
          </a:stretch>
        </p:blipFill>
        <p:spPr>
          <a:xfrm>
            <a:off x="5474075" y="152400"/>
            <a:ext cx="3517524" cy="4690028"/>
          </a:xfrm>
          <a:prstGeom prst="rect">
            <a:avLst/>
          </a:prstGeom>
          <a:noFill/>
          <a:ln>
            <a:noFill/>
          </a:ln>
        </p:spPr>
      </p:pic>
      <p:pic>
        <p:nvPicPr>
          <p:cNvPr id="341" name="Google Shape;341;p47"/>
          <p:cNvPicPr preferRelativeResize="0"/>
          <p:nvPr/>
        </p:nvPicPr>
        <p:blipFill>
          <a:blip r:embed="rId4">
            <a:alphaModFix/>
          </a:blip>
          <a:stretch>
            <a:fillRect/>
          </a:stretch>
        </p:blipFill>
        <p:spPr>
          <a:xfrm>
            <a:off x="627675" y="796063"/>
            <a:ext cx="4407798" cy="3305848"/>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900"/>
        </a:solidFill>
      </p:bgPr>
    </p:bg>
    <p:spTree>
      <p:nvGrpSpPr>
        <p:cNvPr id="670" name="Shape 670"/>
        <p:cNvGrpSpPr/>
        <p:nvPr/>
      </p:nvGrpSpPr>
      <p:grpSpPr>
        <a:xfrm>
          <a:off x="0" y="0"/>
          <a:ext cx="0" cy="0"/>
          <a:chOff x="0" y="0"/>
          <a:chExt cx="0" cy="0"/>
        </a:xfrm>
      </p:grpSpPr>
      <p:sp>
        <p:nvSpPr>
          <p:cNvPr id="671" name="Google Shape;671;p101"/>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b="0" sz="2400">
              <a:latin typeface="Source Code Pro"/>
              <a:ea typeface="Source Code Pro"/>
              <a:cs typeface="Source Code Pro"/>
              <a:sym typeface="Source Code Pro"/>
            </a:endParaRPr>
          </a:p>
          <a:p>
            <a:pPr indent="-381000" lvl="0" marL="457200" rtl="0" algn="l">
              <a:spcBef>
                <a:spcPts val="0"/>
              </a:spcBef>
              <a:spcAft>
                <a:spcPts val="0"/>
              </a:spcAft>
              <a:buSzPts val="2400"/>
              <a:buFont typeface="Source Code Pro"/>
              <a:buChar char="●"/>
            </a:pPr>
            <a:r>
              <a:rPr b="0" lang="en" sz="2400">
                <a:latin typeface="Source Code Pro"/>
                <a:ea typeface="Source Code Pro"/>
                <a:cs typeface="Source Code Pro"/>
                <a:sym typeface="Source Code Pro"/>
              </a:rPr>
              <a:t>How does the author reveal the main idea in the book?</a:t>
            </a:r>
            <a:endParaRPr b="0" sz="2400">
              <a:latin typeface="Source Code Pro"/>
              <a:ea typeface="Source Code Pro"/>
              <a:cs typeface="Source Code Pro"/>
              <a:sym typeface="Source Code Pro"/>
            </a:endParaRPr>
          </a:p>
          <a:p>
            <a:pPr indent="-381000" lvl="0" marL="457200" rtl="0" algn="l">
              <a:spcBef>
                <a:spcPts val="0"/>
              </a:spcBef>
              <a:spcAft>
                <a:spcPts val="0"/>
              </a:spcAft>
              <a:buSzPts val="2400"/>
              <a:buFont typeface="Source Code Pro"/>
              <a:buChar char="●"/>
            </a:pPr>
            <a:r>
              <a:rPr b="0" lang="en" sz="2400">
                <a:latin typeface="Source Code Pro"/>
                <a:ea typeface="Source Code Pro"/>
                <a:cs typeface="Source Code Pro"/>
                <a:sym typeface="Source Code Pro"/>
              </a:rPr>
              <a:t>What types of detail does the author use?</a:t>
            </a:r>
            <a:endParaRPr b="0" sz="2400">
              <a:latin typeface="Source Code Pro"/>
              <a:ea typeface="Source Code Pro"/>
              <a:cs typeface="Source Code Pro"/>
              <a:sym typeface="Source Code Pro"/>
            </a:endParaRPr>
          </a:p>
          <a:p>
            <a:pPr indent="-381000" lvl="0" marL="457200" rtl="0" algn="l">
              <a:spcBef>
                <a:spcPts val="0"/>
              </a:spcBef>
              <a:spcAft>
                <a:spcPts val="0"/>
              </a:spcAft>
              <a:buSzPts val="2400"/>
              <a:buFont typeface="Source Code Pro"/>
              <a:buChar char="●"/>
            </a:pPr>
            <a:r>
              <a:rPr b="0" lang="en" sz="2400">
                <a:latin typeface="Source Code Pro"/>
                <a:ea typeface="Source Code Pro"/>
                <a:cs typeface="Source Code Pro"/>
                <a:sym typeface="Source Code Pro"/>
              </a:rPr>
              <a:t>How does the author use illustrations to explore or add to the main idea or purpose?</a:t>
            </a:r>
            <a:endParaRPr b="0" sz="2400">
              <a:latin typeface="Source Code Pro"/>
              <a:ea typeface="Source Code Pro"/>
              <a:cs typeface="Source Code Pro"/>
              <a:sym typeface="Source Code Pro"/>
            </a:endParaRPr>
          </a:p>
          <a:p>
            <a:pPr indent="0" lvl="0" marL="457200" rtl="0" algn="l">
              <a:spcBef>
                <a:spcPts val="0"/>
              </a:spcBef>
              <a:spcAft>
                <a:spcPts val="0"/>
              </a:spcAft>
              <a:buNone/>
            </a:pPr>
            <a:r>
              <a:t/>
            </a:r>
            <a:endParaRPr b="0" sz="2400">
              <a:latin typeface="Source Code Pro"/>
              <a:ea typeface="Source Code Pro"/>
              <a:cs typeface="Source Code Pro"/>
              <a:sym typeface="Source Code Pro"/>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4D79"/>
        </a:solidFill>
      </p:bgPr>
    </p:bg>
    <p:spTree>
      <p:nvGrpSpPr>
        <p:cNvPr id="675" name="Shape 675"/>
        <p:cNvGrpSpPr/>
        <p:nvPr/>
      </p:nvGrpSpPr>
      <p:grpSpPr>
        <a:xfrm>
          <a:off x="0" y="0"/>
          <a:ext cx="0" cy="0"/>
          <a:chOff x="0" y="0"/>
          <a:chExt cx="0" cy="0"/>
        </a:xfrm>
      </p:grpSpPr>
      <p:sp>
        <p:nvSpPr>
          <p:cNvPr id="676" name="Google Shape;676;p102"/>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FFFF00"/>
                </a:solidFill>
              </a:rPr>
              <a:t>Consider the words, the story and the illustrations</a:t>
            </a:r>
            <a:endParaRPr sz="3000">
              <a:solidFill>
                <a:srgbClr val="FFFF00"/>
              </a:solidFill>
            </a:endParaRPr>
          </a:p>
          <a:p>
            <a:pPr indent="0" lvl="0" marL="0" rtl="0" algn="l">
              <a:spcBef>
                <a:spcPts val="0"/>
              </a:spcBef>
              <a:spcAft>
                <a:spcPts val="0"/>
              </a:spcAft>
              <a:buNone/>
            </a:pPr>
            <a:r>
              <a:rPr lang="en" sz="3000"/>
              <a:t>How does the author convey emotions in this book?</a:t>
            </a:r>
            <a:endParaRPr sz="3000"/>
          </a:p>
          <a:p>
            <a:pPr indent="0" lvl="0" marL="0" rtl="0" algn="l">
              <a:spcBef>
                <a:spcPts val="0"/>
              </a:spcBef>
              <a:spcAft>
                <a:spcPts val="0"/>
              </a:spcAft>
              <a:buNone/>
            </a:pPr>
            <a:r>
              <a:rPr lang="en" sz="3000"/>
              <a:t>How does the author put ‘personality’ into the book?</a:t>
            </a:r>
            <a:endParaRPr sz="3000"/>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761D"/>
        </a:solidFill>
      </p:bgPr>
    </p:bg>
    <p:spTree>
      <p:nvGrpSpPr>
        <p:cNvPr id="680" name="Shape 680"/>
        <p:cNvGrpSpPr/>
        <p:nvPr/>
      </p:nvGrpSpPr>
      <p:grpSpPr>
        <a:xfrm>
          <a:off x="0" y="0"/>
          <a:ext cx="0" cy="0"/>
          <a:chOff x="0" y="0"/>
          <a:chExt cx="0" cy="0"/>
        </a:xfrm>
      </p:grpSpPr>
      <p:sp>
        <p:nvSpPr>
          <p:cNvPr id="681" name="Google Shape;681;p103"/>
          <p:cNvSpPr txBox="1"/>
          <p:nvPr>
            <p:ph type="title"/>
          </p:nvPr>
        </p:nvSpPr>
        <p:spPr>
          <a:xfrm>
            <a:off x="490250" y="526350"/>
            <a:ext cx="73953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lang="en" sz="2000">
                <a:solidFill>
                  <a:srgbClr val="00FFFF"/>
                </a:solidFill>
                <a:latin typeface="Source Code Pro"/>
                <a:ea typeface="Source Code Pro"/>
                <a:cs typeface="Source Code Pro"/>
                <a:sym typeface="Source Code Pro"/>
              </a:rPr>
              <a:t>Look carefully at the words and phrases the author is using, and consider the effect this has on the reader</a:t>
            </a:r>
            <a:endParaRPr b="0" sz="2000">
              <a:solidFill>
                <a:srgbClr val="00FFFF"/>
              </a:solidFill>
              <a:latin typeface="Source Code Pro"/>
              <a:ea typeface="Source Code Pro"/>
              <a:cs typeface="Source Code Pro"/>
              <a:sym typeface="Source Code Pro"/>
            </a:endParaRPr>
          </a:p>
          <a:p>
            <a:pPr indent="-355600" lvl="0" marL="457200" rtl="0" algn="l">
              <a:spcBef>
                <a:spcPts val="0"/>
              </a:spcBef>
              <a:spcAft>
                <a:spcPts val="0"/>
              </a:spcAft>
              <a:buSzPts val="2000"/>
              <a:buFont typeface="Source Code Pro"/>
              <a:buChar char="●"/>
            </a:pPr>
            <a:r>
              <a:rPr b="0" lang="en" sz="2000">
                <a:latin typeface="Source Code Pro"/>
                <a:ea typeface="Source Code Pro"/>
                <a:cs typeface="Source Code Pro"/>
                <a:sym typeface="Source Code Pro"/>
              </a:rPr>
              <a:t>What types of words are they using (eg similies, metaphors, strong verbs)</a:t>
            </a:r>
            <a:endParaRPr b="0" sz="2000">
              <a:latin typeface="Source Code Pro"/>
              <a:ea typeface="Source Code Pro"/>
              <a:cs typeface="Source Code Pro"/>
              <a:sym typeface="Source Code Pro"/>
            </a:endParaRPr>
          </a:p>
          <a:p>
            <a:pPr indent="-355600" lvl="0" marL="457200" rtl="0" algn="l">
              <a:spcBef>
                <a:spcPts val="0"/>
              </a:spcBef>
              <a:spcAft>
                <a:spcPts val="0"/>
              </a:spcAft>
              <a:buSzPts val="2000"/>
              <a:buFont typeface="Source Code Pro"/>
              <a:buChar char="●"/>
            </a:pPr>
            <a:r>
              <a:rPr b="0" lang="en" sz="2000">
                <a:latin typeface="Source Code Pro"/>
                <a:ea typeface="Source Code Pro"/>
                <a:cs typeface="Source Code Pro"/>
                <a:sym typeface="Source Code Pro"/>
              </a:rPr>
              <a:t>Are they manipulating the text or the graphics (eg bold print, large font)</a:t>
            </a:r>
            <a:endParaRPr b="0" sz="2000">
              <a:latin typeface="Source Code Pro"/>
              <a:ea typeface="Source Code Pro"/>
              <a:cs typeface="Source Code Pro"/>
              <a:sym typeface="Source Code Pro"/>
            </a:endParaRPr>
          </a:p>
          <a:p>
            <a:pPr indent="-355600" lvl="0" marL="457200" rtl="0" algn="l">
              <a:spcBef>
                <a:spcPts val="0"/>
              </a:spcBef>
              <a:spcAft>
                <a:spcPts val="0"/>
              </a:spcAft>
              <a:buSzPts val="2000"/>
              <a:buFont typeface="Source Code Pro"/>
              <a:buChar char="●"/>
            </a:pPr>
            <a:r>
              <a:rPr b="0" lang="en" sz="2000">
                <a:latin typeface="Source Code Pro"/>
                <a:ea typeface="Source Code Pro"/>
                <a:cs typeface="Source Code Pro"/>
                <a:sym typeface="Source Code Pro"/>
              </a:rPr>
              <a:t>How does the author vary the length and construction of his or her sentences?</a:t>
            </a:r>
            <a:endParaRPr b="0" sz="2000">
              <a:latin typeface="Source Code Pro"/>
              <a:ea typeface="Source Code Pro"/>
              <a:cs typeface="Source Code Pro"/>
              <a:sym typeface="Source Code Pro"/>
            </a:endParaRPr>
          </a:p>
          <a:p>
            <a:pPr indent="-355600" lvl="0" marL="457200" rtl="0" algn="l">
              <a:spcBef>
                <a:spcPts val="0"/>
              </a:spcBef>
              <a:spcAft>
                <a:spcPts val="0"/>
              </a:spcAft>
              <a:buSzPts val="2000"/>
              <a:buFont typeface="Source Code Pro"/>
              <a:buChar char="●"/>
            </a:pPr>
            <a:r>
              <a:rPr b="0" lang="en" sz="2000">
                <a:latin typeface="Source Code Pro"/>
                <a:ea typeface="Source Code Pro"/>
                <a:cs typeface="Source Code Pro"/>
                <a:sym typeface="Source Code Pro"/>
              </a:rPr>
              <a:t>Does the author use ‘sound’ effects like alliteration, rhyme or rythm? </a:t>
            </a:r>
            <a:endParaRPr b="0" sz="2000">
              <a:latin typeface="Source Code Pro"/>
              <a:ea typeface="Source Code Pro"/>
              <a:cs typeface="Source Code Pro"/>
              <a:sym typeface="Source Code Pro"/>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104"/>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Read like a writer</a:t>
            </a:r>
            <a:endParaRPr/>
          </a:p>
        </p:txBody>
      </p:sp>
      <p:sp>
        <p:nvSpPr>
          <p:cNvPr id="687" name="Google Shape;687;p104"/>
          <p:cNvSpPr txBox="1"/>
          <p:nvPr>
            <p:ph idx="1" type="subTitle"/>
          </p:nvPr>
        </p:nvSpPr>
        <p:spPr>
          <a:xfrm>
            <a:off x="265500" y="2845223"/>
            <a:ext cx="4045200" cy="134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688" name="Google Shape;688;p104"/>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How could this close reading of texts from the author perspective help children with their own writing?</a:t>
            </a:r>
            <a:endParaRPr/>
          </a:p>
          <a:p>
            <a:pPr indent="0" lvl="0" marL="0" rtl="0" algn="l">
              <a:spcBef>
                <a:spcPts val="1600"/>
              </a:spcBef>
              <a:spcAft>
                <a:spcPts val="1600"/>
              </a:spcAft>
              <a:buNone/>
            </a:pPr>
            <a:r>
              <a:rPr lang="en"/>
              <a:t>How and when could you incorporate this strategy in your teaching?</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p105"/>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Exploring effective strategies:</a:t>
            </a:r>
            <a:endParaRPr/>
          </a:p>
          <a:p>
            <a:pPr indent="0" lvl="0" marL="0" rtl="0" algn="l">
              <a:spcBef>
                <a:spcPts val="0"/>
              </a:spcBef>
              <a:spcAft>
                <a:spcPts val="0"/>
              </a:spcAft>
              <a:buNone/>
            </a:pPr>
            <a:r>
              <a:t/>
            </a:r>
            <a:endParaRPr b="0" sz="3600">
              <a:latin typeface="Source Code Pro"/>
              <a:ea typeface="Source Code Pro"/>
              <a:cs typeface="Source Code Pro"/>
              <a:sym typeface="Source Code Pro"/>
            </a:endParaRPr>
          </a:p>
          <a:p>
            <a:pPr indent="0" lvl="0" marL="0" rtl="0" algn="l">
              <a:spcBef>
                <a:spcPts val="0"/>
              </a:spcBef>
              <a:spcAft>
                <a:spcPts val="0"/>
              </a:spcAft>
              <a:buNone/>
            </a:pPr>
            <a:r>
              <a:rPr b="0" lang="en" sz="2400">
                <a:latin typeface="Source Code Pro"/>
                <a:ea typeface="Source Code Pro"/>
                <a:cs typeface="Source Code Pro"/>
                <a:sym typeface="Source Code Pro"/>
              </a:rPr>
              <a:t>Are we making the most of our opportunities during Inquiry investigations?</a:t>
            </a:r>
            <a:endParaRPr b="0" sz="2400">
              <a:latin typeface="Source Code Pro"/>
              <a:ea typeface="Source Code Pro"/>
              <a:cs typeface="Source Code Pro"/>
              <a:sym typeface="Source Code Pro"/>
            </a:endParaRPr>
          </a:p>
          <a:p>
            <a:pPr indent="0" lvl="0" marL="0" rtl="0" algn="l">
              <a:spcBef>
                <a:spcPts val="0"/>
              </a:spcBef>
              <a:spcAft>
                <a:spcPts val="0"/>
              </a:spcAft>
              <a:buNone/>
            </a:pPr>
            <a:r>
              <a:rPr b="0" lang="en" sz="2400">
                <a:solidFill>
                  <a:srgbClr val="FFFF00"/>
                </a:solidFill>
                <a:latin typeface="Source Code Pro"/>
                <a:ea typeface="Source Code Pro"/>
                <a:cs typeface="Source Code Pro"/>
                <a:sym typeface="Source Code Pro"/>
              </a:rPr>
              <a:t>Researching</a:t>
            </a:r>
            <a:r>
              <a:rPr b="0" lang="en" sz="3600">
                <a:solidFill>
                  <a:srgbClr val="FFFF00"/>
                </a:solidFill>
                <a:latin typeface="Source Code Pro"/>
                <a:ea typeface="Source Code Pro"/>
                <a:cs typeface="Source Code Pro"/>
                <a:sym typeface="Source Code Pro"/>
              </a:rPr>
              <a:t> </a:t>
            </a:r>
            <a:endParaRPr b="0" sz="3600">
              <a:solidFill>
                <a:srgbClr val="FFFF00"/>
              </a:solidFill>
              <a:latin typeface="Source Code Pro"/>
              <a:ea typeface="Source Code Pro"/>
              <a:cs typeface="Source Code Pro"/>
              <a:sym typeface="Source Code Pro"/>
            </a:endParaRPr>
          </a:p>
        </p:txBody>
      </p:sp>
      <p:pic>
        <p:nvPicPr>
          <p:cNvPr id="694" name="Google Shape;694;p105"/>
          <p:cNvPicPr preferRelativeResize="0"/>
          <p:nvPr/>
        </p:nvPicPr>
        <p:blipFill>
          <a:blip r:embed="rId3">
            <a:alphaModFix/>
          </a:blip>
          <a:stretch>
            <a:fillRect/>
          </a:stretch>
        </p:blipFill>
        <p:spPr>
          <a:xfrm>
            <a:off x="6005625" y="1173325"/>
            <a:ext cx="2495550" cy="18288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106"/>
          <p:cNvSpPr txBox="1"/>
          <p:nvPr>
            <p:ph idx="1" type="body"/>
          </p:nvPr>
        </p:nvSpPr>
        <p:spPr>
          <a:xfrm>
            <a:off x="311700" y="330575"/>
            <a:ext cx="4112400" cy="45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Children as researchers</a:t>
            </a:r>
            <a:endParaRPr/>
          </a:p>
          <a:p>
            <a:pPr indent="-342900" lvl="0" marL="457200" rtl="0" algn="l">
              <a:spcBef>
                <a:spcPts val="1600"/>
              </a:spcBef>
              <a:spcAft>
                <a:spcPts val="0"/>
              </a:spcAft>
              <a:buSzPts val="1800"/>
              <a:buChar char="●"/>
            </a:pPr>
            <a:r>
              <a:rPr lang="en"/>
              <a:t>Focus on process not on content</a:t>
            </a:r>
            <a:endParaRPr/>
          </a:p>
          <a:p>
            <a:pPr indent="-342900" lvl="0" marL="457200" rtl="0" algn="l">
              <a:spcBef>
                <a:spcPts val="0"/>
              </a:spcBef>
              <a:spcAft>
                <a:spcPts val="0"/>
              </a:spcAft>
              <a:buSzPts val="1800"/>
              <a:buChar char="●"/>
            </a:pPr>
            <a:r>
              <a:rPr lang="en"/>
              <a:t>Supported researching</a:t>
            </a:r>
            <a:endParaRPr/>
          </a:p>
          <a:p>
            <a:pPr indent="-342900" lvl="0" marL="457200" rtl="0" algn="l">
              <a:spcBef>
                <a:spcPts val="0"/>
              </a:spcBef>
              <a:spcAft>
                <a:spcPts val="0"/>
              </a:spcAft>
              <a:buSzPts val="1800"/>
              <a:buChar char="●"/>
            </a:pPr>
            <a:r>
              <a:rPr lang="en"/>
              <a:t>Ways of finding out: reading, viewing, interviewing, hands on</a:t>
            </a:r>
            <a:endParaRPr/>
          </a:p>
          <a:p>
            <a:pPr indent="-342900" lvl="0" marL="457200" rtl="0" algn="l">
              <a:spcBef>
                <a:spcPts val="0"/>
              </a:spcBef>
              <a:spcAft>
                <a:spcPts val="0"/>
              </a:spcAft>
              <a:buSzPts val="1800"/>
              <a:buChar char="●"/>
            </a:pPr>
            <a:r>
              <a:rPr lang="en"/>
              <a:t>Ways of sharing our knowledge: ‘list books’ drawing, telling, making</a:t>
            </a:r>
            <a:endParaRPr/>
          </a:p>
          <a:p>
            <a:pPr indent="-342900" lvl="0" marL="457200" rtl="0" algn="l">
              <a:spcBef>
                <a:spcPts val="0"/>
              </a:spcBef>
              <a:spcAft>
                <a:spcPts val="0"/>
              </a:spcAft>
              <a:buSzPts val="1800"/>
              <a:buChar char="●"/>
            </a:pPr>
            <a:r>
              <a:rPr lang="en"/>
              <a:t>Importance of talking and making connections (working theories</a:t>
            </a:r>
            <a:endParaRPr/>
          </a:p>
        </p:txBody>
      </p:sp>
      <p:pic>
        <p:nvPicPr>
          <p:cNvPr id="700" name="Google Shape;700;p106"/>
          <p:cNvPicPr preferRelativeResize="0"/>
          <p:nvPr/>
        </p:nvPicPr>
        <p:blipFill>
          <a:blip r:embed="rId3">
            <a:alphaModFix/>
          </a:blip>
          <a:stretch>
            <a:fillRect/>
          </a:stretch>
        </p:blipFill>
        <p:spPr>
          <a:xfrm>
            <a:off x="4523921" y="1259138"/>
            <a:ext cx="4268075" cy="262522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p107"/>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Exploring effective strategies:</a:t>
            </a:r>
            <a:endParaRPr/>
          </a:p>
          <a:p>
            <a:pPr indent="0" lvl="0" marL="0" rtl="0" algn="l">
              <a:spcBef>
                <a:spcPts val="0"/>
              </a:spcBef>
              <a:spcAft>
                <a:spcPts val="0"/>
              </a:spcAft>
              <a:buNone/>
            </a:pPr>
            <a:r>
              <a:t/>
            </a:r>
            <a:endParaRPr b="0" sz="3600">
              <a:latin typeface="Source Code Pro"/>
              <a:ea typeface="Source Code Pro"/>
              <a:cs typeface="Source Code Pro"/>
              <a:sym typeface="Source Code Pro"/>
            </a:endParaRPr>
          </a:p>
          <a:p>
            <a:pPr indent="0" lvl="0" marL="0" rtl="0" algn="l">
              <a:spcBef>
                <a:spcPts val="0"/>
              </a:spcBef>
              <a:spcAft>
                <a:spcPts val="0"/>
              </a:spcAft>
              <a:buNone/>
            </a:pPr>
            <a:r>
              <a:rPr b="0" lang="en" sz="2400">
                <a:latin typeface="Source Code Pro"/>
                <a:ea typeface="Source Code Pro"/>
                <a:cs typeface="Source Code Pro"/>
                <a:sym typeface="Source Code Pro"/>
              </a:rPr>
              <a:t>Are we making the most of the connections between drawing and writing?</a:t>
            </a:r>
            <a:endParaRPr b="0" sz="2400">
              <a:latin typeface="Source Code Pro"/>
              <a:ea typeface="Source Code Pro"/>
              <a:cs typeface="Source Code Pro"/>
              <a:sym typeface="Source Code Pro"/>
            </a:endParaRPr>
          </a:p>
          <a:p>
            <a:pPr indent="0" lvl="0" marL="0" rtl="0" algn="l">
              <a:spcBef>
                <a:spcPts val="0"/>
              </a:spcBef>
              <a:spcAft>
                <a:spcPts val="0"/>
              </a:spcAft>
              <a:buNone/>
            </a:pPr>
            <a:r>
              <a:rPr b="0" lang="en" sz="2400">
                <a:solidFill>
                  <a:srgbClr val="FFFF00"/>
                </a:solidFill>
                <a:latin typeface="Source Code Pro"/>
                <a:ea typeface="Source Code Pro"/>
                <a:cs typeface="Source Code Pro"/>
                <a:sym typeface="Source Code Pro"/>
              </a:rPr>
              <a:t>Austin’s butterfly</a:t>
            </a:r>
            <a:r>
              <a:rPr b="0" lang="en" sz="3600">
                <a:solidFill>
                  <a:srgbClr val="FFFF00"/>
                </a:solidFill>
                <a:latin typeface="Source Code Pro"/>
                <a:ea typeface="Source Code Pro"/>
                <a:cs typeface="Source Code Pro"/>
                <a:sym typeface="Source Code Pro"/>
              </a:rPr>
              <a:t> </a:t>
            </a:r>
            <a:endParaRPr b="0" sz="3600">
              <a:solidFill>
                <a:srgbClr val="FFFF00"/>
              </a:solidFill>
              <a:latin typeface="Source Code Pro"/>
              <a:ea typeface="Source Code Pro"/>
              <a:cs typeface="Source Code Pro"/>
              <a:sym typeface="Source Code Pro"/>
            </a:endParaRPr>
          </a:p>
        </p:txBody>
      </p:sp>
      <p:sp>
        <p:nvSpPr>
          <p:cNvPr id="706" name="Google Shape;706;p107"/>
          <p:cNvSpPr txBox="1"/>
          <p:nvPr/>
        </p:nvSpPr>
        <p:spPr>
          <a:xfrm>
            <a:off x="6436675" y="2878025"/>
            <a:ext cx="1973700" cy="110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https://www.youtube.com/watch?v=hqh1MRWZjms</a:t>
            </a:r>
            <a:r>
              <a:rPr lang="en"/>
              <a:t> </a:t>
            </a:r>
            <a:endParaRPr/>
          </a:p>
        </p:txBody>
      </p:sp>
      <p:pic>
        <p:nvPicPr>
          <p:cNvPr id="707" name="Google Shape;707;p107"/>
          <p:cNvPicPr preferRelativeResize="0"/>
          <p:nvPr/>
        </p:nvPicPr>
        <p:blipFill>
          <a:blip r:embed="rId4">
            <a:alphaModFix/>
          </a:blip>
          <a:stretch>
            <a:fillRect/>
          </a:stretch>
        </p:blipFill>
        <p:spPr>
          <a:xfrm>
            <a:off x="5998825" y="1144150"/>
            <a:ext cx="2730250" cy="136512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p10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Coming up</a:t>
            </a:r>
            <a:endParaRPr/>
          </a:p>
          <a:p>
            <a:pPr indent="0" lvl="0" marL="0" rtl="0" algn="l">
              <a:spcBef>
                <a:spcPts val="0"/>
              </a:spcBef>
              <a:spcAft>
                <a:spcPts val="0"/>
              </a:spcAft>
              <a:buNone/>
            </a:pPr>
            <a:r>
              <a:t/>
            </a:r>
            <a:endParaRPr b="0" sz="2400">
              <a:latin typeface="Source Code Pro"/>
              <a:ea typeface="Source Code Pro"/>
              <a:cs typeface="Source Code Pro"/>
              <a:sym typeface="Source Code Pro"/>
            </a:endParaRPr>
          </a:p>
          <a:p>
            <a:pPr indent="0" lvl="0" marL="0" rtl="0" algn="l">
              <a:spcBef>
                <a:spcPts val="0"/>
              </a:spcBef>
              <a:spcAft>
                <a:spcPts val="0"/>
              </a:spcAft>
              <a:buNone/>
            </a:pPr>
            <a:r>
              <a:rPr b="0" lang="en" sz="2400">
                <a:latin typeface="Source Code Pro"/>
                <a:ea typeface="Source Code Pro"/>
                <a:cs typeface="Source Code Pro"/>
                <a:sym typeface="Source Code Pro"/>
              </a:rPr>
              <a:t>John Spencer 12th September</a:t>
            </a:r>
            <a:endParaRPr b="0" sz="2400">
              <a:latin typeface="Source Code Pro"/>
              <a:ea typeface="Source Code Pro"/>
              <a:cs typeface="Source Code Pro"/>
              <a:sym typeface="Source Code Pro"/>
            </a:endParaRPr>
          </a:p>
          <a:p>
            <a:pPr indent="0" lvl="0" marL="0" rtl="0" algn="l">
              <a:spcBef>
                <a:spcPts val="0"/>
              </a:spcBef>
              <a:spcAft>
                <a:spcPts val="0"/>
              </a:spcAft>
              <a:buNone/>
            </a:pPr>
            <a:r>
              <a:t/>
            </a:r>
            <a:endParaRPr b="0" sz="2400">
              <a:latin typeface="Source Code Pro"/>
              <a:ea typeface="Source Code Pro"/>
              <a:cs typeface="Source Code Pro"/>
              <a:sym typeface="Source Code Pro"/>
            </a:endParaRPr>
          </a:p>
          <a:p>
            <a:pPr indent="0" lvl="0" marL="0" rtl="0" algn="l">
              <a:spcBef>
                <a:spcPts val="0"/>
              </a:spcBef>
              <a:spcAft>
                <a:spcPts val="0"/>
              </a:spcAft>
              <a:buNone/>
            </a:pPr>
            <a:r>
              <a:rPr b="0" lang="en" sz="2400">
                <a:latin typeface="Source Code Pro"/>
                <a:ea typeface="Source Code Pro"/>
                <a:cs typeface="Source Code Pro"/>
                <a:sym typeface="Source Code Pro"/>
              </a:rPr>
              <a:t>Nathan Wallis 16th November</a:t>
            </a:r>
            <a:endParaRPr b="0" sz="2400">
              <a:latin typeface="Source Code Pro"/>
              <a:ea typeface="Source Code Pro"/>
              <a:cs typeface="Source Code Pro"/>
              <a:sym typeface="Source Code Pro"/>
            </a:endParaRPr>
          </a:p>
        </p:txBody>
      </p:sp>
      <p:pic>
        <p:nvPicPr>
          <p:cNvPr id="713" name="Google Shape;713;p108"/>
          <p:cNvPicPr preferRelativeResize="0"/>
          <p:nvPr/>
        </p:nvPicPr>
        <p:blipFill>
          <a:blip r:embed="rId3">
            <a:alphaModFix/>
          </a:blip>
          <a:stretch>
            <a:fillRect/>
          </a:stretch>
        </p:blipFill>
        <p:spPr>
          <a:xfrm>
            <a:off x="6108950" y="794100"/>
            <a:ext cx="2730252" cy="364033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4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Spotlight on writing</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49"/>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activity</a:t>
            </a:r>
            <a:endParaRPr/>
          </a:p>
        </p:txBody>
      </p:sp>
      <p:sp>
        <p:nvSpPr>
          <p:cNvPr id="352" name="Google Shape;352;p49"/>
          <p:cNvSpPr txBox="1"/>
          <p:nvPr>
            <p:ph idx="1" type="subTitle"/>
          </p:nvPr>
        </p:nvSpPr>
        <p:spPr>
          <a:xfrm>
            <a:off x="265500" y="2845223"/>
            <a:ext cx="4045200" cy="134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Read the belief statements about writing and discuss the following questions:</a:t>
            </a:r>
            <a:endParaRPr/>
          </a:p>
        </p:txBody>
      </p:sp>
      <p:sp>
        <p:nvSpPr>
          <p:cNvPr id="353" name="Google Shape;353;p49"/>
          <p:cNvSpPr txBox="1"/>
          <p:nvPr>
            <p:ph idx="2" type="body"/>
          </p:nvPr>
        </p:nvSpPr>
        <p:spPr>
          <a:xfrm>
            <a:off x="4939500" y="466700"/>
            <a:ext cx="3837000" cy="4200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What does this statement mean to you?</a:t>
            </a:r>
            <a:endParaRPr/>
          </a:p>
          <a:p>
            <a:pPr indent="0" lvl="0" marL="0" rtl="0" algn="l">
              <a:spcBef>
                <a:spcPts val="1600"/>
              </a:spcBef>
              <a:spcAft>
                <a:spcPts val="0"/>
              </a:spcAft>
              <a:buNone/>
            </a:pPr>
            <a:r>
              <a:rPr lang="en"/>
              <a:t>What does it make you think about?</a:t>
            </a:r>
            <a:endParaRPr/>
          </a:p>
          <a:p>
            <a:pPr indent="0" lvl="0" marL="0" rtl="0" algn="l">
              <a:spcBef>
                <a:spcPts val="1600"/>
              </a:spcBef>
              <a:spcAft>
                <a:spcPts val="0"/>
              </a:spcAft>
              <a:buNone/>
            </a:pPr>
            <a:r>
              <a:rPr lang="en"/>
              <a:t>If you believe this what are the implications for your teaching?</a:t>
            </a:r>
            <a:endParaRPr/>
          </a:p>
          <a:p>
            <a:pPr indent="0" lvl="0" marL="0" rtl="0" algn="l">
              <a:spcBef>
                <a:spcPts val="1600"/>
              </a:spcBef>
              <a:spcAft>
                <a:spcPts val="1600"/>
              </a:spcAft>
              <a:buNone/>
            </a:pPr>
            <a:r>
              <a:rPr lang="en"/>
              <a:t>How might this challenge some of your current practices?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50"/>
          <p:cNvSpPr txBox="1"/>
          <p:nvPr>
            <p:ph idx="1" type="body"/>
          </p:nvPr>
        </p:nvSpPr>
        <p:spPr>
          <a:xfrm>
            <a:off x="311700" y="573650"/>
            <a:ext cx="8520600" cy="4365600"/>
          </a:xfrm>
          <a:prstGeom prst="rect">
            <a:avLst/>
          </a:prstGeom>
          <a:solidFill>
            <a:srgbClr val="C9DAF8"/>
          </a:solidFill>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600">
                <a:solidFill>
                  <a:srgbClr val="000000"/>
                </a:solidFill>
              </a:rPr>
              <a:t>Children learn to write by writing</a:t>
            </a:r>
            <a:endParaRPr sz="1600">
              <a:solidFill>
                <a:srgbClr val="000000"/>
              </a:solidFill>
            </a:endParaRPr>
          </a:p>
          <a:p>
            <a:pPr indent="0" lvl="0" marL="0" rtl="0" algn="l">
              <a:lnSpc>
                <a:spcPct val="100000"/>
              </a:lnSpc>
              <a:spcBef>
                <a:spcPts val="0"/>
              </a:spcBef>
              <a:spcAft>
                <a:spcPts val="0"/>
              </a:spcAft>
              <a:buNone/>
            </a:pPr>
            <a:r>
              <a:t/>
            </a:r>
            <a:endParaRPr sz="1600">
              <a:solidFill>
                <a:srgbClr val="000000"/>
              </a:solidFill>
            </a:endParaRPr>
          </a:p>
          <a:p>
            <a:pPr indent="0" lvl="0" marL="0" rtl="0" algn="l">
              <a:lnSpc>
                <a:spcPct val="100000"/>
              </a:lnSpc>
              <a:spcBef>
                <a:spcPts val="0"/>
              </a:spcBef>
              <a:spcAft>
                <a:spcPts val="0"/>
              </a:spcAft>
              <a:buNone/>
            </a:pPr>
            <a:r>
              <a:rPr lang="en" sz="1600">
                <a:solidFill>
                  <a:srgbClr val="000000"/>
                </a:solidFill>
              </a:rPr>
              <a:t>Writing is a process</a:t>
            </a:r>
            <a:endParaRPr sz="1600">
              <a:solidFill>
                <a:srgbClr val="000000"/>
              </a:solidFill>
            </a:endParaRPr>
          </a:p>
          <a:p>
            <a:pPr indent="0" lvl="0" marL="0" rtl="0" algn="l">
              <a:lnSpc>
                <a:spcPct val="100000"/>
              </a:lnSpc>
              <a:spcBef>
                <a:spcPts val="0"/>
              </a:spcBef>
              <a:spcAft>
                <a:spcPts val="0"/>
              </a:spcAft>
              <a:buNone/>
            </a:pPr>
            <a:r>
              <a:t/>
            </a:r>
            <a:endParaRPr b="1" sz="1600">
              <a:solidFill>
                <a:srgbClr val="000000"/>
              </a:solidFill>
            </a:endParaRPr>
          </a:p>
          <a:p>
            <a:pPr indent="0" lvl="0" marL="0" rtl="0" algn="l">
              <a:lnSpc>
                <a:spcPct val="100000"/>
              </a:lnSpc>
              <a:spcBef>
                <a:spcPts val="0"/>
              </a:spcBef>
              <a:spcAft>
                <a:spcPts val="0"/>
              </a:spcAft>
              <a:buNone/>
            </a:pPr>
            <a:r>
              <a:rPr lang="en" sz="1600">
                <a:solidFill>
                  <a:srgbClr val="000000"/>
                </a:solidFill>
              </a:rPr>
              <a:t>Writing is thinking</a:t>
            </a:r>
            <a:endParaRPr sz="1600">
              <a:solidFill>
                <a:srgbClr val="000000"/>
              </a:solidFill>
            </a:endParaRPr>
          </a:p>
          <a:p>
            <a:pPr indent="0" lvl="0" marL="0" rtl="0" algn="l">
              <a:lnSpc>
                <a:spcPct val="100000"/>
              </a:lnSpc>
              <a:spcBef>
                <a:spcPts val="0"/>
              </a:spcBef>
              <a:spcAft>
                <a:spcPts val="0"/>
              </a:spcAft>
              <a:buNone/>
            </a:pPr>
            <a:r>
              <a:t/>
            </a:r>
            <a:endParaRPr sz="1600">
              <a:solidFill>
                <a:srgbClr val="000000"/>
              </a:solidFill>
            </a:endParaRPr>
          </a:p>
          <a:p>
            <a:pPr indent="0" lvl="0" marL="0" rtl="0" algn="l">
              <a:lnSpc>
                <a:spcPct val="100000"/>
              </a:lnSpc>
              <a:spcBef>
                <a:spcPts val="0"/>
              </a:spcBef>
              <a:spcAft>
                <a:spcPts val="0"/>
              </a:spcAft>
              <a:buNone/>
            </a:pPr>
            <a:r>
              <a:rPr lang="en" sz="1600">
                <a:solidFill>
                  <a:srgbClr val="000000"/>
                </a:solidFill>
              </a:rPr>
              <a:t>Reading and writing are strongly interconnected</a:t>
            </a:r>
            <a:endParaRPr sz="1600">
              <a:solidFill>
                <a:srgbClr val="000000"/>
              </a:solidFill>
            </a:endParaRPr>
          </a:p>
          <a:p>
            <a:pPr indent="0" lvl="0" marL="0" rtl="0" algn="l">
              <a:lnSpc>
                <a:spcPct val="100000"/>
              </a:lnSpc>
              <a:spcBef>
                <a:spcPts val="0"/>
              </a:spcBef>
              <a:spcAft>
                <a:spcPts val="0"/>
              </a:spcAft>
              <a:buNone/>
            </a:pPr>
            <a:r>
              <a:t/>
            </a:r>
            <a:endParaRPr sz="1600">
              <a:solidFill>
                <a:srgbClr val="000000"/>
              </a:solidFill>
            </a:endParaRPr>
          </a:p>
          <a:p>
            <a:pPr indent="0" lvl="0" marL="0" rtl="0" algn="l">
              <a:lnSpc>
                <a:spcPct val="100000"/>
              </a:lnSpc>
              <a:spcBef>
                <a:spcPts val="0"/>
              </a:spcBef>
              <a:spcAft>
                <a:spcPts val="0"/>
              </a:spcAft>
              <a:buNone/>
            </a:pPr>
            <a:r>
              <a:rPr lang="en" sz="1600">
                <a:solidFill>
                  <a:srgbClr val="000000"/>
                </a:solidFill>
              </a:rPr>
              <a:t>Choice is essential to the writing process</a:t>
            </a:r>
            <a:endParaRPr sz="1600">
              <a:solidFill>
                <a:srgbClr val="000000"/>
              </a:solidFill>
            </a:endParaRPr>
          </a:p>
          <a:p>
            <a:pPr indent="0" lvl="0" marL="0" rtl="0" algn="l">
              <a:lnSpc>
                <a:spcPct val="100000"/>
              </a:lnSpc>
              <a:spcBef>
                <a:spcPts val="0"/>
              </a:spcBef>
              <a:spcAft>
                <a:spcPts val="0"/>
              </a:spcAft>
              <a:buNone/>
            </a:pPr>
            <a:r>
              <a:t/>
            </a:r>
            <a:endParaRPr sz="1600">
              <a:solidFill>
                <a:srgbClr val="000000"/>
              </a:solidFill>
            </a:endParaRPr>
          </a:p>
          <a:p>
            <a:pPr indent="0" lvl="0" marL="0" rtl="0" algn="l">
              <a:lnSpc>
                <a:spcPct val="100000"/>
              </a:lnSpc>
              <a:spcBef>
                <a:spcPts val="0"/>
              </a:spcBef>
              <a:spcAft>
                <a:spcPts val="0"/>
              </a:spcAft>
              <a:buNone/>
            </a:pPr>
            <a:r>
              <a:rPr lang="en" sz="1600">
                <a:solidFill>
                  <a:srgbClr val="000000"/>
                </a:solidFill>
              </a:rPr>
              <a:t>Talk is crucial to the writing process.</a:t>
            </a:r>
            <a:endParaRPr sz="1600">
              <a:solidFill>
                <a:srgbClr val="000000"/>
              </a:solidFill>
            </a:endParaRPr>
          </a:p>
          <a:p>
            <a:pPr indent="0" lvl="0" marL="0" rtl="0" algn="l">
              <a:lnSpc>
                <a:spcPct val="100000"/>
              </a:lnSpc>
              <a:spcBef>
                <a:spcPts val="0"/>
              </a:spcBef>
              <a:spcAft>
                <a:spcPts val="0"/>
              </a:spcAft>
              <a:buNone/>
            </a:pPr>
            <a:r>
              <a:t/>
            </a:r>
            <a:endParaRPr sz="1600">
              <a:solidFill>
                <a:srgbClr val="000000"/>
              </a:solidFill>
            </a:endParaRPr>
          </a:p>
          <a:p>
            <a:pPr indent="0" lvl="0" marL="0" rtl="0" algn="l">
              <a:lnSpc>
                <a:spcPct val="100000"/>
              </a:lnSpc>
              <a:spcBef>
                <a:spcPts val="0"/>
              </a:spcBef>
              <a:spcAft>
                <a:spcPts val="0"/>
              </a:spcAft>
              <a:buNone/>
            </a:pPr>
            <a:r>
              <a:rPr lang="en" sz="1600">
                <a:solidFill>
                  <a:srgbClr val="000000"/>
                </a:solidFill>
              </a:rPr>
              <a:t>Teach the writer, not the writing.</a:t>
            </a:r>
            <a:endParaRPr sz="1600">
              <a:solidFill>
                <a:srgbClr val="000000"/>
              </a:solidFill>
            </a:endParaRPr>
          </a:p>
          <a:p>
            <a:pPr indent="0" lvl="0" marL="0" rtl="0" algn="l">
              <a:lnSpc>
                <a:spcPct val="100000"/>
              </a:lnSpc>
              <a:spcBef>
                <a:spcPts val="0"/>
              </a:spcBef>
              <a:spcAft>
                <a:spcPts val="0"/>
              </a:spcAft>
              <a:buNone/>
            </a:pPr>
            <a:r>
              <a:t/>
            </a:r>
            <a:endParaRPr sz="1600">
              <a:solidFill>
                <a:srgbClr val="000000"/>
              </a:solidFill>
            </a:endParaRPr>
          </a:p>
          <a:p>
            <a:pPr indent="0" lvl="0" marL="0" rtl="0" algn="l">
              <a:spcBef>
                <a:spcPts val="200"/>
              </a:spcBef>
              <a:spcAft>
                <a:spcPts val="0"/>
              </a:spcAft>
              <a:buNone/>
            </a:pPr>
            <a:r>
              <a:rPr lang="en" sz="1600">
                <a:solidFill>
                  <a:srgbClr val="0B0C1D"/>
                </a:solidFill>
              </a:rPr>
              <a:t>Effective writing instruction involves students writing for authentic audiences and purposes</a:t>
            </a:r>
            <a:endParaRPr sz="1600">
              <a:solidFill>
                <a:srgbClr val="0B0C1D"/>
              </a:solidFill>
            </a:endParaRPr>
          </a:p>
          <a:p>
            <a:pPr indent="0" lvl="0" marL="0" rtl="0" algn="l">
              <a:lnSpc>
                <a:spcPct val="100000"/>
              </a:lnSpc>
              <a:spcBef>
                <a:spcPts val="1700"/>
              </a:spcBef>
              <a:spcAft>
                <a:spcPts val="0"/>
              </a:spcAft>
              <a:buNone/>
            </a:pPr>
            <a:r>
              <a:t/>
            </a:r>
            <a:endParaRPr>
              <a:solidFill>
                <a:srgbClr val="000000"/>
              </a:solidFill>
            </a:endParaRPr>
          </a:p>
          <a:p>
            <a:pPr indent="0" lvl="0" marL="0" rtl="0" algn="l">
              <a:lnSpc>
                <a:spcPct val="100000"/>
              </a:lnSpc>
              <a:spcBef>
                <a:spcPts val="0"/>
              </a:spcBef>
              <a:spcAft>
                <a:spcPts val="0"/>
              </a:spcAft>
              <a:buNone/>
            </a:pPr>
            <a:r>
              <a:t/>
            </a:r>
            <a:endParaRPr>
              <a:solidFill>
                <a:srgbClr val="000000"/>
              </a:solidFill>
            </a:endParaRPr>
          </a:p>
          <a:p>
            <a:pPr indent="0" lvl="0" marL="0" rtl="0" algn="l">
              <a:spcBef>
                <a:spcPts val="0"/>
              </a:spcBef>
              <a:spcAft>
                <a:spcPts val="160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Revolution">
  <a:themeElements>
    <a:clrScheme name="Revolution">
      <a:dk1>
        <a:srgbClr val="000000"/>
      </a:dk1>
      <a:lt1>
        <a:srgbClr val="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