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10" r:id="rId3"/>
    <p:sldMasterId id="2147483711" r:id="rId4"/>
    <p:sldMasterId id="2147483712" r:id="rId5"/>
    <p:sldMasterId id="2147483713" r:id="rId6"/>
    <p:sldMasterId id="2147483714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</p:sldIdLst>
  <p:sldSz cy="5143500" cx="9144000"/>
  <p:notesSz cx="6858000" cy="9144000"/>
  <p:embeddedFontLst>
    <p:embeddedFont>
      <p:font typeface="Amatic SC"/>
      <p:regular r:id="rId30"/>
      <p:bold r:id="rId31"/>
    </p:embeddedFont>
    <p:embeddedFont>
      <p:font typeface="Source Code Pro"/>
      <p:regular r:id="rId32"/>
      <p:bold r:id="rId33"/>
      <p:italic r:id="rId34"/>
      <p:boldItalic r:id="rId35"/>
    </p:embeddedFont>
    <p:embeddedFont>
      <p:font typeface="Average"/>
      <p:regular r:id="rId36"/>
    </p:embeddedFont>
    <p:embeddedFont>
      <p:font typeface="Oswald"/>
      <p:regular r:id="rId37"/>
      <p:bold r:id="rId38"/>
    </p:embeddedFont>
    <p:embeddedFont>
      <p:font typeface="Century Gothic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enturyGothic-bold.fntdata"/><Relationship Id="rId20" Type="http://schemas.openxmlformats.org/officeDocument/2006/relationships/slide" Target="slides/slide12.xml"/><Relationship Id="rId42" Type="http://schemas.openxmlformats.org/officeDocument/2006/relationships/font" Target="fonts/CenturyGothic-boldItalic.fntdata"/><Relationship Id="rId41" Type="http://schemas.openxmlformats.org/officeDocument/2006/relationships/font" Target="fonts/CenturyGothic-italic.fntdata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29" Type="http://schemas.openxmlformats.org/officeDocument/2006/relationships/slide" Target="slides/slide21.xml"/><Relationship Id="rId7" Type="http://schemas.openxmlformats.org/officeDocument/2006/relationships/slideMaster" Target="slideMasters/slideMaster5.xml"/><Relationship Id="rId8" Type="http://schemas.openxmlformats.org/officeDocument/2006/relationships/notesMaster" Target="notesMasters/notesMaster1.xml"/><Relationship Id="rId31" Type="http://schemas.openxmlformats.org/officeDocument/2006/relationships/font" Target="fonts/AmaticSC-bold.fntdata"/><Relationship Id="rId30" Type="http://schemas.openxmlformats.org/officeDocument/2006/relationships/font" Target="fonts/AmaticSC-regular.fntdata"/><Relationship Id="rId11" Type="http://schemas.openxmlformats.org/officeDocument/2006/relationships/slide" Target="slides/slide3.xml"/><Relationship Id="rId33" Type="http://schemas.openxmlformats.org/officeDocument/2006/relationships/font" Target="fonts/SourceCodePro-bold.fntdata"/><Relationship Id="rId10" Type="http://schemas.openxmlformats.org/officeDocument/2006/relationships/slide" Target="slides/slide2.xml"/><Relationship Id="rId32" Type="http://schemas.openxmlformats.org/officeDocument/2006/relationships/font" Target="fonts/SourceCodePro-regular.fntdata"/><Relationship Id="rId13" Type="http://schemas.openxmlformats.org/officeDocument/2006/relationships/slide" Target="slides/slide5.xml"/><Relationship Id="rId35" Type="http://schemas.openxmlformats.org/officeDocument/2006/relationships/font" Target="fonts/SourceCodePro-boldItalic.fntdata"/><Relationship Id="rId12" Type="http://schemas.openxmlformats.org/officeDocument/2006/relationships/slide" Target="slides/slide4.xml"/><Relationship Id="rId34" Type="http://schemas.openxmlformats.org/officeDocument/2006/relationships/font" Target="fonts/SourceCodePro-italic.fntdata"/><Relationship Id="rId15" Type="http://schemas.openxmlformats.org/officeDocument/2006/relationships/slide" Target="slides/slide7.xml"/><Relationship Id="rId37" Type="http://schemas.openxmlformats.org/officeDocument/2006/relationships/font" Target="fonts/Oswald-regular.fntdata"/><Relationship Id="rId14" Type="http://schemas.openxmlformats.org/officeDocument/2006/relationships/slide" Target="slides/slide6.xml"/><Relationship Id="rId36" Type="http://schemas.openxmlformats.org/officeDocument/2006/relationships/font" Target="fonts/Average-regular.fntdata"/><Relationship Id="rId17" Type="http://schemas.openxmlformats.org/officeDocument/2006/relationships/slide" Target="slides/slide9.xml"/><Relationship Id="rId39" Type="http://schemas.openxmlformats.org/officeDocument/2006/relationships/font" Target="fonts/CenturyGothic-regular.fntdata"/><Relationship Id="rId16" Type="http://schemas.openxmlformats.org/officeDocument/2006/relationships/slide" Target="slides/slide8.xml"/><Relationship Id="rId38" Type="http://schemas.openxmlformats.org/officeDocument/2006/relationships/font" Target="fonts/Oswald-bold.fntdata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g31190ff392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5" name="Google Shape;815;g31190ff392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g311920e853_0_6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1" name="Google Shape;821;g311920e853_0_6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311920e853_0_6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Google Shape;827;g311920e853_0_6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g311920e853_0_7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6" name="Google Shape;836;g311920e853_0_7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311920e853_0_7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Google Shape;842;g311920e853_0_7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g311920e853_0_7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0" name="Google Shape;850;g311920e853_0_7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g311920e853_0_7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6" name="Google Shape;856;g311920e853_0_7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g311920e853_0_7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" name="Google Shape;862;g311920e853_0_7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311920e85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8" name="Google Shape;868;g311920e853_0_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g322e97c06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5" name="Google Shape;875;g322e97c06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31190ff392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3" name="Google Shape;753;g31190ff392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311920e853_0_7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" name="Google Shape;881;g311920e853_0_7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g311920e853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8" name="Google Shape;888;g311920e853_0_27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31190ff392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Google Shape;760;g31190ff392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311920e853_0_7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311920e853_0_7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31190ff392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31190ff392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311920e853_0_4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311920e853_0_4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5" name="Google Shape;785;g311920e853_0_4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g311920e853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3" name="Google Shape;793;g311920e853_0_1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311920e853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0" name="Google Shape;800;g311920e853_0_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g311920e85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6" name="Google Shape;806;g311920e853_0_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/>
          <p:nvPr>
            <p:ph idx="10" type="dt"/>
          </p:nvPr>
        </p:nvSpPr>
        <p:spPr>
          <a:xfrm>
            <a:off x="5997388" y="168369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5" name="Google Shape;105;p14"/>
          <p:cNvSpPr txBox="1"/>
          <p:nvPr>
            <p:ph idx="11" type="ftr"/>
          </p:nvPr>
        </p:nvSpPr>
        <p:spPr>
          <a:xfrm>
            <a:off x="4641448" y="4389120"/>
            <a:ext cx="3502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6" name="Google Shape;106;p14"/>
          <p:cNvSpPr txBox="1"/>
          <p:nvPr>
            <p:ph idx="12" type="sldNum"/>
          </p:nvPr>
        </p:nvSpPr>
        <p:spPr>
          <a:xfrm>
            <a:off x="4649096" y="168368"/>
            <a:ext cx="1332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/>
          <p:nvPr>
            <p:ph type="title"/>
          </p:nvPr>
        </p:nvSpPr>
        <p:spPr>
          <a:xfrm>
            <a:off x="1043490" y="770748"/>
            <a:ext cx="7024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9" name="Google Shape;109;p15"/>
          <p:cNvSpPr txBox="1"/>
          <p:nvPr>
            <p:ph idx="1" type="body"/>
          </p:nvPr>
        </p:nvSpPr>
        <p:spPr>
          <a:xfrm>
            <a:off x="1412111" y="1737007"/>
            <a:ext cx="30570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  <a:defRPr b="1" i="0" sz="24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  <a:defRPr b="1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0" name="Google Shape;110;p15"/>
          <p:cNvSpPr txBox="1"/>
          <p:nvPr>
            <p:ph idx="2" type="body"/>
          </p:nvPr>
        </p:nvSpPr>
        <p:spPr>
          <a:xfrm>
            <a:off x="1041721" y="2231020"/>
            <a:ext cx="3420000" cy="2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4424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5119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5467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5816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5816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5816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5816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5815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5815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1" name="Google Shape;111;p15"/>
          <p:cNvSpPr txBox="1"/>
          <p:nvPr>
            <p:ph idx="3" type="body"/>
          </p:nvPr>
        </p:nvSpPr>
        <p:spPr>
          <a:xfrm>
            <a:off x="5011837" y="1737007"/>
            <a:ext cx="3055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  <a:defRPr b="1" i="0" sz="24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  <a:defRPr b="1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2" name="Google Shape;112;p15"/>
          <p:cNvSpPr txBox="1"/>
          <p:nvPr>
            <p:ph idx="4" type="body"/>
          </p:nvPr>
        </p:nvSpPr>
        <p:spPr>
          <a:xfrm>
            <a:off x="4645152" y="2231020"/>
            <a:ext cx="3420000" cy="2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4424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5119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5467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5816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5816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5816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5816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5815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5815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3" name="Google Shape;113;p15"/>
          <p:cNvSpPr txBox="1"/>
          <p:nvPr>
            <p:ph idx="10" type="dt"/>
          </p:nvPr>
        </p:nvSpPr>
        <p:spPr>
          <a:xfrm>
            <a:off x="5997388" y="168369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4" name="Google Shape;114;p15"/>
          <p:cNvSpPr txBox="1"/>
          <p:nvPr>
            <p:ph idx="11" type="ftr"/>
          </p:nvPr>
        </p:nvSpPr>
        <p:spPr>
          <a:xfrm>
            <a:off x="4641448" y="4389120"/>
            <a:ext cx="3502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5" name="Google Shape;115;p15"/>
          <p:cNvSpPr txBox="1"/>
          <p:nvPr>
            <p:ph idx="12" type="sldNum"/>
          </p:nvPr>
        </p:nvSpPr>
        <p:spPr>
          <a:xfrm>
            <a:off x="4649096" y="168368"/>
            <a:ext cx="1332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/>
          <p:nvPr>
            <p:ph type="title"/>
          </p:nvPr>
        </p:nvSpPr>
        <p:spPr>
          <a:xfrm>
            <a:off x="1043490" y="770748"/>
            <a:ext cx="7024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8" name="Google Shape;118;p16"/>
          <p:cNvSpPr txBox="1"/>
          <p:nvPr>
            <p:ph idx="1" type="body"/>
          </p:nvPr>
        </p:nvSpPr>
        <p:spPr>
          <a:xfrm>
            <a:off x="1043492" y="1742739"/>
            <a:ext cx="6777300" cy="26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4424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4772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5119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5467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5816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6164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6164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6164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6164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9" name="Google Shape;119;p16"/>
          <p:cNvSpPr txBox="1"/>
          <p:nvPr>
            <p:ph idx="10" type="dt"/>
          </p:nvPr>
        </p:nvSpPr>
        <p:spPr>
          <a:xfrm>
            <a:off x="5997388" y="168369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0" name="Google Shape;120;p16"/>
          <p:cNvSpPr txBox="1"/>
          <p:nvPr>
            <p:ph idx="11" type="ftr"/>
          </p:nvPr>
        </p:nvSpPr>
        <p:spPr>
          <a:xfrm>
            <a:off x="4641448" y="4389120"/>
            <a:ext cx="3502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1" name="Google Shape;121;p16"/>
          <p:cNvSpPr txBox="1"/>
          <p:nvPr>
            <p:ph idx="12" type="sldNum"/>
          </p:nvPr>
        </p:nvSpPr>
        <p:spPr>
          <a:xfrm>
            <a:off x="4649096" y="168368"/>
            <a:ext cx="1332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/>
          <p:nvPr>
            <p:ph type="title"/>
          </p:nvPr>
        </p:nvSpPr>
        <p:spPr>
          <a:xfrm>
            <a:off x="1043490" y="770748"/>
            <a:ext cx="7024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4" name="Google Shape;124;p17"/>
          <p:cNvSpPr txBox="1"/>
          <p:nvPr>
            <p:ph idx="10" type="dt"/>
          </p:nvPr>
        </p:nvSpPr>
        <p:spPr>
          <a:xfrm>
            <a:off x="5997388" y="168369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5" name="Google Shape;125;p17"/>
          <p:cNvSpPr txBox="1"/>
          <p:nvPr>
            <p:ph idx="11" type="ftr"/>
          </p:nvPr>
        </p:nvSpPr>
        <p:spPr>
          <a:xfrm>
            <a:off x="4641448" y="4389120"/>
            <a:ext cx="3502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6" name="Google Shape;126;p17"/>
          <p:cNvSpPr txBox="1"/>
          <p:nvPr>
            <p:ph idx="12" type="sldNum"/>
          </p:nvPr>
        </p:nvSpPr>
        <p:spPr>
          <a:xfrm>
            <a:off x="4649096" y="168368"/>
            <a:ext cx="1332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17"/>
          <p:cNvSpPr txBox="1"/>
          <p:nvPr>
            <p:ph idx="1" type="body"/>
          </p:nvPr>
        </p:nvSpPr>
        <p:spPr>
          <a:xfrm>
            <a:off x="1042416" y="1735074"/>
            <a:ext cx="3420000" cy="26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4424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4772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5119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5467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5816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6164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6164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6164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6164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8" name="Google Shape;128;p17"/>
          <p:cNvSpPr txBox="1"/>
          <p:nvPr>
            <p:ph idx="2" type="body"/>
          </p:nvPr>
        </p:nvSpPr>
        <p:spPr>
          <a:xfrm>
            <a:off x="4645152" y="1735073"/>
            <a:ext cx="3420000" cy="26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4424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4772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5119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5467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5816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6164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6164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6164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6164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18"/>
          <p:cNvGrpSpPr/>
          <p:nvPr/>
        </p:nvGrpSpPr>
        <p:grpSpPr>
          <a:xfrm>
            <a:off x="-644959" y="0"/>
            <a:ext cx="10457378" cy="5337692"/>
            <a:chOff x="-644959" y="0"/>
            <a:chExt cx="10457378" cy="7116923"/>
          </a:xfrm>
        </p:grpSpPr>
        <p:grpSp>
          <p:nvGrpSpPr>
            <p:cNvPr id="131" name="Google Shape;131;p18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32" name="Google Shape;132;p18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33" name="Google Shape;133;p18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34" name="Google Shape;134;p1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35" name="Google Shape;135;p1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136" name="Google Shape;136;p18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37" name="Google Shape;137;p18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38" name="Google Shape;138;p1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39" name="Google Shape;139;p1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140" name="Google Shape;140;p18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41" name="Google Shape;141;p18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42" name="Google Shape;142;p1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43" name="Google Shape;143;p1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sp>
            <p:nvSpPr>
              <p:cNvPr id="144" name="Google Shape;144;p18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5" name="Google Shape;145;p1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6" name="Google Shape;146;p18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147" name="Google Shape;147;p18"/>
            <p:cNvSpPr/>
            <p:nvPr/>
          </p:nvSpPr>
          <p:spPr>
            <a:xfrm>
              <a:off x="-11875" y="5035138"/>
              <a:ext cx="9144000" cy="1175655"/>
            </a:xfrm>
            <a:custGeom>
              <a:rect b="b" l="l" r="r" t="t"/>
              <a:pathLst>
                <a:path extrusionOk="0" h="1175655" w="914400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8" name="Google Shape;148;p18"/>
            <p:cNvSpPr/>
            <p:nvPr/>
          </p:nvSpPr>
          <p:spPr>
            <a:xfrm>
              <a:off x="-11875" y="3467595"/>
              <a:ext cx="9144000" cy="890650"/>
            </a:xfrm>
            <a:custGeom>
              <a:rect b="b" l="l" r="r" t="t"/>
              <a:pathLst>
                <a:path extrusionOk="0" h="890650" w="914400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9" name="Google Shape;149;p18"/>
            <p:cNvSpPr/>
            <p:nvPr/>
          </p:nvSpPr>
          <p:spPr>
            <a:xfrm>
              <a:off x="-23751" y="5640779"/>
              <a:ext cx="3004457" cy="1211283"/>
            </a:xfrm>
            <a:custGeom>
              <a:rect b="b" l="l" r="r" t="t"/>
              <a:pathLst>
                <a:path extrusionOk="0" h="1211283" w="3004457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0" name="Google Shape;150;p18"/>
            <p:cNvSpPr/>
            <p:nvPr/>
          </p:nvSpPr>
          <p:spPr>
            <a:xfrm>
              <a:off x="-11875" y="5284519"/>
              <a:ext cx="9144000" cy="1478478"/>
            </a:xfrm>
            <a:custGeom>
              <a:rect b="b" l="l" r="r" t="t"/>
              <a:pathLst>
                <a:path extrusionOk="0" h="1478478" w="914400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1" name="Google Shape;151;p18"/>
            <p:cNvSpPr/>
            <p:nvPr/>
          </p:nvSpPr>
          <p:spPr>
            <a:xfrm>
              <a:off x="2137558" y="5132120"/>
              <a:ext cx="6982691" cy="1719942"/>
            </a:xfrm>
            <a:custGeom>
              <a:rect b="b" l="l" r="r" t="t"/>
              <a:pathLst>
                <a:path extrusionOk="0" h="1719942" w="6982691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2" name="Google Shape;152;p18"/>
            <p:cNvSpPr/>
            <p:nvPr/>
          </p:nvSpPr>
          <p:spPr>
            <a:xfrm rot="1799950">
              <a:off x="2996127" y="2859222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3" name="Google Shape;153;p18"/>
            <p:cNvSpPr/>
            <p:nvPr/>
          </p:nvSpPr>
          <p:spPr>
            <a:xfrm rot="1799950">
              <a:off x="3720027" y="412604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4" name="Google Shape;154;p18"/>
            <p:cNvSpPr/>
            <p:nvPr/>
          </p:nvSpPr>
          <p:spPr>
            <a:xfrm rot="1799950">
              <a:off x="3729553" y="1592397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9"/>
              </a:schemeClr>
            </a:solidFill>
            <a:ln cap="flat" cmpd="sng" w="12700">
              <a:solidFill>
                <a:schemeClr val="lt1">
                  <a:alpha val="784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5" name="Google Shape;155;p18"/>
            <p:cNvSpPr/>
            <p:nvPr/>
          </p:nvSpPr>
          <p:spPr>
            <a:xfrm rot="1799950">
              <a:off x="2977077" y="325573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3920"/>
              </a:schemeClr>
            </a:solidFill>
            <a:ln cap="flat" cmpd="sng" w="12700">
              <a:solidFill>
                <a:schemeClr val="lt1">
                  <a:alpha val="784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6" name="Google Shape;156;p18"/>
            <p:cNvSpPr/>
            <p:nvPr/>
          </p:nvSpPr>
          <p:spPr>
            <a:xfrm rot="1799950">
              <a:off x="4462976" y="538334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588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7" name="Google Shape;157;p18"/>
            <p:cNvSpPr/>
            <p:nvPr/>
          </p:nvSpPr>
          <p:spPr>
            <a:xfrm rot="1801764">
              <a:off x="-382491" y="4201432"/>
              <a:ext cx="1260379" cy="1387003"/>
            </a:xfrm>
            <a:custGeom>
              <a:rect b="b" l="l" r="r" t="t"/>
              <a:pathLst>
                <a:path extrusionOk="0" h="1388236" w="1261499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lt1">
                <a:alpha val="980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8" name="Google Shape;158;p18"/>
            <p:cNvSpPr/>
            <p:nvPr/>
          </p:nvSpPr>
          <p:spPr>
            <a:xfrm rot="1799950">
              <a:off x="24327" y="540239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9" name="Google Shape;159;p18"/>
            <p:cNvSpPr/>
            <p:nvPr/>
          </p:nvSpPr>
          <p:spPr>
            <a:xfrm rot="1799950">
              <a:off x="52903" y="284969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9"/>
              </a:schemeClr>
            </a:solidFill>
            <a:ln cap="flat" cmpd="sng" w="12700">
              <a:solidFill>
                <a:schemeClr val="lt1">
                  <a:alpha val="784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0" name="Google Shape;160;p18"/>
            <p:cNvSpPr/>
            <p:nvPr/>
          </p:nvSpPr>
          <p:spPr>
            <a:xfrm rot="1799950">
              <a:off x="776802" y="4126047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1" name="Google Shape;161;p18"/>
            <p:cNvSpPr/>
            <p:nvPr/>
          </p:nvSpPr>
          <p:spPr>
            <a:xfrm rot="1799950">
              <a:off x="1510227" y="5411923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2" name="Google Shape;162;p18"/>
            <p:cNvSpPr/>
            <p:nvPr/>
          </p:nvSpPr>
          <p:spPr>
            <a:xfrm rot="1799950">
              <a:off x="1529278" y="2859222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9"/>
              </a:schemeClr>
            </a:solidFill>
            <a:ln cap="flat" cmpd="sng" w="12700">
              <a:solidFill>
                <a:schemeClr val="lt1">
                  <a:alpha val="784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3" name="Google Shape;163;p18"/>
            <p:cNvSpPr/>
            <p:nvPr/>
          </p:nvSpPr>
          <p:spPr>
            <a:xfrm rot="1799950">
              <a:off x="795852" y="1563823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4" name="Google Shape;164;p18"/>
            <p:cNvSpPr/>
            <p:nvPr/>
          </p:nvSpPr>
          <p:spPr>
            <a:xfrm rot="1799950">
              <a:off x="6806128" y="414509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5" name="Google Shape;165;p18"/>
            <p:cNvSpPr/>
            <p:nvPr/>
          </p:nvSpPr>
          <p:spPr>
            <a:xfrm rot="1799950">
              <a:off x="7549078" y="542144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6" name="Google Shape;166;p18"/>
            <p:cNvSpPr/>
            <p:nvPr/>
          </p:nvSpPr>
          <p:spPr>
            <a:xfrm rot="1799950">
              <a:off x="7549079" y="286874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9"/>
              </a:schemeClr>
            </a:solidFill>
            <a:ln cap="flat" cmpd="sng" w="12700">
              <a:solidFill>
                <a:schemeClr val="lt1">
                  <a:alpha val="784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7" name="Google Shape;167;p18"/>
            <p:cNvSpPr/>
            <p:nvPr/>
          </p:nvSpPr>
          <p:spPr>
            <a:xfrm rot="1801764">
              <a:off x="8306436" y="4055534"/>
              <a:ext cx="1242303" cy="1387003"/>
            </a:xfrm>
            <a:custGeom>
              <a:rect b="b" l="l" r="r" t="t"/>
              <a:pathLst>
                <a:path extrusionOk="0" h="1388236" w="1243407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lt1">
                <a:alpha val="392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8" name="Google Shape;168;p18"/>
            <p:cNvSpPr/>
            <p:nvPr/>
          </p:nvSpPr>
          <p:spPr>
            <a:xfrm rot="1801764">
              <a:off x="8306686" y="1511428"/>
              <a:ext cx="1240768" cy="1387589"/>
            </a:xfrm>
            <a:custGeom>
              <a:rect b="b" l="l" r="r" t="t"/>
              <a:pathLst>
                <a:path extrusionOk="0" h="1388822" w="1241871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69" name="Google Shape;169;p18"/>
          <p:cNvSpPr/>
          <p:nvPr/>
        </p:nvSpPr>
        <p:spPr>
          <a:xfrm>
            <a:off x="4561242" y="-16133"/>
            <a:ext cx="3679200" cy="4703700"/>
          </a:xfrm>
          <a:prstGeom prst="rect">
            <a:avLst/>
          </a:prstGeom>
          <a:solidFill>
            <a:srgbClr val="F5F5F5"/>
          </a:solidFill>
          <a:ln cap="flat" cmpd="sng" w="15875">
            <a:solidFill>
              <a:srgbClr val="74A5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p18"/>
          <p:cNvSpPr/>
          <p:nvPr/>
        </p:nvSpPr>
        <p:spPr>
          <a:xfrm>
            <a:off x="4649096" y="-16133"/>
            <a:ext cx="3505200" cy="1734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1" name="Google Shape;171;p18"/>
          <p:cNvSpPr txBox="1"/>
          <p:nvPr>
            <p:ph type="ctrTitle"/>
          </p:nvPr>
        </p:nvSpPr>
        <p:spPr>
          <a:xfrm>
            <a:off x="4733365" y="2031357"/>
            <a:ext cx="3313500" cy="1276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2" name="Google Shape;172;p18"/>
          <p:cNvSpPr txBox="1"/>
          <p:nvPr>
            <p:ph idx="1" type="subTitle"/>
          </p:nvPr>
        </p:nvSpPr>
        <p:spPr>
          <a:xfrm>
            <a:off x="4733365" y="3315810"/>
            <a:ext cx="3309900" cy="9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  <a:defRPr b="0" i="0" sz="1800" u="none" cap="none" strike="noStrike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None/>
              <a:defRPr b="0" i="0" sz="2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ctr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ctr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ctr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ctr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3" name="Google Shape;173;p18"/>
          <p:cNvSpPr txBox="1"/>
          <p:nvPr>
            <p:ph idx="10" type="dt"/>
          </p:nvPr>
        </p:nvSpPr>
        <p:spPr>
          <a:xfrm>
            <a:off x="4738744" y="1137621"/>
            <a:ext cx="2133600" cy="563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4" name="Google Shape;174;p18"/>
          <p:cNvSpPr/>
          <p:nvPr/>
        </p:nvSpPr>
        <p:spPr>
          <a:xfrm>
            <a:off x="4650889" y="4566213"/>
            <a:ext cx="3505200" cy="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5" name="Google Shape;175;p18"/>
          <p:cNvSpPr txBox="1"/>
          <p:nvPr>
            <p:ph idx="11" type="ftr"/>
          </p:nvPr>
        </p:nvSpPr>
        <p:spPr>
          <a:xfrm>
            <a:off x="5303520" y="4289975"/>
            <a:ext cx="2831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6" name="Google Shape;176;p18"/>
          <p:cNvSpPr txBox="1"/>
          <p:nvPr>
            <p:ph idx="12" type="sldNum"/>
          </p:nvPr>
        </p:nvSpPr>
        <p:spPr>
          <a:xfrm>
            <a:off x="4649096" y="4289975"/>
            <a:ext cx="643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7" name="Google Shape;177;p18"/>
          <p:cNvSpPr/>
          <p:nvPr/>
        </p:nvSpPr>
        <p:spPr>
          <a:xfrm>
            <a:off x="4650889" y="4566213"/>
            <a:ext cx="3505200" cy="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9"/>
          <p:cNvSpPr txBox="1"/>
          <p:nvPr>
            <p:ph type="title"/>
          </p:nvPr>
        </p:nvSpPr>
        <p:spPr>
          <a:xfrm>
            <a:off x="1258645" y="2175622"/>
            <a:ext cx="66375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0" name="Google Shape;180;p19"/>
          <p:cNvSpPr txBox="1"/>
          <p:nvPr>
            <p:ph idx="1" type="body"/>
          </p:nvPr>
        </p:nvSpPr>
        <p:spPr>
          <a:xfrm>
            <a:off x="1258645" y="3200400"/>
            <a:ext cx="6637500" cy="11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1" name="Google Shape;181;p19"/>
          <p:cNvSpPr txBox="1"/>
          <p:nvPr>
            <p:ph idx="10" type="dt"/>
          </p:nvPr>
        </p:nvSpPr>
        <p:spPr>
          <a:xfrm>
            <a:off x="5997388" y="168369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2" name="Google Shape;182;p19"/>
          <p:cNvSpPr txBox="1"/>
          <p:nvPr>
            <p:ph idx="11" type="ftr"/>
          </p:nvPr>
        </p:nvSpPr>
        <p:spPr>
          <a:xfrm>
            <a:off x="4641448" y="4389120"/>
            <a:ext cx="3502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3" name="Google Shape;183;p19"/>
          <p:cNvSpPr txBox="1"/>
          <p:nvPr>
            <p:ph idx="12" type="sldNum"/>
          </p:nvPr>
        </p:nvSpPr>
        <p:spPr>
          <a:xfrm>
            <a:off x="4649096" y="168368"/>
            <a:ext cx="1332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0"/>
          <p:cNvSpPr txBox="1"/>
          <p:nvPr>
            <p:ph type="title"/>
          </p:nvPr>
        </p:nvSpPr>
        <p:spPr>
          <a:xfrm>
            <a:off x="1043490" y="770748"/>
            <a:ext cx="7024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6" name="Google Shape;186;p20"/>
          <p:cNvSpPr txBox="1"/>
          <p:nvPr>
            <p:ph idx="10" type="dt"/>
          </p:nvPr>
        </p:nvSpPr>
        <p:spPr>
          <a:xfrm>
            <a:off x="5997388" y="168369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7" name="Google Shape;187;p20"/>
          <p:cNvSpPr txBox="1"/>
          <p:nvPr>
            <p:ph idx="11" type="ftr"/>
          </p:nvPr>
        </p:nvSpPr>
        <p:spPr>
          <a:xfrm>
            <a:off x="4641448" y="4389120"/>
            <a:ext cx="3502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8" name="Google Shape;188;p20"/>
          <p:cNvSpPr txBox="1"/>
          <p:nvPr>
            <p:ph idx="12" type="sldNum"/>
          </p:nvPr>
        </p:nvSpPr>
        <p:spPr>
          <a:xfrm>
            <a:off x="4649096" y="168368"/>
            <a:ext cx="1332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oogle Shape;190;p21"/>
          <p:cNvGrpSpPr/>
          <p:nvPr/>
        </p:nvGrpSpPr>
        <p:grpSpPr>
          <a:xfrm>
            <a:off x="-644959" y="0"/>
            <a:ext cx="10457378" cy="5337692"/>
            <a:chOff x="-644959" y="0"/>
            <a:chExt cx="10457378" cy="7116923"/>
          </a:xfrm>
        </p:grpSpPr>
        <p:grpSp>
          <p:nvGrpSpPr>
            <p:cNvPr id="191" name="Google Shape;191;p21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92" name="Google Shape;192;p21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93" name="Google Shape;193;p21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94" name="Google Shape;194;p2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95" name="Google Shape;195;p2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196" name="Google Shape;196;p21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97" name="Google Shape;197;p21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98" name="Google Shape;198;p2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99" name="Google Shape;199;p2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200" name="Google Shape;200;p21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201" name="Google Shape;201;p21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02" name="Google Shape;202;p2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03" name="Google Shape;203;p2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sp>
            <p:nvSpPr>
              <p:cNvPr id="204" name="Google Shape;204;p21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5" name="Google Shape;205;p21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06" name="Google Shape;206;p21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207" name="Google Shape;207;p21"/>
            <p:cNvSpPr/>
            <p:nvPr/>
          </p:nvSpPr>
          <p:spPr>
            <a:xfrm>
              <a:off x="-11875" y="5035138"/>
              <a:ext cx="9144000" cy="1175655"/>
            </a:xfrm>
            <a:custGeom>
              <a:rect b="b" l="l" r="r" t="t"/>
              <a:pathLst>
                <a:path extrusionOk="0" h="1175655" w="914400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8" name="Google Shape;208;p21"/>
            <p:cNvSpPr/>
            <p:nvPr/>
          </p:nvSpPr>
          <p:spPr>
            <a:xfrm>
              <a:off x="-11875" y="3467595"/>
              <a:ext cx="9144000" cy="890650"/>
            </a:xfrm>
            <a:custGeom>
              <a:rect b="b" l="l" r="r" t="t"/>
              <a:pathLst>
                <a:path extrusionOk="0" h="890650" w="914400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9" name="Google Shape;209;p21"/>
            <p:cNvSpPr/>
            <p:nvPr/>
          </p:nvSpPr>
          <p:spPr>
            <a:xfrm>
              <a:off x="-23751" y="5640779"/>
              <a:ext cx="3004457" cy="1211283"/>
            </a:xfrm>
            <a:custGeom>
              <a:rect b="b" l="l" r="r" t="t"/>
              <a:pathLst>
                <a:path extrusionOk="0" h="1211283" w="3004457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0" name="Google Shape;210;p21"/>
            <p:cNvSpPr/>
            <p:nvPr/>
          </p:nvSpPr>
          <p:spPr>
            <a:xfrm>
              <a:off x="-11875" y="5284519"/>
              <a:ext cx="9144000" cy="1478478"/>
            </a:xfrm>
            <a:custGeom>
              <a:rect b="b" l="l" r="r" t="t"/>
              <a:pathLst>
                <a:path extrusionOk="0" h="1478478" w="914400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1" name="Google Shape;211;p21"/>
            <p:cNvSpPr/>
            <p:nvPr/>
          </p:nvSpPr>
          <p:spPr>
            <a:xfrm>
              <a:off x="2137558" y="5132120"/>
              <a:ext cx="6982691" cy="1719942"/>
            </a:xfrm>
            <a:custGeom>
              <a:rect b="b" l="l" r="r" t="t"/>
              <a:pathLst>
                <a:path extrusionOk="0" h="1719942" w="6982691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2" name="Google Shape;212;p21"/>
            <p:cNvSpPr/>
            <p:nvPr/>
          </p:nvSpPr>
          <p:spPr>
            <a:xfrm rot="1799950">
              <a:off x="2996127" y="2859222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3" name="Google Shape;213;p21"/>
            <p:cNvSpPr/>
            <p:nvPr/>
          </p:nvSpPr>
          <p:spPr>
            <a:xfrm rot="1799950">
              <a:off x="3720027" y="412604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4" name="Google Shape;214;p21"/>
            <p:cNvSpPr/>
            <p:nvPr/>
          </p:nvSpPr>
          <p:spPr>
            <a:xfrm rot="1799950">
              <a:off x="3729553" y="1592397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9"/>
              </a:schemeClr>
            </a:solidFill>
            <a:ln cap="flat" cmpd="sng" w="12700">
              <a:solidFill>
                <a:schemeClr val="lt1">
                  <a:alpha val="784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5" name="Google Shape;215;p21"/>
            <p:cNvSpPr/>
            <p:nvPr/>
          </p:nvSpPr>
          <p:spPr>
            <a:xfrm rot="1799950">
              <a:off x="2977077" y="325573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3920"/>
              </a:schemeClr>
            </a:solidFill>
            <a:ln cap="flat" cmpd="sng" w="12700">
              <a:solidFill>
                <a:schemeClr val="lt1">
                  <a:alpha val="784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6" name="Google Shape;216;p21"/>
            <p:cNvSpPr/>
            <p:nvPr/>
          </p:nvSpPr>
          <p:spPr>
            <a:xfrm rot="1799950">
              <a:off x="4462976" y="538334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588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7" name="Google Shape;217;p21"/>
            <p:cNvSpPr/>
            <p:nvPr/>
          </p:nvSpPr>
          <p:spPr>
            <a:xfrm rot="1801764">
              <a:off x="-382491" y="4201432"/>
              <a:ext cx="1260379" cy="1387003"/>
            </a:xfrm>
            <a:custGeom>
              <a:rect b="b" l="l" r="r" t="t"/>
              <a:pathLst>
                <a:path extrusionOk="0" h="1388236" w="1261499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lt1">
                <a:alpha val="980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8" name="Google Shape;218;p21"/>
            <p:cNvSpPr/>
            <p:nvPr/>
          </p:nvSpPr>
          <p:spPr>
            <a:xfrm rot="1799950">
              <a:off x="24327" y="540239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9" name="Google Shape;219;p21"/>
            <p:cNvSpPr/>
            <p:nvPr/>
          </p:nvSpPr>
          <p:spPr>
            <a:xfrm rot="1799950">
              <a:off x="52903" y="284969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9"/>
              </a:schemeClr>
            </a:solidFill>
            <a:ln cap="flat" cmpd="sng" w="12700">
              <a:solidFill>
                <a:schemeClr val="lt1">
                  <a:alpha val="784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0" name="Google Shape;220;p21"/>
            <p:cNvSpPr/>
            <p:nvPr/>
          </p:nvSpPr>
          <p:spPr>
            <a:xfrm rot="1799950">
              <a:off x="776802" y="4126047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1" name="Google Shape;221;p21"/>
            <p:cNvSpPr/>
            <p:nvPr/>
          </p:nvSpPr>
          <p:spPr>
            <a:xfrm rot="1799950">
              <a:off x="1510227" y="5411923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2" name="Google Shape;222;p21"/>
            <p:cNvSpPr/>
            <p:nvPr/>
          </p:nvSpPr>
          <p:spPr>
            <a:xfrm rot="1799950">
              <a:off x="1529278" y="2859222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9"/>
              </a:schemeClr>
            </a:solidFill>
            <a:ln cap="flat" cmpd="sng" w="12700">
              <a:solidFill>
                <a:schemeClr val="lt1">
                  <a:alpha val="784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3" name="Google Shape;223;p21"/>
            <p:cNvSpPr/>
            <p:nvPr/>
          </p:nvSpPr>
          <p:spPr>
            <a:xfrm rot="1799950">
              <a:off x="795852" y="1563823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4" name="Google Shape;224;p21"/>
            <p:cNvSpPr/>
            <p:nvPr/>
          </p:nvSpPr>
          <p:spPr>
            <a:xfrm rot="1799950">
              <a:off x="6806128" y="414509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5" name="Google Shape;225;p21"/>
            <p:cNvSpPr/>
            <p:nvPr/>
          </p:nvSpPr>
          <p:spPr>
            <a:xfrm rot="1799950">
              <a:off x="7549078" y="542144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6" name="Google Shape;226;p21"/>
            <p:cNvSpPr/>
            <p:nvPr/>
          </p:nvSpPr>
          <p:spPr>
            <a:xfrm rot="1799950">
              <a:off x="7549079" y="286874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9"/>
              </a:schemeClr>
            </a:solidFill>
            <a:ln cap="flat" cmpd="sng" w="12700">
              <a:solidFill>
                <a:schemeClr val="lt1">
                  <a:alpha val="784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7" name="Google Shape;227;p21"/>
            <p:cNvSpPr/>
            <p:nvPr/>
          </p:nvSpPr>
          <p:spPr>
            <a:xfrm rot="1801764">
              <a:off x="8306436" y="4055534"/>
              <a:ext cx="1242303" cy="1387003"/>
            </a:xfrm>
            <a:custGeom>
              <a:rect b="b" l="l" r="r" t="t"/>
              <a:pathLst>
                <a:path extrusionOk="0" h="1388236" w="1243407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lt1">
                <a:alpha val="392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8" name="Google Shape;228;p21"/>
            <p:cNvSpPr/>
            <p:nvPr/>
          </p:nvSpPr>
          <p:spPr>
            <a:xfrm rot="1801764">
              <a:off x="8306686" y="1511428"/>
              <a:ext cx="1240768" cy="1387589"/>
            </a:xfrm>
            <a:custGeom>
              <a:rect b="b" l="l" r="r" t="t"/>
              <a:pathLst>
                <a:path extrusionOk="0" h="1388822" w="1241871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29" name="Google Shape;229;p21"/>
          <p:cNvSpPr/>
          <p:nvPr/>
        </p:nvSpPr>
        <p:spPr>
          <a:xfrm>
            <a:off x="4561242" y="-16133"/>
            <a:ext cx="3679200" cy="4703700"/>
          </a:xfrm>
          <a:prstGeom prst="rect">
            <a:avLst/>
          </a:prstGeom>
          <a:solidFill>
            <a:srgbClr val="F5F5F5"/>
          </a:solidFill>
          <a:ln cap="flat" cmpd="sng" w="15875">
            <a:solidFill>
              <a:srgbClr val="74A5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0" name="Google Shape;230;p21"/>
          <p:cNvSpPr/>
          <p:nvPr/>
        </p:nvSpPr>
        <p:spPr>
          <a:xfrm>
            <a:off x="4649096" y="-16132"/>
            <a:ext cx="3505200" cy="46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p21"/>
          <p:cNvSpPr txBox="1"/>
          <p:nvPr>
            <p:ph idx="10" type="dt"/>
          </p:nvPr>
        </p:nvSpPr>
        <p:spPr>
          <a:xfrm>
            <a:off x="5997388" y="168369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2" name="Google Shape;232;p21"/>
          <p:cNvSpPr txBox="1"/>
          <p:nvPr>
            <p:ph idx="12" type="sldNum"/>
          </p:nvPr>
        </p:nvSpPr>
        <p:spPr>
          <a:xfrm>
            <a:off x="4649096" y="168368"/>
            <a:ext cx="1332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3" name="Google Shape;233;p21"/>
          <p:cNvSpPr/>
          <p:nvPr/>
        </p:nvSpPr>
        <p:spPr>
          <a:xfrm>
            <a:off x="905571" y="451412"/>
            <a:ext cx="3562200" cy="4236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4" name="Google Shape;234;p21"/>
          <p:cNvSpPr txBox="1"/>
          <p:nvPr>
            <p:ph idx="1" type="body"/>
          </p:nvPr>
        </p:nvSpPr>
        <p:spPr>
          <a:xfrm>
            <a:off x="1145894" y="642395"/>
            <a:ext cx="3090300" cy="38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4424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4772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5119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5467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5816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2512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2512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2512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2512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5" name="Google Shape;235;p21"/>
          <p:cNvSpPr/>
          <p:nvPr/>
        </p:nvSpPr>
        <p:spPr>
          <a:xfrm>
            <a:off x="4650889" y="4566213"/>
            <a:ext cx="3505200" cy="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6" name="Google Shape;236;p21"/>
          <p:cNvSpPr txBox="1"/>
          <p:nvPr>
            <p:ph idx="11" type="ftr"/>
          </p:nvPr>
        </p:nvSpPr>
        <p:spPr>
          <a:xfrm>
            <a:off x="4641448" y="4293626"/>
            <a:ext cx="3493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7" name="Google Shape;237;p21"/>
          <p:cNvSpPr txBox="1"/>
          <p:nvPr>
            <p:ph type="title"/>
          </p:nvPr>
        </p:nvSpPr>
        <p:spPr>
          <a:xfrm>
            <a:off x="4739833" y="1993075"/>
            <a:ext cx="3304500" cy="109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8" name="Google Shape;238;p21"/>
          <p:cNvSpPr txBox="1"/>
          <p:nvPr>
            <p:ph idx="2" type="body"/>
          </p:nvPr>
        </p:nvSpPr>
        <p:spPr>
          <a:xfrm>
            <a:off x="4736592" y="3102746"/>
            <a:ext cx="3298800" cy="11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0" i="0" sz="1600" u="none" cap="none" strike="noStrike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912"/>
              <a:buFont typeface="Noto Sans Symbols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760"/>
              <a:buFont typeface="Noto Sans Symbols"/>
              <a:buNone/>
              <a:defRPr b="0" i="0" sz="1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" name="Google Shape;240;p22"/>
          <p:cNvGrpSpPr/>
          <p:nvPr/>
        </p:nvGrpSpPr>
        <p:grpSpPr>
          <a:xfrm>
            <a:off x="-644959" y="0"/>
            <a:ext cx="10457378" cy="5337692"/>
            <a:chOff x="-644959" y="0"/>
            <a:chExt cx="10457378" cy="7116923"/>
          </a:xfrm>
        </p:grpSpPr>
        <p:grpSp>
          <p:nvGrpSpPr>
            <p:cNvPr id="241" name="Google Shape;241;p2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42" name="Google Shape;242;p22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243" name="Google Shape;243;p2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44" name="Google Shape;244;p2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45" name="Google Shape;245;p2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246" name="Google Shape;246;p22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247" name="Google Shape;247;p2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48" name="Google Shape;248;p2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49" name="Google Shape;249;p2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250" name="Google Shape;250;p22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251" name="Google Shape;251;p2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52" name="Google Shape;252;p2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253" name="Google Shape;253;p2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sp>
            <p:nvSpPr>
              <p:cNvPr id="254" name="Google Shape;254;p22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55" name="Google Shape;255;p22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56" name="Google Shape;256;p22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257" name="Google Shape;257;p22"/>
            <p:cNvSpPr/>
            <p:nvPr/>
          </p:nvSpPr>
          <p:spPr>
            <a:xfrm>
              <a:off x="-11875" y="5035138"/>
              <a:ext cx="9144000" cy="1175655"/>
            </a:xfrm>
            <a:custGeom>
              <a:rect b="b" l="l" r="r" t="t"/>
              <a:pathLst>
                <a:path extrusionOk="0" h="1175655" w="914400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8" name="Google Shape;258;p22"/>
            <p:cNvSpPr/>
            <p:nvPr/>
          </p:nvSpPr>
          <p:spPr>
            <a:xfrm>
              <a:off x="-11875" y="3467595"/>
              <a:ext cx="9144000" cy="890650"/>
            </a:xfrm>
            <a:custGeom>
              <a:rect b="b" l="l" r="r" t="t"/>
              <a:pathLst>
                <a:path extrusionOk="0" h="890650" w="914400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9" name="Google Shape;259;p22"/>
            <p:cNvSpPr/>
            <p:nvPr/>
          </p:nvSpPr>
          <p:spPr>
            <a:xfrm>
              <a:off x="-23751" y="5640779"/>
              <a:ext cx="3004457" cy="1211283"/>
            </a:xfrm>
            <a:custGeom>
              <a:rect b="b" l="l" r="r" t="t"/>
              <a:pathLst>
                <a:path extrusionOk="0" h="1211283" w="3004457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0" name="Google Shape;260;p22"/>
            <p:cNvSpPr/>
            <p:nvPr/>
          </p:nvSpPr>
          <p:spPr>
            <a:xfrm>
              <a:off x="-11875" y="5284519"/>
              <a:ext cx="9144000" cy="1478478"/>
            </a:xfrm>
            <a:custGeom>
              <a:rect b="b" l="l" r="r" t="t"/>
              <a:pathLst>
                <a:path extrusionOk="0" h="1478478" w="914400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1" name="Google Shape;261;p22"/>
            <p:cNvSpPr/>
            <p:nvPr/>
          </p:nvSpPr>
          <p:spPr>
            <a:xfrm>
              <a:off x="2137558" y="5132120"/>
              <a:ext cx="6982691" cy="1719942"/>
            </a:xfrm>
            <a:custGeom>
              <a:rect b="b" l="l" r="r" t="t"/>
              <a:pathLst>
                <a:path extrusionOk="0" h="1719942" w="6982691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2" name="Google Shape;262;p22"/>
            <p:cNvSpPr/>
            <p:nvPr/>
          </p:nvSpPr>
          <p:spPr>
            <a:xfrm rot="1799950">
              <a:off x="2996127" y="2859222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3" name="Google Shape;263;p22"/>
            <p:cNvSpPr/>
            <p:nvPr/>
          </p:nvSpPr>
          <p:spPr>
            <a:xfrm rot="1799950">
              <a:off x="3720027" y="412604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4" name="Google Shape;264;p22"/>
            <p:cNvSpPr/>
            <p:nvPr/>
          </p:nvSpPr>
          <p:spPr>
            <a:xfrm rot="1799950">
              <a:off x="3729553" y="1592397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9"/>
              </a:schemeClr>
            </a:solidFill>
            <a:ln cap="flat" cmpd="sng" w="12700">
              <a:solidFill>
                <a:schemeClr val="lt1">
                  <a:alpha val="784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5" name="Google Shape;265;p22"/>
            <p:cNvSpPr/>
            <p:nvPr/>
          </p:nvSpPr>
          <p:spPr>
            <a:xfrm rot="1799950">
              <a:off x="2977077" y="325573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3920"/>
              </a:schemeClr>
            </a:solidFill>
            <a:ln cap="flat" cmpd="sng" w="12700">
              <a:solidFill>
                <a:schemeClr val="lt1">
                  <a:alpha val="784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6" name="Google Shape;266;p22"/>
            <p:cNvSpPr/>
            <p:nvPr/>
          </p:nvSpPr>
          <p:spPr>
            <a:xfrm rot="1799950">
              <a:off x="4462976" y="538334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588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7" name="Google Shape;267;p22"/>
            <p:cNvSpPr/>
            <p:nvPr/>
          </p:nvSpPr>
          <p:spPr>
            <a:xfrm rot="1801764">
              <a:off x="-382491" y="4201432"/>
              <a:ext cx="1260379" cy="1387003"/>
            </a:xfrm>
            <a:custGeom>
              <a:rect b="b" l="l" r="r" t="t"/>
              <a:pathLst>
                <a:path extrusionOk="0" h="1388236" w="1261499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lt1">
                <a:alpha val="980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8" name="Google Shape;268;p22"/>
            <p:cNvSpPr/>
            <p:nvPr/>
          </p:nvSpPr>
          <p:spPr>
            <a:xfrm rot="1799950">
              <a:off x="24327" y="540239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9" name="Google Shape;269;p22"/>
            <p:cNvSpPr/>
            <p:nvPr/>
          </p:nvSpPr>
          <p:spPr>
            <a:xfrm rot="1799950">
              <a:off x="52903" y="284969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9"/>
              </a:schemeClr>
            </a:solidFill>
            <a:ln cap="flat" cmpd="sng" w="12700">
              <a:solidFill>
                <a:schemeClr val="lt1">
                  <a:alpha val="784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0" name="Google Shape;270;p22"/>
            <p:cNvSpPr/>
            <p:nvPr/>
          </p:nvSpPr>
          <p:spPr>
            <a:xfrm rot="1799950">
              <a:off x="776802" y="4126047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1" name="Google Shape;271;p22"/>
            <p:cNvSpPr/>
            <p:nvPr/>
          </p:nvSpPr>
          <p:spPr>
            <a:xfrm rot="1799950">
              <a:off x="1510227" y="5411923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2" name="Google Shape;272;p22"/>
            <p:cNvSpPr/>
            <p:nvPr/>
          </p:nvSpPr>
          <p:spPr>
            <a:xfrm rot="1799950">
              <a:off x="1529278" y="2859222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9"/>
              </a:schemeClr>
            </a:solidFill>
            <a:ln cap="flat" cmpd="sng" w="12700">
              <a:solidFill>
                <a:schemeClr val="lt1">
                  <a:alpha val="784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3" name="Google Shape;273;p22"/>
            <p:cNvSpPr/>
            <p:nvPr/>
          </p:nvSpPr>
          <p:spPr>
            <a:xfrm rot="1799950">
              <a:off x="795852" y="1563823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4" name="Google Shape;274;p22"/>
            <p:cNvSpPr/>
            <p:nvPr/>
          </p:nvSpPr>
          <p:spPr>
            <a:xfrm rot="1799950">
              <a:off x="6806128" y="414509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5" name="Google Shape;275;p22"/>
            <p:cNvSpPr/>
            <p:nvPr/>
          </p:nvSpPr>
          <p:spPr>
            <a:xfrm rot="1799950">
              <a:off x="7549078" y="542144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6" name="Google Shape;276;p22"/>
            <p:cNvSpPr/>
            <p:nvPr/>
          </p:nvSpPr>
          <p:spPr>
            <a:xfrm rot="1799950">
              <a:off x="7549079" y="286874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9"/>
              </a:schemeClr>
            </a:solidFill>
            <a:ln cap="flat" cmpd="sng" w="12700">
              <a:solidFill>
                <a:schemeClr val="lt1">
                  <a:alpha val="784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7" name="Google Shape;277;p22"/>
            <p:cNvSpPr/>
            <p:nvPr/>
          </p:nvSpPr>
          <p:spPr>
            <a:xfrm rot="1801764">
              <a:off x="8306436" y="4055534"/>
              <a:ext cx="1242303" cy="1387003"/>
            </a:xfrm>
            <a:custGeom>
              <a:rect b="b" l="l" r="r" t="t"/>
              <a:pathLst>
                <a:path extrusionOk="0" h="1388236" w="1243407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lt1">
                <a:alpha val="392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8" name="Google Shape;278;p22"/>
            <p:cNvSpPr/>
            <p:nvPr/>
          </p:nvSpPr>
          <p:spPr>
            <a:xfrm rot="1801764">
              <a:off x="8306686" y="1511428"/>
              <a:ext cx="1240768" cy="1387589"/>
            </a:xfrm>
            <a:custGeom>
              <a:rect b="b" l="l" r="r" t="t"/>
              <a:pathLst>
                <a:path extrusionOk="0" h="1388822" w="1241871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79" name="Google Shape;279;p22"/>
          <p:cNvSpPr/>
          <p:nvPr/>
        </p:nvSpPr>
        <p:spPr>
          <a:xfrm>
            <a:off x="4561242" y="-16133"/>
            <a:ext cx="3679200" cy="4703700"/>
          </a:xfrm>
          <a:prstGeom prst="rect">
            <a:avLst/>
          </a:prstGeom>
          <a:solidFill>
            <a:srgbClr val="F5F5F5"/>
          </a:solidFill>
          <a:ln cap="flat" cmpd="sng" w="15875">
            <a:solidFill>
              <a:srgbClr val="74A5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p22"/>
          <p:cNvSpPr/>
          <p:nvPr/>
        </p:nvSpPr>
        <p:spPr>
          <a:xfrm>
            <a:off x="4649096" y="-16132"/>
            <a:ext cx="3505200" cy="46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p22"/>
          <p:cNvSpPr/>
          <p:nvPr/>
        </p:nvSpPr>
        <p:spPr>
          <a:xfrm>
            <a:off x="905571" y="451412"/>
            <a:ext cx="3562200" cy="4236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1E1E1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2" name="Google Shape;282;p22"/>
          <p:cNvSpPr/>
          <p:nvPr/>
        </p:nvSpPr>
        <p:spPr>
          <a:xfrm>
            <a:off x="4650889" y="4566213"/>
            <a:ext cx="3505200" cy="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3" name="Google Shape;283;p22"/>
          <p:cNvSpPr txBox="1"/>
          <p:nvPr>
            <p:ph type="title"/>
          </p:nvPr>
        </p:nvSpPr>
        <p:spPr>
          <a:xfrm>
            <a:off x="4734424" y="1995678"/>
            <a:ext cx="3300900" cy="109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84" name="Google Shape;284;p22"/>
          <p:cNvSpPr/>
          <p:nvPr>
            <p:ph idx="2" type="pic"/>
          </p:nvPr>
        </p:nvSpPr>
        <p:spPr>
          <a:xfrm>
            <a:off x="1005208" y="520346"/>
            <a:ext cx="3359700" cy="41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432"/>
              <a:buFont typeface="Noto Sans Symbols"/>
              <a:buNone/>
              <a:defRPr b="0" i="0" sz="3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128"/>
              <a:buFont typeface="Noto Sans Symbols"/>
              <a:buNone/>
              <a:defRPr b="0" i="0" sz="2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85" name="Google Shape;285;p22"/>
          <p:cNvSpPr txBox="1"/>
          <p:nvPr>
            <p:ph idx="1" type="body"/>
          </p:nvPr>
        </p:nvSpPr>
        <p:spPr>
          <a:xfrm>
            <a:off x="4734630" y="3099816"/>
            <a:ext cx="3300600" cy="11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0" i="0" sz="1600" u="none" cap="none" strike="noStrike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912"/>
              <a:buFont typeface="Noto Sans Symbols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760"/>
              <a:buFont typeface="Noto Sans Symbols"/>
              <a:buNone/>
              <a:defRPr b="0" i="0" sz="1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86" name="Google Shape;286;p22"/>
          <p:cNvSpPr txBox="1"/>
          <p:nvPr>
            <p:ph idx="10" type="dt"/>
          </p:nvPr>
        </p:nvSpPr>
        <p:spPr>
          <a:xfrm>
            <a:off x="5997388" y="168369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87" name="Google Shape;287;p22"/>
          <p:cNvSpPr txBox="1"/>
          <p:nvPr>
            <p:ph idx="11" type="ftr"/>
          </p:nvPr>
        </p:nvSpPr>
        <p:spPr>
          <a:xfrm>
            <a:off x="4641448" y="4293626"/>
            <a:ext cx="3493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88" name="Google Shape;288;p22"/>
          <p:cNvSpPr txBox="1"/>
          <p:nvPr>
            <p:ph idx="12" type="sldNum"/>
          </p:nvPr>
        </p:nvSpPr>
        <p:spPr>
          <a:xfrm>
            <a:off x="4649096" y="168368"/>
            <a:ext cx="1332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3"/>
          <p:cNvSpPr txBox="1"/>
          <p:nvPr>
            <p:ph type="title"/>
          </p:nvPr>
        </p:nvSpPr>
        <p:spPr>
          <a:xfrm>
            <a:off x="1043490" y="770748"/>
            <a:ext cx="7024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1" name="Google Shape;291;p23"/>
          <p:cNvSpPr txBox="1"/>
          <p:nvPr>
            <p:ph idx="1" type="body"/>
          </p:nvPr>
        </p:nvSpPr>
        <p:spPr>
          <a:xfrm rot="5400000">
            <a:off x="3116209" y="-329961"/>
            <a:ext cx="2631900" cy="6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4424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4772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5119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5467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5816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6164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6164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6164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6164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92" name="Google Shape;292;p23"/>
          <p:cNvSpPr txBox="1"/>
          <p:nvPr>
            <p:ph idx="10" type="dt"/>
          </p:nvPr>
        </p:nvSpPr>
        <p:spPr>
          <a:xfrm>
            <a:off x="5997388" y="168369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93" name="Google Shape;293;p23"/>
          <p:cNvSpPr txBox="1"/>
          <p:nvPr>
            <p:ph idx="11" type="ftr"/>
          </p:nvPr>
        </p:nvSpPr>
        <p:spPr>
          <a:xfrm>
            <a:off x="4641448" y="4389120"/>
            <a:ext cx="3502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94" name="Google Shape;294;p23"/>
          <p:cNvSpPr txBox="1"/>
          <p:nvPr>
            <p:ph idx="12" type="sldNum"/>
          </p:nvPr>
        </p:nvSpPr>
        <p:spPr>
          <a:xfrm>
            <a:off x="4649096" y="168368"/>
            <a:ext cx="1332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4"/>
          <p:cNvSpPr txBox="1"/>
          <p:nvPr>
            <p:ph type="title"/>
          </p:nvPr>
        </p:nvSpPr>
        <p:spPr>
          <a:xfrm rot="5400000">
            <a:off x="5579153" y="1822910"/>
            <a:ext cx="3585000" cy="14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7" name="Google Shape;297;p24"/>
          <p:cNvSpPr txBox="1"/>
          <p:nvPr>
            <p:ph idx="1" type="body"/>
          </p:nvPr>
        </p:nvSpPr>
        <p:spPr>
          <a:xfrm rot="5400000">
            <a:off x="1972650" y="-146740"/>
            <a:ext cx="3585000" cy="54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4424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4772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5119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5467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5816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6164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6164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6164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6164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98" name="Google Shape;298;p24"/>
          <p:cNvSpPr txBox="1"/>
          <p:nvPr>
            <p:ph idx="10" type="dt"/>
          </p:nvPr>
        </p:nvSpPr>
        <p:spPr>
          <a:xfrm>
            <a:off x="5997388" y="168369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99" name="Google Shape;299;p24"/>
          <p:cNvSpPr txBox="1"/>
          <p:nvPr>
            <p:ph idx="11" type="ftr"/>
          </p:nvPr>
        </p:nvSpPr>
        <p:spPr>
          <a:xfrm>
            <a:off x="4641448" y="4389120"/>
            <a:ext cx="3502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0" name="Google Shape;300;p24"/>
          <p:cNvSpPr txBox="1"/>
          <p:nvPr>
            <p:ph idx="12" type="sldNum"/>
          </p:nvPr>
        </p:nvSpPr>
        <p:spPr>
          <a:xfrm>
            <a:off x="4649096" y="168368"/>
            <a:ext cx="1332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verlay-TitleSlide.png" id="309" name="Google Shape;309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8367" y="140589"/>
            <a:ext cx="6620448" cy="486232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26"/>
          <p:cNvSpPr txBox="1"/>
          <p:nvPr>
            <p:ph idx="12" type="sldNum"/>
          </p:nvPr>
        </p:nvSpPr>
        <p:spPr>
          <a:xfrm>
            <a:off x="8404411" y="164726"/>
            <a:ext cx="49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1" name="Google Shape;311;p26"/>
          <p:cNvSpPr txBox="1"/>
          <p:nvPr>
            <p:ph type="ctrTitle"/>
          </p:nvPr>
        </p:nvSpPr>
        <p:spPr>
          <a:xfrm>
            <a:off x="1600200" y="1869281"/>
            <a:ext cx="67626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rebuchet MS"/>
              <a:buNone/>
              <a:defRPr b="0" i="0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2" name="Google Shape;312;p26"/>
          <p:cNvSpPr txBox="1"/>
          <p:nvPr>
            <p:ph idx="1" type="subTitle"/>
          </p:nvPr>
        </p:nvSpPr>
        <p:spPr>
          <a:xfrm>
            <a:off x="1600201" y="2975162"/>
            <a:ext cx="67626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13" name="Google Shape;313;p26"/>
          <p:cNvSpPr txBox="1"/>
          <p:nvPr>
            <p:ph idx="10" type="dt"/>
          </p:nvPr>
        </p:nvSpPr>
        <p:spPr>
          <a:xfrm>
            <a:off x="381000" y="4716556"/>
            <a:ext cx="1887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14" name="Google Shape;314;p26"/>
          <p:cNvSpPr txBox="1"/>
          <p:nvPr>
            <p:ph idx="11" type="ftr"/>
          </p:nvPr>
        </p:nvSpPr>
        <p:spPr>
          <a:xfrm>
            <a:off x="3304615" y="4716556"/>
            <a:ext cx="5238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ntent">
  <p:cSld name="4 Content"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verlay-ContentSlides.png" id="316" name="Google Shape;316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0887" y="139984"/>
            <a:ext cx="6620448" cy="4862321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27"/>
          <p:cNvSpPr txBox="1"/>
          <p:nvPr>
            <p:ph type="title"/>
          </p:nvPr>
        </p:nvSpPr>
        <p:spPr>
          <a:xfrm>
            <a:off x="779463" y="285750"/>
            <a:ext cx="75834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Trebuchet MS"/>
              <a:buNone/>
              <a:defRPr b="0" i="0" sz="3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8" name="Google Shape;318;p27"/>
          <p:cNvSpPr txBox="1"/>
          <p:nvPr>
            <p:ph idx="10" type="dt"/>
          </p:nvPr>
        </p:nvSpPr>
        <p:spPr>
          <a:xfrm>
            <a:off x="381000" y="4716556"/>
            <a:ext cx="1887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19" name="Google Shape;319;p27"/>
          <p:cNvSpPr txBox="1"/>
          <p:nvPr>
            <p:ph idx="11" type="ftr"/>
          </p:nvPr>
        </p:nvSpPr>
        <p:spPr>
          <a:xfrm>
            <a:off x="3304615" y="4716556"/>
            <a:ext cx="5238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20" name="Google Shape;320;p27"/>
          <p:cNvSpPr txBox="1"/>
          <p:nvPr>
            <p:ph idx="12" type="sldNum"/>
          </p:nvPr>
        </p:nvSpPr>
        <p:spPr>
          <a:xfrm>
            <a:off x="8404411" y="164726"/>
            <a:ext cx="49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1" name="Google Shape;321;p27"/>
          <p:cNvSpPr txBox="1"/>
          <p:nvPr>
            <p:ph idx="1" type="body"/>
          </p:nvPr>
        </p:nvSpPr>
        <p:spPr>
          <a:xfrm>
            <a:off x="779463" y="1371601"/>
            <a:ext cx="3657600" cy="15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29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29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29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29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22" name="Google Shape;322;p27"/>
          <p:cNvSpPr txBox="1"/>
          <p:nvPr>
            <p:ph idx="2" type="body"/>
          </p:nvPr>
        </p:nvSpPr>
        <p:spPr>
          <a:xfrm>
            <a:off x="779463" y="2993862"/>
            <a:ext cx="3657600" cy="15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29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29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29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29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23" name="Google Shape;323;p27"/>
          <p:cNvSpPr txBox="1"/>
          <p:nvPr>
            <p:ph idx="3" type="body"/>
          </p:nvPr>
        </p:nvSpPr>
        <p:spPr>
          <a:xfrm>
            <a:off x="4710953" y="1371601"/>
            <a:ext cx="3657600" cy="15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29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29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29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29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24" name="Google Shape;324;p27"/>
          <p:cNvSpPr txBox="1"/>
          <p:nvPr>
            <p:ph idx="4" type="body"/>
          </p:nvPr>
        </p:nvSpPr>
        <p:spPr>
          <a:xfrm>
            <a:off x="4710953" y="2993862"/>
            <a:ext cx="3657600" cy="15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29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29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29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29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verlay-ContentSlides.png" id="326" name="Google Shape;326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0887" y="139984"/>
            <a:ext cx="6620448" cy="4862321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28"/>
          <p:cNvSpPr txBox="1"/>
          <p:nvPr>
            <p:ph type="title"/>
          </p:nvPr>
        </p:nvSpPr>
        <p:spPr>
          <a:xfrm>
            <a:off x="779463" y="285750"/>
            <a:ext cx="75834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Trebuchet MS"/>
              <a:buNone/>
              <a:defRPr b="0" i="0" sz="3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28" name="Google Shape;328;p28"/>
          <p:cNvSpPr txBox="1"/>
          <p:nvPr>
            <p:ph idx="1" type="body"/>
          </p:nvPr>
        </p:nvSpPr>
        <p:spPr>
          <a:xfrm>
            <a:off x="779462" y="1371600"/>
            <a:ext cx="3657600" cy="31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29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29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29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29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29" name="Google Shape;329;p28"/>
          <p:cNvSpPr txBox="1"/>
          <p:nvPr>
            <p:ph idx="2" type="body"/>
          </p:nvPr>
        </p:nvSpPr>
        <p:spPr>
          <a:xfrm>
            <a:off x="4688541" y="1371600"/>
            <a:ext cx="3657600" cy="31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29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29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29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29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30" name="Google Shape;330;p28"/>
          <p:cNvSpPr txBox="1"/>
          <p:nvPr>
            <p:ph idx="10" type="dt"/>
          </p:nvPr>
        </p:nvSpPr>
        <p:spPr>
          <a:xfrm>
            <a:off x="381000" y="4716556"/>
            <a:ext cx="1887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31" name="Google Shape;331;p28"/>
          <p:cNvSpPr txBox="1"/>
          <p:nvPr>
            <p:ph idx="11" type="ftr"/>
          </p:nvPr>
        </p:nvSpPr>
        <p:spPr>
          <a:xfrm>
            <a:off x="3304615" y="4716556"/>
            <a:ext cx="5238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32" name="Google Shape;332;p28"/>
          <p:cNvSpPr txBox="1"/>
          <p:nvPr>
            <p:ph idx="12" type="sldNum"/>
          </p:nvPr>
        </p:nvSpPr>
        <p:spPr>
          <a:xfrm>
            <a:off x="8404411" y="164726"/>
            <a:ext cx="49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verlay-ContentSlides.png" id="334" name="Google Shape;334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0887" y="139984"/>
            <a:ext cx="6620448" cy="4862321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29"/>
          <p:cNvSpPr txBox="1"/>
          <p:nvPr>
            <p:ph type="title"/>
          </p:nvPr>
        </p:nvSpPr>
        <p:spPr>
          <a:xfrm>
            <a:off x="779463" y="285750"/>
            <a:ext cx="75834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Trebuchet MS"/>
              <a:buNone/>
              <a:defRPr b="0" i="0" sz="3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36" name="Google Shape;336;p29"/>
          <p:cNvSpPr txBox="1"/>
          <p:nvPr>
            <p:ph idx="1" type="body"/>
          </p:nvPr>
        </p:nvSpPr>
        <p:spPr>
          <a:xfrm>
            <a:off x="779463" y="1079126"/>
            <a:ext cx="3657600" cy="592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37" name="Google Shape;337;p29"/>
          <p:cNvSpPr txBox="1"/>
          <p:nvPr>
            <p:ph idx="2" type="body"/>
          </p:nvPr>
        </p:nvSpPr>
        <p:spPr>
          <a:xfrm>
            <a:off x="779463" y="1771649"/>
            <a:ext cx="3657600" cy="27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29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29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29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29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38" name="Google Shape;338;p29"/>
          <p:cNvSpPr txBox="1"/>
          <p:nvPr>
            <p:ph idx="3" type="body"/>
          </p:nvPr>
        </p:nvSpPr>
        <p:spPr>
          <a:xfrm>
            <a:off x="4705350" y="1079126"/>
            <a:ext cx="3657600" cy="592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39" name="Google Shape;339;p29"/>
          <p:cNvSpPr txBox="1"/>
          <p:nvPr>
            <p:ph idx="4" type="body"/>
          </p:nvPr>
        </p:nvSpPr>
        <p:spPr>
          <a:xfrm>
            <a:off x="4705350" y="1771649"/>
            <a:ext cx="3657600" cy="27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29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29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29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29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40" name="Google Shape;340;p29"/>
          <p:cNvSpPr txBox="1"/>
          <p:nvPr>
            <p:ph idx="10" type="dt"/>
          </p:nvPr>
        </p:nvSpPr>
        <p:spPr>
          <a:xfrm>
            <a:off x="381000" y="4716556"/>
            <a:ext cx="1887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41" name="Google Shape;341;p29"/>
          <p:cNvSpPr txBox="1"/>
          <p:nvPr>
            <p:ph idx="11" type="ftr"/>
          </p:nvPr>
        </p:nvSpPr>
        <p:spPr>
          <a:xfrm>
            <a:off x="3304615" y="4716556"/>
            <a:ext cx="5238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42" name="Google Shape;342;p29"/>
          <p:cNvSpPr txBox="1"/>
          <p:nvPr>
            <p:ph idx="12" type="sldNum"/>
          </p:nvPr>
        </p:nvSpPr>
        <p:spPr>
          <a:xfrm>
            <a:off x="8404411" y="164726"/>
            <a:ext cx="49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43" name="Google Shape;343;p29"/>
          <p:cNvCxnSpPr/>
          <p:nvPr/>
        </p:nvCxnSpPr>
        <p:spPr>
          <a:xfrm>
            <a:off x="874059" y="1714500"/>
            <a:ext cx="3563100" cy="12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4" name="Google Shape;344;p29"/>
          <p:cNvCxnSpPr/>
          <p:nvPr/>
        </p:nvCxnSpPr>
        <p:spPr>
          <a:xfrm>
            <a:off x="4815840" y="1714500"/>
            <a:ext cx="3566100" cy="12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5" name="Google Shape;345;p29"/>
          <p:cNvCxnSpPr/>
          <p:nvPr/>
        </p:nvCxnSpPr>
        <p:spPr>
          <a:xfrm>
            <a:off x="874059" y="1714500"/>
            <a:ext cx="3563100" cy="12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6" name="Google Shape;346;p29"/>
          <p:cNvCxnSpPr/>
          <p:nvPr/>
        </p:nvCxnSpPr>
        <p:spPr>
          <a:xfrm>
            <a:off x="4815840" y="1714500"/>
            <a:ext cx="3566100" cy="12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verlay-ContentCaption.png" id="348" name="Google Shape;348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8367" y="140589"/>
            <a:ext cx="6620448" cy="4862321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30"/>
          <p:cNvSpPr txBox="1"/>
          <p:nvPr>
            <p:ph type="title"/>
          </p:nvPr>
        </p:nvSpPr>
        <p:spPr>
          <a:xfrm>
            <a:off x="779464" y="442913"/>
            <a:ext cx="36576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0" name="Google Shape;350;p30"/>
          <p:cNvSpPr txBox="1"/>
          <p:nvPr>
            <p:ph idx="1" type="body"/>
          </p:nvPr>
        </p:nvSpPr>
        <p:spPr>
          <a:xfrm>
            <a:off x="4693023" y="554691"/>
            <a:ext cx="3657600" cy="39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29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29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29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29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51" name="Google Shape;351;p30"/>
          <p:cNvSpPr txBox="1"/>
          <p:nvPr>
            <p:ph idx="2" type="body"/>
          </p:nvPr>
        </p:nvSpPr>
        <p:spPr>
          <a:xfrm>
            <a:off x="779464" y="1362075"/>
            <a:ext cx="3657600" cy="28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52" name="Google Shape;352;p30"/>
          <p:cNvSpPr txBox="1"/>
          <p:nvPr>
            <p:ph idx="10" type="dt"/>
          </p:nvPr>
        </p:nvSpPr>
        <p:spPr>
          <a:xfrm>
            <a:off x="381000" y="4716556"/>
            <a:ext cx="1887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53" name="Google Shape;353;p30"/>
          <p:cNvSpPr txBox="1"/>
          <p:nvPr>
            <p:ph idx="11" type="ftr"/>
          </p:nvPr>
        </p:nvSpPr>
        <p:spPr>
          <a:xfrm>
            <a:off x="3304615" y="4716556"/>
            <a:ext cx="5238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54" name="Google Shape;354;p30"/>
          <p:cNvSpPr txBox="1"/>
          <p:nvPr>
            <p:ph idx="12" type="sldNum"/>
          </p:nvPr>
        </p:nvSpPr>
        <p:spPr>
          <a:xfrm>
            <a:off x="8404411" y="164726"/>
            <a:ext cx="49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ntent">
  <p:cSld name="3 Content"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verlay-ContentSlides.png" id="356" name="Google Shape;356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0887" y="139984"/>
            <a:ext cx="6620448" cy="4862321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31"/>
          <p:cNvSpPr txBox="1"/>
          <p:nvPr>
            <p:ph type="title"/>
          </p:nvPr>
        </p:nvSpPr>
        <p:spPr>
          <a:xfrm>
            <a:off x="779463" y="285750"/>
            <a:ext cx="75834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Trebuchet MS"/>
              <a:buNone/>
              <a:defRPr b="0" i="0" sz="3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8" name="Google Shape;358;p31"/>
          <p:cNvSpPr txBox="1"/>
          <p:nvPr>
            <p:ph idx="1" type="body"/>
          </p:nvPr>
        </p:nvSpPr>
        <p:spPr>
          <a:xfrm>
            <a:off x="4710953" y="1371601"/>
            <a:ext cx="3657600" cy="15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29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29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29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29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59" name="Google Shape;359;p31"/>
          <p:cNvSpPr txBox="1"/>
          <p:nvPr>
            <p:ph idx="10" type="dt"/>
          </p:nvPr>
        </p:nvSpPr>
        <p:spPr>
          <a:xfrm>
            <a:off x="381000" y="4716556"/>
            <a:ext cx="1887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60" name="Google Shape;360;p31"/>
          <p:cNvSpPr txBox="1"/>
          <p:nvPr>
            <p:ph idx="11" type="ftr"/>
          </p:nvPr>
        </p:nvSpPr>
        <p:spPr>
          <a:xfrm>
            <a:off x="3304615" y="4716556"/>
            <a:ext cx="5238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61" name="Google Shape;361;p31"/>
          <p:cNvSpPr txBox="1"/>
          <p:nvPr>
            <p:ph idx="12" type="sldNum"/>
          </p:nvPr>
        </p:nvSpPr>
        <p:spPr>
          <a:xfrm>
            <a:off x="8404411" y="164726"/>
            <a:ext cx="49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2" name="Google Shape;362;p31"/>
          <p:cNvSpPr txBox="1"/>
          <p:nvPr>
            <p:ph idx="2" type="body"/>
          </p:nvPr>
        </p:nvSpPr>
        <p:spPr>
          <a:xfrm>
            <a:off x="4710953" y="2993862"/>
            <a:ext cx="3657600" cy="15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29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29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29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29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63" name="Google Shape;363;p31"/>
          <p:cNvSpPr txBox="1"/>
          <p:nvPr>
            <p:ph idx="3" type="body"/>
          </p:nvPr>
        </p:nvSpPr>
        <p:spPr>
          <a:xfrm>
            <a:off x="779462" y="1371600"/>
            <a:ext cx="3657600" cy="31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29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29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29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29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verlay-ContentSlides.png" id="365" name="Google Shape;365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0887" y="139984"/>
            <a:ext cx="6620448" cy="4862321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32"/>
          <p:cNvSpPr txBox="1"/>
          <p:nvPr>
            <p:ph type="title"/>
          </p:nvPr>
        </p:nvSpPr>
        <p:spPr>
          <a:xfrm>
            <a:off x="779463" y="285750"/>
            <a:ext cx="75834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Trebuchet MS"/>
              <a:buNone/>
              <a:defRPr b="0" i="0" sz="3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67" name="Google Shape;367;p32"/>
          <p:cNvSpPr txBox="1"/>
          <p:nvPr>
            <p:ph idx="1" type="body"/>
          </p:nvPr>
        </p:nvSpPr>
        <p:spPr>
          <a:xfrm>
            <a:off x="779463" y="1371600"/>
            <a:ext cx="7583400" cy="31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●"/>
              <a:defRPr b="0" i="0" sz="2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55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29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29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29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68" name="Google Shape;368;p32"/>
          <p:cNvSpPr txBox="1"/>
          <p:nvPr>
            <p:ph idx="10" type="dt"/>
          </p:nvPr>
        </p:nvSpPr>
        <p:spPr>
          <a:xfrm>
            <a:off x="381000" y="4716556"/>
            <a:ext cx="1887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69" name="Google Shape;369;p32"/>
          <p:cNvSpPr txBox="1"/>
          <p:nvPr>
            <p:ph idx="11" type="ftr"/>
          </p:nvPr>
        </p:nvSpPr>
        <p:spPr>
          <a:xfrm>
            <a:off x="3304615" y="4716556"/>
            <a:ext cx="5238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70" name="Google Shape;370;p32"/>
          <p:cNvSpPr txBox="1"/>
          <p:nvPr>
            <p:ph idx="12" type="sldNum"/>
          </p:nvPr>
        </p:nvSpPr>
        <p:spPr>
          <a:xfrm>
            <a:off x="8404411" y="164726"/>
            <a:ext cx="49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, Alt." type="picTx">
  <p:cSld name="PICTURE_WITH_CAPTION_TEXT"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verlay-PictureCaption-Extras.png" id="372" name="Google Shape;372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8367" y="140589"/>
            <a:ext cx="6620448" cy="4862321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33"/>
          <p:cNvSpPr txBox="1"/>
          <p:nvPr>
            <p:ph type="title"/>
          </p:nvPr>
        </p:nvSpPr>
        <p:spPr>
          <a:xfrm>
            <a:off x="4710953" y="400050"/>
            <a:ext cx="3657600" cy="939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74" name="Google Shape;374;p33"/>
          <p:cNvSpPr/>
          <p:nvPr>
            <p:ph idx="2" type="pic"/>
          </p:nvPr>
        </p:nvSpPr>
        <p:spPr>
          <a:xfrm flipH="1">
            <a:off x="596153" y="1200149"/>
            <a:ext cx="3657600" cy="2743200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 b="0" l="100000" r="100000" t="0"/>
            </a:stretch>
          </a:blip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None/>
              <a:defRPr b="0" i="0" sz="3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75" name="Google Shape;375;p33"/>
          <p:cNvSpPr txBox="1"/>
          <p:nvPr>
            <p:ph idx="1" type="body"/>
          </p:nvPr>
        </p:nvSpPr>
        <p:spPr>
          <a:xfrm>
            <a:off x="4710412" y="1371600"/>
            <a:ext cx="36576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76" name="Google Shape;376;p33"/>
          <p:cNvSpPr txBox="1"/>
          <p:nvPr>
            <p:ph idx="10" type="dt"/>
          </p:nvPr>
        </p:nvSpPr>
        <p:spPr>
          <a:xfrm>
            <a:off x="381000" y="4716556"/>
            <a:ext cx="1865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77" name="Google Shape;377;p33"/>
          <p:cNvSpPr txBox="1"/>
          <p:nvPr>
            <p:ph idx="11" type="ftr"/>
          </p:nvPr>
        </p:nvSpPr>
        <p:spPr>
          <a:xfrm>
            <a:off x="3325813" y="4716556"/>
            <a:ext cx="5217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78" name="Google Shape;378;p33"/>
          <p:cNvSpPr txBox="1"/>
          <p:nvPr>
            <p:ph idx="12" type="sldNum"/>
          </p:nvPr>
        </p:nvSpPr>
        <p:spPr>
          <a:xfrm>
            <a:off x="8404411" y="164726"/>
            <a:ext cx="49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above Caption">
  <p:cSld name="Picture above Caption"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verlay-PictureCaption-Extras.png" id="380" name="Google Shape;380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8367" y="140589"/>
            <a:ext cx="6620448" cy="4862321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34"/>
          <p:cNvSpPr txBox="1"/>
          <p:nvPr>
            <p:ph type="title"/>
          </p:nvPr>
        </p:nvSpPr>
        <p:spPr>
          <a:xfrm>
            <a:off x="808038" y="2833968"/>
            <a:ext cx="7560600" cy="82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82" name="Google Shape;382;p34"/>
          <p:cNvSpPr/>
          <p:nvPr>
            <p:ph idx="2" type="pic"/>
          </p:nvPr>
        </p:nvSpPr>
        <p:spPr>
          <a:xfrm flipH="1">
            <a:off x="871610" y="571500"/>
            <a:ext cx="7427700" cy="2242500"/>
          </a:xfrm>
          <a:prstGeom prst="roundRect">
            <a:avLst>
              <a:gd fmla="val 7476" name="adj"/>
            </a:avLst>
          </a:prstGeom>
          <a:blipFill rotWithShape="1">
            <a:blip r:embed="rId3">
              <a:alphaModFix/>
            </a:blip>
            <a:stretch>
              <a:fillRect b="0" l="100000" r="100000" t="0"/>
            </a:stretch>
          </a:blip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None/>
              <a:defRPr b="0" i="0" sz="3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83" name="Google Shape;383;p34"/>
          <p:cNvSpPr txBox="1"/>
          <p:nvPr>
            <p:ph idx="1" type="body"/>
          </p:nvPr>
        </p:nvSpPr>
        <p:spPr>
          <a:xfrm>
            <a:off x="808034" y="3620620"/>
            <a:ext cx="7560000" cy="9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84" name="Google Shape;384;p34"/>
          <p:cNvSpPr txBox="1"/>
          <p:nvPr>
            <p:ph idx="10" type="dt"/>
          </p:nvPr>
        </p:nvSpPr>
        <p:spPr>
          <a:xfrm>
            <a:off x="381000" y="4716556"/>
            <a:ext cx="1865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85" name="Google Shape;385;p34"/>
          <p:cNvSpPr txBox="1"/>
          <p:nvPr>
            <p:ph idx="11" type="ftr"/>
          </p:nvPr>
        </p:nvSpPr>
        <p:spPr>
          <a:xfrm>
            <a:off x="3325813" y="4716556"/>
            <a:ext cx="5217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86" name="Google Shape;386;p34"/>
          <p:cNvSpPr txBox="1"/>
          <p:nvPr>
            <p:ph idx="12" type="sldNum"/>
          </p:nvPr>
        </p:nvSpPr>
        <p:spPr>
          <a:xfrm>
            <a:off x="8404411" y="164726"/>
            <a:ext cx="49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verlay-ContentSlides.png" id="388" name="Google Shape;388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0887" y="139984"/>
            <a:ext cx="6620448" cy="4862321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35"/>
          <p:cNvSpPr txBox="1"/>
          <p:nvPr>
            <p:ph idx="10" type="dt"/>
          </p:nvPr>
        </p:nvSpPr>
        <p:spPr>
          <a:xfrm>
            <a:off x="381000" y="4716556"/>
            <a:ext cx="1887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90" name="Google Shape;390;p35"/>
          <p:cNvSpPr txBox="1"/>
          <p:nvPr>
            <p:ph idx="11" type="ftr"/>
          </p:nvPr>
        </p:nvSpPr>
        <p:spPr>
          <a:xfrm>
            <a:off x="3304615" y="4716556"/>
            <a:ext cx="5238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91" name="Google Shape;391;p35"/>
          <p:cNvSpPr txBox="1"/>
          <p:nvPr>
            <p:ph idx="12" type="sldNum"/>
          </p:nvPr>
        </p:nvSpPr>
        <p:spPr>
          <a:xfrm>
            <a:off x="8404411" y="164726"/>
            <a:ext cx="49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verlay-SectionHeader.png" id="393" name="Google Shape;393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8367" y="140589"/>
            <a:ext cx="6620448" cy="4862321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36"/>
          <p:cNvSpPr txBox="1"/>
          <p:nvPr>
            <p:ph type="title"/>
          </p:nvPr>
        </p:nvSpPr>
        <p:spPr>
          <a:xfrm>
            <a:off x="779463" y="1943520"/>
            <a:ext cx="7583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rebuchet MS"/>
              <a:buNone/>
              <a:defRPr b="1" i="0" sz="4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95" name="Google Shape;395;p36"/>
          <p:cNvSpPr txBox="1"/>
          <p:nvPr>
            <p:ph idx="1" type="body"/>
          </p:nvPr>
        </p:nvSpPr>
        <p:spPr>
          <a:xfrm>
            <a:off x="779463" y="2962765"/>
            <a:ext cx="75834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96" name="Google Shape;396;p36"/>
          <p:cNvSpPr txBox="1"/>
          <p:nvPr>
            <p:ph idx="10" type="dt"/>
          </p:nvPr>
        </p:nvSpPr>
        <p:spPr>
          <a:xfrm>
            <a:off x="381000" y="4716556"/>
            <a:ext cx="1887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97" name="Google Shape;397;p36"/>
          <p:cNvSpPr txBox="1"/>
          <p:nvPr>
            <p:ph idx="11" type="ftr"/>
          </p:nvPr>
        </p:nvSpPr>
        <p:spPr>
          <a:xfrm>
            <a:off x="3304615" y="4716556"/>
            <a:ext cx="5238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98" name="Google Shape;398;p36"/>
          <p:cNvSpPr txBox="1"/>
          <p:nvPr>
            <p:ph idx="12" type="sldNum"/>
          </p:nvPr>
        </p:nvSpPr>
        <p:spPr>
          <a:xfrm>
            <a:off x="8404411" y="164726"/>
            <a:ext cx="49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ntent, Top and Bottom">
  <p:cSld name="2 Content, Top and Bottom"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verlay-ContentSlides.png" id="400" name="Google Shape;400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0887" y="139984"/>
            <a:ext cx="6620448" cy="4862321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37"/>
          <p:cNvSpPr txBox="1"/>
          <p:nvPr>
            <p:ph type="title"/>
          </p:nvPr>
        </p:nvSpPr>
        <p:spPr>
          <a:xfrm>
            <a:off x="779463" y="285750"/>
            <a:ext cx="75834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Trebuchet MS"/>
              <a:buNone/>
              <a:defRPr b="0" i="0" sz="3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02" name="Google Shape;402;p37"/>
          <p:cNvSpPr txBox="1"/>
          <p:nvPr>
            <p:ph idx="1" type="body"/>
          </p:nvPr>
        </p:nvSpPr>
        <p:spPr>
          <a:xfrm>
            <a:off x="779462" y="1371601"/>
            <a:ext cx="7585200" cy="15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29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29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29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29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03" name="Google Shape;403;p37"/>
          <p:cNvSpPr txBox="1"/>
          <p:nvPr>
            <p:ph idx="10" type="dt"/>
          </p:nvPr>
        </p:nvSpPr>
        <p:spPr>
          <a:xfrm>
            <a:off x="381000" y="4716556"/>
            <a:ext cx="1887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04" name="Google Shape;404;p37"/>
          <p:cNvSpPr txBox="1"/>
          <p:nvPr>
            <p:ph idx="11" type="ftr"/>
          </p:nvPr>
        </p:nvSpPr>
        <p:spPr>
          <a:xfrm>
            <a:off x="3304615" y="4716556"/>
            <a:ext cx="5238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05" name="Google Shape;405;p37"/>
          <p:cNvSpPr txBox="1"/>
          <p:nvPr>
            <p:ph idx="12" type="sldNum"/>
          </p:nvPr>
        </p:nvSpPr>
        <p:spPr>
          <a:xfrm>
            <a:off x="8404411" y="164726"/>
            <a:ext cx="49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6" name="Google Shape;406;p37"/>
          <p:cNvSpPr txBox="1"/>
          <p:nvPr>
            <p:ph idx="2" type="body"/>
          </p:nvPr>
        </p:nvSpPr>
        <p:spPr>
          <a:xfrm>
            <a:off x="779462" y="2993862"/>
            <a:ext cx="7585200" cy="15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429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29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29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29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verlay-ContentSlides.png" id="408" name="Google Shape;408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0887" y="139984"/>
            <a:ext cx="6620448" cy="4862321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38"/>
          <p:cNvSpPr txBox="1"/>
          <p:nvPr>
            <p:ph type="title"/>
          </p:nvPr>
        </p:nvSpPr>
        <p:spPr>
          <a:xfrm>
            <a:off x="779463" y="285750"/>
            <a:ext cx="75834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Trebuchet MS"/>
              <a:buNone/>
              <a:defRPr b="0" i="0" sz="3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10" name="Google Shape;410;p38"/>
          <p:cNvSpPr txBox="1"/>
          <p:nvPr>
            <p:ph idx="10" type="dt"/>
          </p:nvPr>
        </p:nvSpPr>
        <p:spPr>
          <a:xfrm>
            <a:off x="381000" y="4716556"/>
            <a:ext cx="1887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11" name="Google Shape;411;p38"/>
          <p:cNvSpPr txBox="1"/>
          <p:nvPr>
            <p:ph idx="11" type="ftr"/>
          </p:nvPr>
        </p:nvSpPr>
        <p:spPr>
          <a:xfrm>
            <a:off x="3304615" y="4716556"/>
            <a:ext cx="5238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12" name="Google Shape;412;p38"/>
          <p:cNvSpPr txBox="1"/>
          <p:nvPr>
            <p:ph idx="12" type="sldNum"/>
          </p:nvPr>
        </p:nvSpPr>
        <p:spPr>
          <a:xfrm>
            <a:off x="8404411" y="164726"/>
            <a:ext cx="49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verlay-PictureCaption.png" id="414" name="Google Shape;414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8977" y="140589"/>
            <a:ext cx="8536656" cy="4862321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39"/>
          <p:cNvSpPr txBox="1"/>
          <p:nvPr>
            <p:ph type="title"/>
          </p:nvPr>
        </p:nvSpPr>
        <p:spPr>
          <a:xfrm>
            <a:off x="3886200" y="400050"/>
            <a:ext cx="4476600" cy="939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16" name="Google Shape;416;p39"/>
          <p:cNvSpPr txBox="1"/>
          <p:nvPr>
            <p:ph idx="1" type="body"/>
          </p:nvPr>
        </p:nvSpPr>
        <p:spPr>
          <a:xfrm>
            <a:off x="3886124" y="1371600"/>
            <a:ext cx="44745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17" name="Google Shape;417;p39"/>
          <p:cNvSpPr txBox="1"/>
          <p:nvPr>
            <p:ph idx="10" type="dt"/>
          </p:nvPr>
        </p:nvSpPr>
        <p:spPr>
          <a:xfrm>
            <a:off x="3886124" y="4716556"/>
            <a:ext cx="1887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18" name="Google Shape;418;p39"/>
          <p:cNvSpPr txBox="1"/>
          <p:nvPr>
            <p:ph idx="11" type="ftr"/>
          </p:nvPr>
        </p:nvSpPr>
        <p:spPr>
          <a:xfrm>
            <a:off x="5867399" y="4716556"/>
            <a:ext cx="2676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19" name="Google Shape;419;p39"/>
          <p:cNvSpPr txBox="1"/>
          <p:nvPr>
            <p:ph idx="12" type="sldNum"/>
          </p:nvPr>
        </p:nvSpPr>
        <p:spPr>
          <a:xfrm>
            <a:off x="8404411" y="164726"/>
            <a:ext cx="49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0" name="Google Shape;420;p39"/>
          <p:cNvSpPr/>
          <p:nvPr>
            <p:ph idx="2" type="pic"/>
          </p:nvPr>
        </p:nvSpPr>
        <p:spPr>
          <a:xfrm flipH="1">
            <a:off x="188240" y="134469"/>
            <a:ext cx="3281100" cy="4862400"/>
          </a:xfrm>
          <a:prstGeom prst="round1Rect">
            <a:avLst>
              <a:gd fmla="val 17325" name="adj"/>
            </a:avLst>
          </a:prstGeom>
          <a:blipFill rotWithShape="1">
            <a:blip r:embed="rId3">
              <a:alphaModFix/>
            </a:blip>
            <a:stretch>
              <a:fillRect b="0" l="100000" r="100000" t="0"/>
            </a:stretch>
          </a:blip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None/>
              <a:defRPr b="0" i="0" sz="3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verlay-ContentSlides.png" id="422" name="Google Shape;422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0887" y="139984"/>
            <a:ext cx="6620448" cy="4862321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40"/>
          <p:cNvSpPr txBox="1"/>
          <p:nvPr>
            <p:ph type="title"/>
          </p:nvPr>
        </p:nvSpPr>
        <p:spPr>
          <a:xfrm>
            <a:off x="779463" y="285750"/>
            <a:ext cx="75834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Trebuchet MS"/>
              <a:buNone/>
              <a:defRPr b="0" i="0" sz="3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24" name="Google Shape;424;p40"/>
          <p:cNvSpPr txBox="1"/>
          <p:nvPr>
            <p:ph idx="1" type="body"/>
          </p:nvPr>
        </p:nvSpPr>
        <p:spPr>
          <a:xfrm rot="5400000">
            <a:off x="2992950" y="-841800"/>
            <a:ext cx="3156600" cy="75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●"/>
              <a:defRPr b="0" i="0" sz="2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55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29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29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29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25" name="Google Shape;425;p40"/>
          <p:cNvSpPr txBox="1"/>
          <p:nvPr>
            <p:ph idx="10" type="dt"/>
          </p:nvPr>
        </p:nvSpPr>
        <p:spPr>
          <a:xfrm>
            <a:off x="381000" y="4716556"/>
            <a:ext cx="1887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26" name="Google Shape;426;p40"/>
          <p:cNvSpPr txBox="1"/>
          <p:nvPr>
            <p:ph idx="11" type="ftr"/>
          </p:nvPr>
        </p:nvSpPr>
        <p:spPr>
          <a:xfrm>
            <a:off x="3304615" y="4716556"/>
            <a:ext cx="5238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27" name="Google Shape;427;p40"/>
          <p:cNvSpPr txBox="1"/>
          <p:nvPr>
            <p:ph idx="12" type="sldNum"/>
          </p:nvPr>
        </p:nvSpPr>
        <p:spPr>
          <a:xfrm>
            <a:off x="8404411" y="164726"/>
            <a:ext cx="49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verlay-ContentSlides.png" id="429" name="Google Shape;429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0887" y="139984"/>
            <a:ext cx="6620448" cy="4862321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41"/>
          <p:cNvSpPr txBox="1"/>
          <p:nvPr>
            <p:ph type="title"/>
          </p:nvPr>
        </p:nvSpPr>
        <p:spPr>
          <a:xfrm rot="5400000">
            <a:off x="6031949" y="1881347"/>
            <a:ext cx="3951600" cy="1358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Trebuchet MS"/>
              <a:buNone/>
              <a:defRPr b="0" i="0" sz="3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31" name="Google Shape;431;p41"/>
          <p:cNvSpPr txBox="1"/>
          <p:nvPr>
            <p:ph idx="1" type="body"/>
          </p:nvPr>
        </p:nvSpPr>
        <p:spPr>
          <a:xfrm rot="5400000">
            <a:off x="1888925" y="-524952"/>
            <a:ext cx="3951600" cy="61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●"/>
              <a:defRPr b="0" i="0" sz="2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55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29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29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29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32" name="Google Shape;432;p41"/>
          <p:cNvSpPr txBox="1"/>
          <p:nvPr>
            <p:ph idx="10" type="dt"/>
          </p:nvPr>
        </p:nvSpPr>
        <p:spPr>
          <a:xfrm>
            <a:off x="381000" y="4716556"/>
            <a:ext cx="1887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33" name="Google Shape;433;p41"/>
          <p:cNvSpPr txBox="1"/>
          <p:nvPr>
            <p:ph idx="11" type="ftr"/>
          </p:nvPr>
        </p:nvSpPr>
        <p:spPr>
          <a:xfrm>
            <a:off x="3304615" y="4716556"/>
            <a:ext cx="5238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34" name="Google Shape;434;p41"/>
          <p:cNvSpPr txBox="1"/>
          <p:nvPr>
            <p:ph idx="12" type="sldNum"/>
          </p:nvPr>
        </p:nvSpPr>
        <p:spPr>
          <a:xfrm>
            <a:off x="8404411" y="164726"/>
            <a:ext cx="49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3"/>
          <p:cNvSpPr txBox="1"/>
          <p:nvPr>
            <p:ph idx="10" type="dt"/>
          </p:nvPr>
        </p:nvSpPr>
        <p:spPr>
          <a:xfrm>
            <a:off x="5997388" y="168369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85" name="Google Shape;485;p43"/>
          <p:cNvSpPr txBox="1"/>
          <p:nvPr>
            <p:ph idx="11" type="ftr"/>
          </p:nvPr>
        </p:nvSpPr>
        <p:spPr>
          <a:xfrm>
            <a:off x="4641448" y="4389120"/>
            <a:ext cx="3502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86" name="Google Shape;486;p43"/>
          <p:cNvSpPr txBox="1"/>
          <p:nvPr>
            <p:ph idx="12" type="sldNum"/>
          </p:nvPr>
        </p:nvSpPr>
        <p:spPr>
          <a:xfrm>
            <a:off x="4649096" y="168368"/>
            <a:ext cx="1332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44"/>
          <p:cNvSpPr txBox="1"/>
          <p:nvPr>
            <p:ph type="title"/>
          </p:nvPr>
        </p:nvSpPr>
        <p:spPr>
          <a:xfrm>
            <a:off x="1043490" y="770748"/>
            <a:ext cx="7024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9" name="Google Shape;489;p44"/>
          <p:cNvSpPr txBox="1"/>
          <p:nvPr>
            <p:ph idx="1" type="body"/>
          </p:nvPr>
        </p:nvSpPr>
        <p:spPr>
          <a:xfrm>
            <a:off x="1043492" y="1742739"/>
            <a:ext cx="6777300" cy="26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4424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4772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5119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5467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5816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6164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6164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6164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6164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90" name="Google Shape;490;p44"/>
          <p:cNvSpPr txBox="1"/>
          <p:nvPr>
            <p:ph idx="10" type="dt"/>
          </p:nvPr>
        </p:nvSpPr>
        <p:spPr>
          <a:xfrm>
            <a:off x="5997388" y="168369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91" name="Google Shape;491;p44"/>
          <p:cNvSpPr txBox="1"/>
          <p:nvPr>
            <p:ph idx="11" type="ftr"/>
          </p:nvPr>
        </p:nvSpPr>
        <p:spPr>
          <a:xfrm>
            <a:off x="4641448" y="4389120"/>
            <a:ext cx="3502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92" name="Google Shape;492;p44"/>
          <p:cNvSpPr txBox="1"/>
          <p:nvPr>
            <p:ph idx="12" type="sldNum"/>
          </p:nvPr>
        </p:nvSpPr>
        <p:spPr>
          <a:xfrm>
            <a:off x="4649096" y="168368"/>
            <a:ext cx="1332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ntent over Text" type="twoObjOverTx">
  <p:cSld name="TWO_OBJECTS_OVER_TEXT"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45"/>
          <p:cNvSpPr txBox="1"/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5" name="Google Shape;495;p45"/>
          <p:cNvSpPr txBox="1"/>
          <p:nvPr>
            <p:ph idx="1" type="body"/>
          </p:nvPr>
        </p:nvSpPr>
        <p:spPr>
          <a:xfrm>
            <a:off x="685800" y="1485900"/>
            <a:ext cx="38100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4424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4772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5119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5467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5816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6164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6164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6164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6164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96" name="Google Shape;496;p45"/>
          <p:cNvSpPr txBox="1"/>
          <p:nvPr>
            <p:ph idx="2" type="body"/>
          </p:nvPr>
        </p:nvSpPr>
        <p:spPr>
          <a:xfrm>
            <a:off x="4648200" y="1485900"/>
            <a:ext cx="38100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4424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4772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5119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5467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5816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6164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6164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6164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6164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97" name="Google Shape;497;p45"/>
          <p:cNvSpPr txBox="1"/>
          <p:nvPr>
            <p:ph idx="3" type="body"/>
          </p:nvPr>
        </p:nvSpPr>
        <p:spPr>
          <a:xfrm>
            <a:off x="685800" y="3086100"/>
            <a:ext cx="77724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4424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4772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5119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5467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5816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6164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6164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6164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6164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98" name="Google Shape;498;p45"/>
          <p:cNvSpPr txBox="1"/>
          <p:nvPr>
            <p:ph idx="10" type="dt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99" name="Google Shape;499;p45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00" name="Google Shape;500;p45"/>
          <p:cNvSpPr txBox="1"/>
          <p:nvPr>
            <p:ph idx="12" type="sldNum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2" name="Google Shape;502;p46"/>
          <p:cNvGrpSpPr/>
          <p:nvPr/>
        </p:nvGrpSpPr>
        <p:grpSpPr>
          <a:xfrm>
            <a:off x="-645041" y="0"/>
            <a:ext cx="10458613" cy="5337692"/>
            <a:chOff x="-645041" y="0"/>
            <a:chExt cx="10458613" cy="7116923"/>
          </a:xfrm>
        </p:grpSpPr>
        <p:grpSp>
          <p:nvGrpSpPr>
            <p:cNvPr id="503" name="Google Shape;503;p46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04" name="Google Shape;504;p46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505" name="Google Shape;505;p4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506" name="Google Shape;506;p46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507" name="Google Shape;507;p46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508" name="Google Shape;508;p46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509" name="Google Shape;509;p4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510" name="Google Shape;510;p46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511" name="Google Shape;511;p46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512" name="Google Shape;512;p46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513" name="Google Shape;513;p4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514" name="Google Shape;514;p46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515" name="Google Shape;515;p46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sp>
            <p:nvSpPr>
              <p:cNvPr id="516" name="Google Shape;516;p46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17" name="Google Shape;517;p46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18" name="Google Shape;518;p4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519" name="Google Shape;519;p46"/>
            <p:cNvSpPr/>
            <p:nvPr/>
          </p:nvSpPr>
          <p:spPr>
            <a:xfrm>
              <a:off x="-11875" y="5035138"/>
              <a:ext cx="9144000" cy="1175700"/>
            </a:xfrm>
            <a:custGeom>
              <a:rect b="b" l="l" r="r" t="t"/>
              <a:pathLst>
                <a:path extrusionOk="0" h="120000" w="120000">
                  <a:moveTo>
                    <a:pt x="0" y="113939"/>
                  </a:moveTo>
                  <a:cubicBezTo>
                    <a:pt x="6480" y="116969"/>
                    <a:pt x="12961" y="120000"/>
                    <a:pt x="21974" y="118787"/>
                  </a:cubicBezTo>
                  <a:cubicBezTo>
                    <a:pt x="30986" y="117575"/>
                    <a:pt x="42051" y="116161"/>
                    <a:pt x="54077" y="106666"/>
                  </a:cubicBezTo>
                  <a:cubicBezTo>
                    <a:pt x="66103" y="97171"/>
                    <a:pt x="83142" y="79595"/>
                    <a:pt x="94129" y="61818"/>
                  </a:cubicBezTo>
                  <a:cubicBezTo>
                    <a:pt x="105116" y="44040"/>
                    <a:pt x="116363" y="15757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20" name="Google Shape;520;p46"/>
            <p:cNvSpPr/>
            <p:nvPr/>
          </p:nvSpPr>
          <p:spPr>
            <a:xfrm>
              <a:off x="-11875" y="3467595"/>
              <a:ext cx="9144000" cy="89070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cubicBezTo>
                    <a:pt x="3454" y="101199"/>
                    <a:pt x="6909" y="82399"/>
                    <a:pt x="13714" y="63999"/>
                  </a:cubicBezTo>
                  <a:cubicBezTo>
                    <a:pt x="20519" y="45600"/>
                    <a:pt x="30181" y="18666"/>
                    <a:pt x="40831" y="9600"/>
                  </a:cubicBezTo>
                  <a:cubicBezTo>
                    <a:pt x="51480" y="533"/>
                    <a:pt x="64415" y="0"/>
                    <a:pt x="77610" y="9600"/>
                  </a:cubicBezTo>
                  <a:cubicBezTo>
                    <a:pt x="90805" y="19200"/>
                    <a:pt x="112805" y="57600"/>
                    <a:pt x="120000" y="6720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21" name="Google Shape;521;p46"/>
            <p:cNvSpPr/>
            <p:nvPr/>
          </p:nvSpPr>
          <p:spPr>
            <a:xfrm>
              <a:off x="-23751" y="5640779"/>
              <a:ext cx="3004500" cy="12114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44071" y="49705"/>
                    <a:pt x="88142" y="99411"/>
                    <a:pt x="120000" y="12000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22" name="Google Shape;522;p46"/>
            <p:cNvSpPr/>
            <p:nvPr/>
          </p:nvSpPr>
          <p:spPr>
            <a:xfrm>
              <a:off x="-11875" y="5284519"/>
              <a:ext cx="9144000" cy="14784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3753" y="8112"/>
                    <a:pt x="7506" y="16224"/>
                    <a:pt x="14493" y="27951"/>
                  </a:cubicBezTo>
                  <a:cubicBezTo>
                    <a:pt x="21480" y="39678"/>
                    <a:pt x="31922" y="57670"/>
                    <a:pt x="41922" y="70361"/>
                  </a:cubicBezTo>
                  <a:cubicBezTo>
                    <a:pt x="51922" y="83052"/>
                    <a:pt x="64571" y="96224"/>
                    <a:pt x="74493" y="104096"/>
                  </a:cubicBezTo>
                  <a:cubicBezTo>
                    <a:pt x="84415" y="111967"/>
                    <a:pt x="95116" y="115180"/>
                    <a:pt x="101454" y="117590"/>
                  </a:cubicBezTo>
                  <a:cubicBezTo>
                    <a:pt x="107792" y="120000"/>
                    <a:pt x="109428" y="118875"/>
                    <a:pt x="112519" y="118554"/>
                  </a:cubicBezTo>
                  <a:cubicBezTo>
                    <a:pt x="115610" y="118232"/>
                    <a:pt x="117805" y="116947"/>
                    <a:pt x="120000" y="115662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23" name="Google Shape;523;p46"/>
            <p:cNvSpPr/>
            <p:nvPr/>
          </p:nvSpPr>
          <p:spPr>
            <a:xfrm>
              <a:off x="2137558" y="5132120"/>
              <a:ext cx="6982800" cy="171990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cubicBezTo>
                    <a:pt x="2789" y="107226"/>
                    <a:pt x="5578" y="94453"/>
                    <a:pt x="9387" y="82715"/>
                  </a:cubicBezTo>
                  <a:cubicBezTo>
                    <a:pt x="13197" y="70978"/>
                    <a:pt x="18469" y="58273"/>
                    <a:pt x="22857" y="49574"/>
                  </a:cubicBezTo>
                  <a:cubicBezTo>
                    <a:pt x="27244" y="40874"/>
                    <a:pt x="29931" y="37007"/>
                    <a:pt x="35714" y="30517"/>
                  </a:cubicBezTo>
                  <a:cubicBezTo>
                    <a:pt x="41496" y="24027"/>
                    <a:pt x="52040" y="14913"/>
                    <a:pt x="57551" y="10632"/>
                  </a:cubicBezTo>
                  <a:cubicBezTo>
                    <a:pt x="63061" y="6352"/>
                    <a:pt x="63911" y="6490"/>
                    <a:pt x="68775" y="4833"/>
                  </a:cubicBezTo>
                  <a:cubicBezTo>
                    <a:pt x="73639" y="3176"/>
                    <a:pt x="81326" y="1380"/>
                    <a:pt x="86734" y="690"/>
                  </a:cubicBezTo>
                  <a:cubicBezTo>
                    <a:pt x="92142" y="0"/>
                    <a:pt x="101224" y="690"/>
                    <a:pt x="101224" y="690"/>
                  </a:cubicBezTo>
                  <a:lnTo>
                    <a:pt x="111632" y="690"/>
                  </a:lnTo>
                  <a:cubicBezTo>
                    <a:pt x="114523" y="966"/>
                    <a:pt x="117176" y="1933"/>
                    <a:pt x="118571" y="2347"/>
                  </a:cubicBezTo>
                  <a:cubicBezTo>
                    <a:pt x="119965" y="2761"/>
                    <a:pt x="119489" y="2623"/>
                    <a:pt x="120000" y="3176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24" name="Google Shape;524;p46"/>
            <p:cNvSpPr/>
            <p:nvPr/>
          </p:nvSpPr>
          <p:spPr>
            <a:xfrm rot="1799950">
              <a:off x="2996127" y="2859222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25" name="Google Shape;525;p46"/>
            <p:cNvSpPr/>
            <p:nvPr/>
          </p:nvSpPr>
          <p:spPr>
            <a:xfrm rot="1799950">
              <a:off x="3720027" y="412604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26" name="Google Shape;526;p46"/>
            <p:cNvSpPr/>
            <p:nvPr/>
          </p:nvSpPr>
          <p:spPr>
            <a:xfrm rot="1799950">
              <a:off x="3729553" y="1592397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9"/>
              </a:schemeClr>
            </a:solidFill>
            <a:ln cap="flat" cmpd="sng" w="12700">
              <a:solidFill>
                <a:schemeClr val="lt1">
                  <a:alpha val="784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27" name="Google Shape;527;p46"/>
            <p:cNvSpPr/>
            <p:nvPr/>
          </p:nvSpPr>
          <p:spPr>
            <a:xfrm rot="1799950">
              <a:off x="2977077" y="325573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3920"/>
              </a:schemeClr>
            </a:solidFill>
            <a:ln cap="flat" cmpd="sng" w="12700">
              <a:solidFill>
                <a:schemeClr val="lt1">
                  <a:alpha val="784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28" name="Google Shape;528;p46"/>
            <p:cNvSpPr/>
            <p:nvPr/>
          </p:nvSpPr>
          <p:spPr>
            <a:xfrm rot="1799950">
              <a:off x="4462976" y="538334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588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29" name="Google Shape;529;p46"/>
            <p:cNvSpPr/>
            <p:nvPr/>
          </p:nvSpPr>
          <p:spPr>
            <a:xfrm rot="1799498">
              <a:off x="-382400" y="4201423"/>
              <a:ext cx="1261519" cy="1388149"/>
            </a:xfrm>
            <a:custGeom>
              <a:rect b="b" l="l" r="r" t="t"/>
              <a:pathLst>
                <a:path extrusionOk="0" h="120000" w="120000">
                  <a:moveTo>
                    <a:pt x="0" y="9084"/>
                  </a:moveTo>
                  <a:lnTo>
                    <a:pt x="5360" y="0"/>
                  </a:lnTo>
                  <a:lnTo>
                    <a:pt x="82305" y="0"/>
                  </a:lnTo>
                  <a:lnTo>
                    <a:pt x="120000" y="60000"/>
                  </a:lnTo>
                  <a:lnTo>
                    <a:pt x="82305" y="120000"/>
                  </a:lnTo>
                  <a:lnTo>
                    <a:pt x="70827" y="119970"/>
                  </a:lnTo>
                  <a:lnTo>
                    <a:pt x="0" y="9084"/>
                  </a:lnTo>
                  <a:close/>
                </a:path>
              </a:pathLst>
            </a:custGeom>
            <a:solidFill>
              <a:schemeClr val="lt1">
                <a:alpha val="980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30" name="Google Shape;530;p46"/>
            <p:cNvSpPr/>
            <p:nvPr/>
          </p:nvSpPr>
          <p:spPr>
            <a:xfrm rot="1799950">
              <a:off x="24327" y="540239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31" name="Google Shape;531;p46"/>
            <p:cNvSpPr/>
            <p:nvPr/>
          </p:nvSpPr>
          <p:spPr>
            <a:xfrm rot="1799950">
              <a:off x="52903" y="284969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9"/>
              </a:schemeClr>
            </a:solidFill>
            <a:ln cap="flat" cmpd="sng" w="12700">
              <a:solidFill>
                <a:schemeClr val="lt1">
                  <a:alpha val="784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32" name="Google Shape;532;p46"/>
            <p:cNvSpPr/>
            <p:nvPr/>
          </p:nvSpPr>
          <p:spPr>
            <a:xfrm rot="1799950">
              <a:off x="776802" y="4126047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33" name="Google Shape;533;p46"/>
            <p:cNvSpPr/>
            <p:nvPr/>
          </p:nvSpPr>
          <p:spPr>
            <a:xfrm rot="1799950">
              <a:off x="1510227" y="5411923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34" name="Google Shape;534;p46"/>
            <p:cNvSpPr/>
            <p:nvPr/>
          </p:nvSpPr>
          <p:spPr>
            <a:xfrm rot="1799950">
              <a:off x="1529278" y="2859222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9"/>
              </a:schemeClr>
            </a:solidFill>
            <a:ln cap="flat" cmpd="sng" w="12700">
              <a:solidFill>
                <a:schemeClr val="lt1">
                  <a:alpha val="784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35" name="Google Shape;535;p46"/>
            <p:cNvSpPr/>
            <p:nvPr/>
          </p:nvSpPr>
          <p:spPr>
            <a:xfrm rot="1799950">
              <a:off x="795852" y="1563823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36" name="Google Shape;536;p46"/>
            <p:cNvSpPr/>
            <p:nvPr/>
          </p:nvSpPr>
          <p:spPr>
            <a:xfrm rot="1799950">
              <a:off x="6806128" y="414509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37" name="Google Shape;537;p46"/>
            <p:cNvSpPr/>
            <p:nvPr/>
          </p:nvSpPr>
          <p:spPr>
            <a:xfrm rot="1799950">
              <a:off x="7549078" y="542144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38" name="Google Shape;538;p46"/>
            <p:cNvSpPr/>
            <p:nvPr/>
          </p:nvSpPr>
          <p:spPr>
            <a:xfrm rot="1799950">
              <a:off x="7549079" y="286874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9"/>
              </a:schemeClr>
            </a:solidFill>
            <a:ln cap="flat" cmpd="sng" w="12700">
              <a:solidFill>
                <a:schemeClr val="lt1">
                  <a:alpha val="784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39" name="Google Shape;539;p46"/>
            <p:cNvSpPr/>
            <p:nvPr/>
          </p:nvSpPr>
          <p:spPr>
            <a:xfrm rot="1799921">
              <a:off x="8306498" y="4055547"/>
              <a:ext cx="1243250" cy="1388149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38242" y="0"/>
                  </a:lnTo>
                  <a:lnTo>
                    <a:pt x="45748" y="347"/>
                  </a:lnTo>
                  <a:lnTo>
                    <a:pt x="120000" y="114618"/>
                  </a:lnTo>
                  <a:lnTo>
                    <a:pt x="116307" y="120000"/>
                  </a:lnTo>
                  <a:lnTo>
                    <a:pt x="38242" y="120000"/>
                  </a:lnTo>
                  <a:lnTo>
                    <a:pt x="0" y="60000"/>
                  </a:lnTo>
                  <a:close/>
                </a:path>
              </a:pathLst>
            </a:custGeom>
            <a:solidFill>
              <a:schemeClr val="lt1">
                <a:alpha val="392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40" name="Google Shape;540;p46"/>
            <p:cNvSpPr/>
            <p:nvPr/>
          </p:nvSpPr>
          <p:spPr>
            <a:xfrm rot="1800143">
              <a:off x="8306711" y="1511530"/>
              <a:ext cx="1241910" cy="1388819"/>
            </a:xfrm>
            <a:custGeom>
              <a:rect b="b" l="l" r="r" t="t"/>
              <a:pathLst>
                <a:path extrusionOk="0" h="120000" w="120000">
                  <a:moveTo>
                    <a:pt x="0" y="60025"/>
                  </a:moveTo>
                  <a:lnTo>
                    <a:pt x="38289" y="50"/>
                  </a:lnTo>
                  <a:lnTo>
                    <a:pt x="46575" y="0"/>
                  </a:lnTo>
                  <a:lnTo>
                    <a:pt x="120000" y="114391"/>
                  </a:lnTo>
                  <a:lnTo>
                    <a:pt x="116450" y="120000"/>
                  </a:lnTo>
                  <a:lnTo>
                    <a:pt x="38289" y="120000"/>
                  </a:lnTo>
                  <a:lnTo>
                    <a:pt x="0" y="60025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541" name="Google Shape;541;p46"/>
          <p:cNvSpPr/>
          <p:nvPr/>
        </p:nvSpPr>
        <p:spPr>
          <a:xfrm>
            <a:off x="4561242" y="-16133"/>
            <a:ext cx="3679200" cy="4703700"/>
          </a:xfrm>
          <a:prstGeom prst="rect">
            <a:avLst/>
          </a:prstGeom>
          <a:solidFill>
            <a:srgbClr val="F5F5F5"/>
          </a:solidFill>
          <a:ln cap="flat" cmpd="sng" w="15875">
            <a:solidFill>
              <a:srgbClr val="74A5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2" name="Google Shape;542;p46"/>
          <p:cNvSpPr/>
          <p:nvPr/>
        </p:nvSpPr>
        <p:spPr>
          <a:xfrm>
            <a:off x="4649096" y="-16132"/>
            <a:ext cx="3505200" cy="46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3" name="Google Shape;543;p46"/>
          <p:cNvSpPr/>
          <p:nvPr/>
        </p:nvSpPr>
        <p:spPr>
          <a:xfrm>
            <a:off x="905571" y="451412"/>
            <a:ext cx="3562200" cy="4236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1E1E1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4" name="Google Shape;544;p46"/>
          <p:cNvSpPr/>
          <p:nvPr/>
        </p:nvSpPr>
        <p:spPr>
          <a:xfrm>
            <a:off x="4650889" y="4566213"/>
            <a:ext cx="3505200" cy="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5" name="Google Shape;545;p46"/>
          <p:cNvSpPr txBox="1"/>
          <p:nvPr>
            <p:ph type="title"/>
          </p:nvPr>
        </p:nvSpPr>
        <p:spPr>
          <a:xfrm>
            <a:off x="4734424" y="1995678"/>
            <a:ext cx="3300900" cy="109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46" name="Google Shape;546;p46"/>
          <p:cNvSpPr/>
          <p:nvPr>
            <p:ph idx="2" type="pic"/>
          </p:nvPr>
        </p:nvSpPr>
        <p:spPr>
          <a:xfrm>
            <a:off x="1005208" y="520346"/>
            <a:ext cx="3359700" cy="41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432"/>
              <a:buFont typeface="Noto Sans Symbols"/>
              <a:buNone/>
              <a:defRPr b="0" i="0" sz="3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128"/>
              <a:buFont typeface="Noto Sans Symbols"/>
              <a:buNone/>
              <a:defRPr b="0" i="0" sz="2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47" name="Google Shape;547;p46"/>
          <p:cNvSpPr txBox="1"/>
          <p:nvPr>
            <p:ph idx="1" type="body"/>
          </p:nvPr>
        </p:nvSpPr>
        <p:spPr>
          <a:xfrm>
            <a:off x="4734630" y="3099816"/>
            <a:ext cx="3300600" cy="11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0" i="0" sz="1600" u="none" cap="none" strike="noStrike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912"/>
              <a:buFont typeface="Noto Sans Symbols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760"/>
              <a:buFont typeface="Noto Sans Symbols"/>
              <a:buNone/>
              <a:defRPr b="0" i="0" sz="1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48" name="Google Shape;548;p46"/>
          <p:cNvSpPr txBox="1"/>
          <p:nvPr>
            <p:ph idx="10" type="dt"/>
          </p:nvPr>
        </p:nvSpPr>
        <p:spPr>
          <a:xfrm>
            <a:off x="5997388" y="168369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49" name="Google Shape;549;p46"/>
          <p:cNvSpPr txBox="1"/>
          <p:nvPr>
            <p:ph idx="11" type="ftr"/>
          </p:nvPr>
        </p:nvSpPr>
        <p:spPr>
          <a:xfrm>
            <a:off x="4641448" y="4293626"/>
            <a:ext cx="3493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50" name="Google Shape;550;p46"/>
          <p:cNvSpPr txBox="1"/>
          <p:nvPr>
            <p:ph idx="12" type="sldNum"/>
          </p:nvPr>
        </p:nvSpPr>
        <p:spPr>
          <a:xfrm>
            <a:off x="4649096" y="168368"/>
            <a:ext cx="1332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47"/>
          <p:cNvSpPr txBox="1"/>
          <p:nvPr>
            <p:ph type="title"/>
          </p:nvPr>
        </p:nvSpPr>
        <p:spPr>
          <a:xfrm>
            <a:off x="1043490" y="770748"/>
            <a:ext cx="7024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53" name="Google Shape;553;p47"/>
          <p:cNvSpPr txBox="1"/>
          <p:nvPr>
            <p:ph idx="10" type="dt"/>
          </p:nvPr>
        </p:nvSpPr>
        <p:spPr>
          <a:xfrm>
            <a:off x="5997388" y="168369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54" name="Google Shape;554;p47"/>
          <p:cNvSpPr txBox="1"/>
          <p:nvPr>
            <p:ph idx="11" type="ftr"/>
          </p:nvPr>
        </p:nvSpPr>
        <p:spPr>
          <a:xfrm>
            <a:off x="4641448" y="4389120"/>
            <a:ext cx="3502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55" name="Google Shape;555;p47"/>
          <p:cNvSpPr txBox="1"/>
          <p:nvPr>
            <p:ph idx="12" type="sldNum"/>
          </p:nvPr>
        </p:nvSpPr>
        <p:spPr>
          <a:xfrm>
            <a:off x="4649096" y="168368"/>
            <a:ext cx="1332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6" name="Google Shape;556;p47"/>
          <p:cNvSpPr txBox="1"/>
          <p:nvPr>
            <p:ph idx="1" type="body"/>
          </p:nvPr>
        </p:nvSpPr>
        <p:spPr>
          <a:xfrm>
            <a:off x="1042416" y="1735074"/>
            <a:ext cx="3420000" cy="26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4424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4772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5119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5467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5816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6164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6164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6164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6164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57" name="Google Shape;557;p47"/>
          <p:cNvSpPr txBox="1"/>
          <p:nvPr>
            <p:ph idx="2" type="body"/>
          </p:nvPr>
        </p:nvSpPr>
        <p:spPr>
          <a:xfrm>
            <a:off x="4645152" y="1735073"/>
            <a:ext cx="3420000" cy="26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4424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4772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5119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5467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5816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6164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6164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6164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6164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48"/>
          <p:cNvSpPr txBox="1"/>
          <p:nvPr>
            <p:ph type="title"/>
          </p:nvPr>
        </p:nvSpPr>
        <p:spPr>
          <a:xfrm>
            <a:off x="1043490" y="770748"/>
            <a:ext cx="7024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60" name="Google Shape;560;p48"/>
          <p:cNvSpPr txBox="1"/>
          <p:nvPr>
            <p:ph idx="1" type="body"/>
          </p:nvPr>
        </p:nvSpPr>
        <p:spPr>
          <a:xfrm>
            <a:off x="1412111" y="1737007"/>
            <a:ext cx="30570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  <a:defRPr b="1" i="0" sz="24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  <a:defRPr b="1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61" name="Google Shape;561;p48"/>
          <p:cNvSpPr txBox="1"/>
          <p:nvPr>
            <p:ph idx="2" type="body"/>
          </p:nvPr>
        </p:nvSpPr>
        <p:spPr>
          <a:xfrm>
            <a:off x="1041721" y="2231020"/>
            <a:ext cx="3420000" cy="2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4424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5119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5467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5816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5816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5816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5816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5815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5815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62" name="Google Shape;562;p48"/>
          <p:cNvSpPr txBox="1"/>
          <p:nvPr>
            <p:ph idx="3" type="body"/>
          </p:nvPr>
        </p:nvSpPr>
        <p:spPr>
          <a:xfrm>
            <a:off x="5011837" y="1737007"/>
            <a:ext cx="3055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  <a:defRPr b="1" i="0" sz="24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  <a:defRPr b="1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63" name="Google Shape;563;p48"/>
          <p:cNvSpPr txBox="1"/>
          <p:nvPr>
            <p:ph idx="4" type="body"/>
          </p:nvPr>
        </p:nvSpPr>
        <p:spPr>
          <a:xfrm>
            <a:off x="4645152" y="2231020"/>
            <a:ext cx="3420000" cy="2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4424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5119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5467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5816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5816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5816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5816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5815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5815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64" name="Google Shape;564;p48"/>
          <p:cNvSpPr txBox="1"/>
          <p:nvPr>
            <p:ph idx="10" type="dt"/>
          </p:nvPr>
        </p:nvSpPr>
        <p:spPr>
          <a:xfrm>
            <a:off x="5997388" y="168369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65" name="Google Shape;565;p48"/>
          <p:cNvSpPr txBox="1"/>
          <p:nvPr>
            <p:ph idx="11" type="ftr"/>
          </p:nvPr>
        </p:nvSpPr>
        <p:spPr>
          <a:xfrm>
            <a:off x="4641448" y="4389120"/>
            <a:ext cx="3502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66" name="Google Shape;566;p48"/>
          <p:cNvSpPr txBox="1"/>
          <p:nvPr>
            <p:ph idx="12" type="sldNum"/>
          </p:nvPr>
        </p:nvSpPr>
        <p:spPr>
          <a:xfrm>
            <a:off x="4649096" y="168368"/>
            <a:ext cx="1332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8" name="Google Shape;568;p49"/>
          <p:cNvGrpSpPr/>
          <p:nvPr/>
        </p:nvGrpSpPr>
        <p:grpSpPr>
          <a:xfrm>
            <a:off x="-645041" y="0"/>
            <a:ext cx="10458613" cy="5337692"/>
            <a:chOff x="-645041" y="0"/>
            <a:chExt cx="10458613" cy="7116923"/>
          </a:xfrm>
        </p:grpSpPr>
        <p:grpSp>
          <p:nvGrpSpPr>
            <p:cNvPr id="569" name="Google Shape;569;p49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70" name="Google Shape;570;p49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571" name="Google Shape;571;p4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572" name="Google Shape;572;p49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573" name="Google Shape;573;p4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574" name="Google Shape;574;p49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575" name="Google Shape;575;p4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576" name="Google Shape;576;p49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577" name="Google Shape;577;p4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578" name="Google Shape;578;p4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579" name="Google Shape;579;p4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580" name="Google Shape;580;p49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581" name="Google Shape;581;p4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sp>
            <p:nvSpPr>
              <p:cNvPr id="582" name="Google Shape;582;p49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83" name="Google Shape;583;p49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584" name="Google Shape;584;p4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585" name="Google Shape;585;p49"/>
            <p:cNvSpPr/>
            <p:nvPr/>
          </p:nvSpPr>
          <p:spPr>
            <a:xfrm>
              <a:off x="-11875" y="5035138"/>
              <a:ext cx="9144000" cy="1175700"/>
            </a:xfrm>
            <a:custGeom>
              <a:rect b="b" l="l" r="r" t="t"/>
              <a:pathLst>
                <a:path extrusionOk="0" h="120000" w="120000">
                  <a:moveTo>
                    <a:pt x="0" y="113939"/>
                  </a:moveTo>
                  <a:cubicBezTo>
                    <a:pt x="6480" y="116969"/>
                    <a:pt x="12961" y="120000"/>
                    <a:pt x="21974" y="118787"/>
                  </a:cubicBezTo>
                  <a:cubicBezTo>
                    <a:pt x="30986" y="117575"/>
                    <a:pt x="42051" y="116161"/>
                    <a:pt x="54077" y="106666"/>
                  </a:cubicBezTo>
                  <a:cubicBezTo>
                    <a:pt x="66103" y="97171"/>
                    <a:pt x="83142" y="79595"/>
                    <a:pt x="94129" y="61818"/>
                  </a:cubicBezTo>
                  <a:cubicBezTo>
                    <a:pt x="105116" y="44040"/>
                    <a:pt x="116363" y="15757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86" name="Google Shape;586;p49"/>
            <p:cNvSpPr/>
            <p:nvPr/>
          </p:nvSpPr>
          <p:spPr>
            <a:xfrm>
              <a:off x="-11875" y="3467595"/>
              <a:ext cx="9144000" cy="89070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cubicBezTo>
                    <a:pt x="3454" y="101199"/>
                    <a:pt x="6909" y="82399"/>
                    <a:pt x="13714" y="63999"/>
                  </a:cubicBezTo>
                  <a:cubicBezTo>
                    <a:pt x="20519" y="45600"/>
                    <a:pt x="30181" y="18666"/>
                    <a:pt x="40831" y="9600"/>
                  </a:cubicBezTo>
                  <a:cubicBezTo>
                    <a:pt x="51480" y="533"/>
                    <a:pt x="64415" y="0"/>
                    <a:pt x="77610" y="9600"/>
                  </a:cubicBezTo>
                  <a:cubicBezTo>
                    <a:pt x="90805" y="19200"/>
                    <a:pt x="112805" y="57600"/>
                    <a:pt x="120000" y="6720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87" name="Google Shape;587;p49"/>
            <p:cNvSpPr/>
            <p:nvPr/>
          </p:nvSpPr>
          <p:spPr>
            <a:xfrm>
              <a:off x="-23751" y="5640779"/>
              <a:ext cx="3004500" cy="12114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44071" y="49705"/>
                    <a:pt x="88142" y="99411"/>
                    <a:pt x="120000" y="12000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88" name="Google Shape;588;p49"/>
            <p:cNvSpPr/>
            <p:nvPr/>
          </p:nvSpPr>
          <p:spPr>
            <a:xfrm>
              <a:off x="-11875" y="5284519"/>
              <a:ext cx="9144000" cy="14784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3753" y="8112"/>
                    <a:pt x="7506" y="16224"/>
                    <a:pt x="14493" y="27951"/>
                  </a:cubicBezTo>
                  <a:cubicBezTo>
                    <a:pt x="21480" y="39678"/>
                    <a:pt x="31922" y="57670"/>
                    <a:pt x="41922" y="70361"/>
                  </a:cubicBezTo>
                  <a:cubicBezTo>
                    <a:pt x="51922" y="83052"/>
                    <a:pt x="64571" y="96224"/>
                    <a:pt x="74493" y="104096"/>
                  </a:cubicBezTo>
                  <a:cubicBezTo>
                    <a:pt x="84415" y="111967"/>
                    <a:pt x="95116" y="115180"/>
                    <a:pt x="101454" y="117590"/>
                  </a:cubicBezTo>
                  <a:cubicBezTo>
                    <a:pt x="107792" y="120000"/>
                    <a:pt x="109428" y="118875"/>
                    <a:pt x="112519" y="118554"/>
                  </a:cubicBezTo>
                  <a:cubicBezTo>
                    <a:pt x="115610" y="118232"/>
                    <a:pt x="117805" y="116947"/>
                    <a:pt x="120000" y="115662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89" name="Google Shape;589;p49"/>
            <p:cNvSpPr/>
            <p:nvPr/>
          </p:nvSpPr>
          <p:spPr>
            <a:xfrm>
              <a:off x="2137558" y="5132120"/>
              <a:ext cx="6982800" cy="171990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cubicBezTo>
                    <a:pt x="2789" y="107226"/>
                    <a:pt x="5578" y="94453"/>
                    <a:pt x="9387" y="82715"/>
                  </a:cubicBezTo>
                  <a:cubicBezTo>
                    <a:pt x="13197" y="70978"/>
                    <a:pt x="18469" y="58273"/>
                    <a:pt x="22857" y="49574"/>
                  </a:cubicBezTo>
                  <a:cubicBezTo>
                    <a:pt x="27244" y="40874"/>
                    <a:pt x="29931" y="37007"/>
                    <a:pt x="35714" y="30517"/>
                  </a:cubicBezTo>
                  <a:cubicBezTo>
                    <a:pt x="41496" y="24027"/>
                    <a:pt x="52040" y="14913"/>
                    <a:pt x="57551" y="10632"/>
                  </a:cubicBezTo>
                  <a:cubicBezTo>
                    <a:pt x="63061" y="6352"/>
                    <a:pt x="63911" y="6490"/>
                    <a:pt x="68775" y="4833"/>
                  </a:cubicBezTo>
                  <a:cubicBezTo>
                    <a:pt x="73639" y="3176"/>
                    <a:pt x="81326" y="1380"/>
                    <a:pt x="86734" y="690"/>
                  </a:cubicBezTo>
                  <a:cubicBezTo>
                    <a:pt x="92142" y="0"/>
                    <a:pt x="101224" y="690"/>
                    <a:pt x="101224" y="690"/>
                  </a:cubicBezTo>
                  <a:lnTo>
                    <a:pt x="111632" y="690"/>
                  </a:lnTo>
                  <a:cubicBezTo>
                    <a:pt x="114523" y="966"/>
                    <a:pt x="117176" y="1933"/>
                    <a:pt x="118571" y="2347"/>
                  </a:cubicBezTo>
                  <a:cubicBezTo>
                    <a:pt x="119965" y="2761"/>
                    <a:pt x="119489" y="2623"/>
                    <a:pt x="120000" y="3176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90" name="Google Shape;590;p49"/>
            <p:cNvSpPr/>
            <p:nvPr/>
          </p:nvSpPr>
          <p:spPr>
            <a:xfrm rot="1799950">
              <a:off x="2996127" y="2859222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91" name="Google Shape;591;p49"/>
            <p:cNvSpPr/>
            <p:nvPr/>
          </p:nvSpPr>
          <p:spPr>
            <a:xfrm rot="1799950">
              <a:off x="3720027" y="412604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92" name="Google Shape;592;p49"/>
            <p:cNvSpPr/>
            <p:nvPr/>
          </p:nvSpPr>
          <p:spPr>
            <a:xfrm rot="1799950">
              <a:off x="3729553" y="1592397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9"/>
              </a:schemeClr>
            </a:solidFill>
            <a:ln cap="flat" cmpd="sng" w="12700">
              <a:solidFill>
                <a:schemeClr val="lt1">
                  <a:alpha val="784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93" name="Google Shape;593;p49"/>
            <p:cNvSpPr/>
            <p:nvPr/>
          </p:nvSpPr>
          <p:spPr>
            <a:xfrm rot="1799950">
              <a:off x="2977077" y="325573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3920"/>
              </a:schemeClr>
            </a:solidFill>
            <a:ln cap="flat" cmpd="sng" w="12700">
              <a:solidFill>
                <a:schemeClr val="lt1">
                  <a:alpha val="784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94" name="Google Shape;594;p49"/>
            <p:cNvSpPr/>
            <p:nvPr/>
          </p:nvSpPr>
          <p:spPr>
            <a:xfrm rot="1799950">
              <a:off x="4462976" y="538334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588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95" name="Google Shape;595;p49"/>
            <p:cNvSpPr/>
            <p:nvPr/>
          </p:nvSpPr>
          <p:spPr>
            <a:xfrm rot="1799498">
              <a:off x="-382400" y="4201423"/>
              <a:ext cx="1261519" cy="1388149"/>
            </a:xfrm>
            <a:custGeom>
              <a:rect b="b" l="l" r="r" t="t"/>
              <a:pathLst>
                <a:path extrusionOk="0" h="120000" w="120000">
                  <a:moveTo>
                    <a:pt x="0" y="9084"/>
                  </a:moveTo>
                  <a:lnTo>
                    <a:pt x="5360" y="0"/>
                  </a:lnTo>
                  <a:lnTo>
                    <a:pt x="82305" y="0"/>
                  </a:lnTo>
                  <a:lnTo>
                    <a:pt x="120000" y="60000"/>
                  </a:lnTo>
                  <a:lnTo>
                    <a:pt x="82305" y="120000"/>
                  </a:lnTo>
                  <a:lnTo>
                    <a:pt x="70827" y="119970"/>
                  </a:lnTo>
                  <a:lnTo>
                    <a:pt x="0" y="9084"/>
                  </a:lnTo>
                  <a:close/>
                </a:path>
              </a:pathLst>
            </a:custGeom>
            <a:solidFill>
              <a:schemeClr val="lt1">
                <a:alpha val="980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96" name="Google Shape;596;p49"/>
            <p:cNvSpPr/>
            <p:nvPr/>
          </p:nvSpPr>
          <p:spPr>
            <a:xfrm rot="1799950">
              <a:off x="24327" y="540239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97" name="Google Shape;597;p49"/>
            <p:cNvSpPr/>
            <p:nvPr/>
          </p:nvSpPr>
          <p:spPr>
            <a:xfrm rot="1799950">
              <a:off x="52903" y="284969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9"/>
              </a:schemeClr>
            </a:solidFill>
            <a:ln cap="flat" cmpd="sng" w="12700">
              <a:solidFill>
                <a:schemeClr val="lt1">
                  <a:alpha val="784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98" name="Google Shape;598;p49"/>
            <p:cNvSpPr/>
            <p:nvPr/>
          </p:nvSpPr>
          <p:spPr>
            <a:xfrm rot="1799950">
              <a:off x="776802" y="4126047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99" name="Google Shape;599;p49"/>
            <p:cNvSpPr/>
            <p:nvPr/>
          </p:nvSpPr>
          <p:spPr>
            <a:xfrm rot="1799950">
              <a:off x="1510227" y="5411923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00" name="Google Shape;600;p49"/>
            <p:cNvSpPr/>
            <p:nvPr/>
          </p:nvSpPr>
          <p:spPr>
            <a:xfrm rot="1799950">
              <a:off x="1529278" y="2859222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9"/>
              </a:schemeClr>
            </a:solidFill>
            <a:ln cap="flat" cmpd="sng" w="12700">
              <a:solidFill>
                <a:schemeClr val="lt1">
                  <a:alpha val="784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01" name="Google Shape;601;p49"/>
            <p:cNvSpPr/>
            <p:nvPr/>
          </p:nvSpPr>
          <p:spPr>
            <a:xfrm rot="1799950">
              <a:off x="795852" y="1563823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02" name="Google Shape;602;p49"/>
            <p:cNvSpPr/>
            <p:nvPr/>
          </p:nvSpPr>
          <p:spPr>
            <a:xfrm rot="1799950">
              <a:off x="6806128" y="414509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03" name="Google Shape;603;p49"/>
            <p:cNvSpPr/>
            <p:nvPr/>
          </p:nvSpPr>
          <p:spPr>
            <a:xfrm rot="1799950">
              <a:off x="7549078" y="542144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04" name="Google Shape;604;p49"/>
            <p:cNvSpPr/>
            <p:nvPr/>
          </p:nvSpPr>
          <p:spPr>
            <a:xfrm rot="1799950">
              <a:off x="7549079" y="286874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9"/>
              </a:schemeClr>
            </a:solidFill>
            <a:ln cap="flat" cmpd="sng" w="12700">
              <a:solidFill>
                <a:schemeClr val="lt1">
                  <a:alpha val="784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05" name="Google Shape;605;p49"/>
            <p:cNvSpPr/>
            <p:nvPr/>
          </p:nvSpPr>
          <p:spPr>
            <a:xfrm rot="1799921">
              <a:off x="8306498" y="4055547"/>
              <a:ext cx="1243250" cy="1388149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38242" y="0"/>
                  </a:lnTo>
                  <a:lnTo>
                    <a:pt x="45748" y="347"/>
                  </a:lnTo>
                  <a:lnTo>
                    <a:pt x="120000" y="114618"/>
                  </a:lnTo>
                  <a:lnTo>
                    <a:pt x="116307" y="120000"/>
                  </a:lnTo>
                  <a:lnTo>
                    <a:pt x="38242" y="120000"/>
                  </a:lnTo>
                  <a:lnTo>
                    <a:pt x="0" y="60000"/>
                  </a:lnTo>
                  <a:close/>
                </a:path>
              </a:pathLst>
            </a:custGeom>
            <a:solidFill>
              <a:schemeClr val="lt1">
                <a:alpha val="392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06" name="Google Shape;606;p49"/>
            <p:cNvSpPr/>
            <p:nvPr/>
          </p:nvSpPr>
          <p:spPr>
            <a:xfrm rot="1800143">
              <a:off x="8306711" y="1511530"/>
              <a:ext cx="1241910" cy="1388819"/>
            </a:xfrm>
            <a:custGeom>
              <a:rect b="b" l="l" r="r" t="t"/>
              <a:pathLst>
                <a:path extrusionOk="0" h="120000" w="120000">
                  <a:moveTo>
                    <a:pt x="0" y="60025"/>
                  </a:moveTo>
                  <a:lnTo>
                    <a:pt x="38289" y="50"/>
                  </a:lnTo>
                  <a:lnTo>
                    <a:pt x="46575" y="0"/>
                  </a:lnTo>
                  <a:lnTo>
                    <a:pt x="120000" y="114391"/>
                  </a:lnTo>
                  <a:lnTo>
                    <a:pt x="116450" y="120000"/>
                  </a:lnTo>
                  <a:lnTo>
                    <a:pt x="38289" y="120000"/>
                  </a:lnTo>
                  <a:lnTo>
                    <a:pt x="0" y="60025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607" name="Google Shape;607;p49"/>
          <p:cNvSpPr/>
          <p:nvPr/>
        </p:nvSpPr>
        <p:spPr>
          <a:xfrm>
            <a:off x="4561242" y="-16133"/>
            <a:ext cx="3679200" cy="4703700"/>
          </a:xfrm>
          <a:prstGeom prst="rect">
            <a:avLst/>
          </a:prstGeom>
          <a:solidFill>
            <a:srgbClr val="F5F5F5"/>
          </a:solidFill>
          <a:ln cap="flat" cmpd="sng" w="15875">
            <a:solidFill>
              <a:srgbClr val="74A5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8" name="Google Shape;608;p49"/>
          <p:cNvSpPr/>
          <p:nvPr/>
        </p:nvSpPr>
        <p:spPr>
          <a:xfrm>
            <a:off x="4649096" y="-16132"/>
            <a:ext cx="3505200" cy="46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9" name="Google Shape;609;p49"/>
          <p:cNvSpPr txBox="1"/>
          <p:nvPr>
            <p:ph idx="10" type="dt"/>
          </p:nvPr>
        </p:nvSpPr>
        <p:spPr>
          <a:xfrm>
            <a:off x="5997388" y="168369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10" name="Google Shape;610;p49"/>
          <p:cNvSpPr txBox="1"/>
          <p:nvPr>
            <p:ph idx="12" type="sldNum"/>
          </p:nvPr>
        </p:nvSpPr>
        <p:spPr>
          <a:xfrm>
            <a:off x="4649096" y="168368"/>
            <a:ext cx="1332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1" name="Google Shape;611;p49"/>
          <p:cNvSpPr/>
          <p:nvPr/>
        </p:nvSpPr>
        <p:spPr>
          <a:xfrm>
            <a:off x="905571" y="451412"/>
            <a:ext cx="3562200" cy="4236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2" name="Google Shape;612;p49"/>
          <p:cNvSpPr txBox="1"/>
          <p:nvPr>
            <p:ph idx="1" type="body"/>
          </p:nvPr>
        </p:nvSpPr>
        <p:spPr>
          <a:xfrm>
            <a:off x="1145894" y="642395"/>
            <a:ext cx="3090300" cy="38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4424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4772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5119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5467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5816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2512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2512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2512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2512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13" name="Google Shape;613;p49"/>
          <p:cNvSpPr/>
          <p:nvPr/>
        </p:nvSpPr>
        <p:spPr>
          <a:xfrm>
            <a:off x="4650889" y="4566213"/>
            <a:ext cx="3505200" cy="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4" name="Google Shape;614;p49"/>
          <p:cNvSpPr txBox="1"/>
          <p:nvPr>
            <p:ph idx="11" type="ftr"/>
          </p:nvPr>
        </p:nvSpPr>
        <p:spPr>
          <a:xfrm>
            <a:off x="4641448" y="4293626"/>
            <a:ext cx="3493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15" name="Google Shape;615;p49"/>
          <p:cNvSpPr txBox="1"/>
          <p:nvPr>
            <p:ph type="title"/>
          </p:nvPr>
        </p:nvSpPr>
        <p:spPr>
          <a:xfrm>
            <a:off x="4739833" y="1993075"/>
            <a:ext cx="3304500" cy="109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16" name="Google Shape;616;p49"/>
          <p:cNvSpPr txBox="1"/>
          <p:nvPr>
            <p:ph idx="2" type="body"/>
          </p:nvPr>
        </p:nvSpPr>
        <p:spPr>
          <a:xfrm>
            <a:off x="4736592" y="3102746"/>
            <a:ext cx="3298800" cy="11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0" i="0" sz="1600" u="none" cap="none" strike="noStrike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912"/>
              <a:buFont typeface="Noto Sans Symbols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760"/>
              <a:buFont typeface="Noto Sans Symbols"/>
              <a:buNone/>
              <a:defRPr b="0" i="0" sz="1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84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50"/>
          <p:cNvSpPr txBox="1"/>
          <p:nvPr>
            <p:ph type="title"/>
          </p:nvPr>
        </p:nvSpPr>
        <p:spPr>
          <a:xfrm>
            <a:off x="1258645" y="2175622"/>
            <a:ext cx="66375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19" name="Google Shape;619;p50"/>
          <p:cNvSpPr txBox="1"/>
          <p:nvPr>
            <p:ph idx="1" type="body"/>
          </p:nvPr>
        </p:nvSpPr>
        <p:spPr>
          <a:xfrm>
            <a:off x="1258645" y="3200400"/>
            <a:ext cx="6637500" cy="11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20" name="Google Shape;620;p50"/>
          <p:cNvSpPr txBox="1"/>
          <p:nvPr>
            <p:ph idx="10" type="dt"/>
          </p:nvPr>
        </p:nvSpPr>
        <p:spPr>
          <a:xfrm>
            <a:off x="5997388" y="168369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21" name="Google Shape;621;p50"/>
          <p:cNvSpPr txBox="1"/>
          <p:nvPr>
            <p:ph idx="11" type="ftr"/>
          </p:nvPr>
        </p:nvSpPr>
        <p:spPr>
          <a:xfrm>
            <a:off x="4641448" y="4389120"/>
            <a:ext cx="3502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22" name="Google Shape;622;p50"/>
          <p:cNvSpPr txBox="1"/>
          <p:nvPr>
            <p:ph idx="12" type="sldNum"/>
          </p:nvPr>
        </p:nvSpPr>
        <p:spPr>
          <a:xfrm>
            <a:off x="4649096" y="168368"/>
            <a:ext cx="1332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51"/>
          <p:cNvSpPr txBox="1"/>
          <p:nvPr>
            <p:ph type="title"/>
          </p:nvPr>
        </p:nvSpPr>
        <p:spPr>
          <a:xfrm>
            <a:off x="1043490" y="770748"/>
            <a:ext cx="7024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25" name="Google Shape;625;p51"/>
          <p:cNvSpPr txBox="1"/>
          <p:nvPr>
            <p:ph idx="10" type="dt"/>
          </p:nvPr>
        </p:nvSpPr>
        <p:spPr>
          <a:xfrm>
            <a:off x="5997388" y="168369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26" name="Google Shape;626;p51"/>
          <p:cNvSpPr txBox="1"/>
          <p:nvPr>
            <p:ph idx="11" type="ftr"/>
          </p:nvPr>
        </p:nvSpPr>
        <p:spPr>
          <a:xfrm>
            <a:off x="4641448" y="4389120"/>
            <a:ext cx="3502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27" name="Google Shape;627;p51"/>
          <p:cNvSpPr txBox="1"/>
          <p:nvPr>
            <p:ph idx="12" type="sldNum"/>
          </p:nvPr>
        </p:nvSpPr>
        <p:spPr>
          <a:xfrm>
            <a:off x="4649096" y="168368"/>
            <a:ext cx="1332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4 Content" type="fourObj">
  <p:cSld name="FOUR_OBJECTS"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52"/>
          <p:cNvSpPr txBox="1"/>
          <p:nvPr>
            <p:ph type="title"/>
          </p:nvPr>
        </p:nvSpPr>
        <p:spPr>
          <a:xfrm>
            <a:off x="685800" y="342900"/>
            <a:ext cx="7772400" cy="97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30" name="Google Shape;630;p52"/>
          <p:cNvSpPr txBox="1"/>
          <p:nvPr>
            <p:ph idx="1" type="body"/>
          </p:nvPr>
        </p:nvSpPr>
        <p:spPr>
          <a:xfrm>
            <a:off x="685800" y="1485900"/>
            <a:ext cx="3810000" cy="14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4424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4772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5119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5467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5816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6164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6164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6164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6164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31" name="Google Shape;631;p52"/>
          <p:cNvSpPr txBox="1"/>
          <p:nvPr>
            <p:ph idx="2" type="body"/>
          </p:nvPr>
        </p:nvSpPr>
        <p:spPr>
          <a:xfrm>
            <a:off x="4648200" y="1485900"/>
            <a:ext cx="3810000" cy="14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4424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4772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5119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5467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5816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6164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6164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6164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6164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32" name="Google Shape;632;p52"/>
          <p:cNvSpPr txBox="1"/>
          <p:nvPr>
            <p:ph idx="3" type="body"/>
          </p:nvPr>
        </p:nvSpPr>
        <p:spPr>
          <a:xfrm>
            <a:off x="685800" y="3057525"/>
            <a:ext cx="3810000" cy="14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4424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4772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5119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5467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5816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6164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6164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6164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6164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33" name="Google Shape;633;p52"/>
          <p:cNvSpPr txBox="1"/>
          <p:nvPr>
            <p:ph idx="4" type="body"/>
          </p:nvPr>
        </p:nvSpPr>
        <p:spPr>
          <a:xfrm>
            <a:off x="4648200" y="3057525"/>
            <a:ext cx="3810000" cy="14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4424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4772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5119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5467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5816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6164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6164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6164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6164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34" name="Google Shape;634;p52"/>
          <p:cNvSpPr txBox="1"/>
          <p:nvPr>
            <p:ph idx="10" type="dt"/>
          </p:nvPr>
        </p:nvSpPr>
        <p:spPr>
          <a:xfrm>
            <a:off x="5997388" y="168369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35" name="Google Shape;635;p52"/>
          <p:cNvSpPr txBox="1"/>
          <p:nvPr>
            <p:ph idx="11" type="ftr"/>
          </p:nvPr>
        </p:nvSpPr>
        <p:spPr>
          <a:xfrm>
            <a:off x="4641448" y="4389120"/>
            <a:ext cx="3502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36" name="Google Shape;636;p52"/>
          <p:cNvSpPr txBox="1"/>
          <p:nvPr>
            <p:ph idx="12" type="sldNum"/>
          </p:nvPr>
        </p:nvSpPr>
        <p:spPr>
          <a:xfrm>
            <a:off x="4649096" y="168368"/>
            <a:ext cx="1332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8" name="Google Shape;638;p53"/>
          <p:cNvGrpSpPr/>
          <p:nvPr/>
        </p:nvGrpSpPr>
        <p:grpSpPr>
          <a:xfrm>
            <a:off x="-645041" y="0"/>
            <a:ext cx="10458613" cy="5337692"/>
            <a:chOff x="-645041" y="0"/>
            <a:chExt cx="10458613" cy="7116923"/>
          </a:xfrm>
        </p:grpSpPr>
        <p:grpSp>
          <p:nvGrpSpPr>
            <p:cNvPr id="639" name="Google Shape;639;p5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640" name="Google Shape;640;p53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641" name="Google Shape;641;p5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42" name="Google Shape;642;p53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43" name="Google Shape;643;p5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644" name="Google Shape;644;p53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645" name="Google Shape;645;p5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46" name="Google Shape;646;p53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47" name="Google Shape;647;p5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648" name="Google Shape;648;p53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649" name="Google Shape;649;p5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50" name="Google Shape;650;p53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51" name="Google Shape;651;p5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sp>
            <p:nvSpPr>
              <p:cNvPr id="652" name="Google Shape;652;p5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53" name="Google Shape;653;p53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654" name="Google Shape;654;p53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655" name="Google Shape;655;p53"/>
            <p:cNvSpPr/>
            <p:nvPr/>
          </p:nvSpPr>
          <p:spPr>
            <a:xfrm>
              <a:off x="-11875" y="5035138"/>
              <a:ext cx="9144000" cy="1175700"/>
            </a:xfrm>
            <a:custGeom>
              <a:rect b="b" l="l" r="r" t="t"/>
              <a:pathLst>
                <a:path extrusionOk="0" h="120000" w="120000">
                  <a:moveTo>
                    <a:pt x="0" y="113939"/>
                  </a:moveTo>
                  <a:cubicBezTo>
                    <a:pt x="6480" y="116969"/>
                    <a:pt x="12961" y="120000"/>
                    <a:pt x="21974" y="118787"/>
                  </a:cubicBezTo>
                  <a:cubicBezTo>
                    <a:pt x="30986" y="117575"/>
                    <a:pt x="42051" y="116161"/>
                    <a:pt x="54077" y="106666"/>
                  </a:cubicBezTo>
                  <a:cubicBezTo>
                    <a:pt x="66103" y="97171"/>
                    <a:pt x="83142" y="79595"/>
                    <a:pt x="94129" y="61818"/>
                  </a:cubicBezTo>
                  <a:cubicBezTo>
                    <a:pt x="105116" y="44040"/>
                    <a:pt x="116363" y="15757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56" name="Google Shape;656;p53"/>
            <p:cNvSpPr/>
            <p:nvPr/>
          </p:nvSpPr>
          <p:spPr>
            <a:xfrm>
              <a:off x="-11875" y="3467595"/>
              <a:ext cx="9144000" cy="89070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cubicBezTo>
                    <a:pt x="3454" y="101199"/>
                    <a:pt x="6909" y="82399"/>
                    <a:pt x="13714" y="63999"/>
                  </a:cubicBezTo>
                  <a:cubicBezTo>
                    <a:pt x="20519" y="45600"/>
                    <a:pt x="30181" y="18666"/>
                    <a:pt x="40831" y="9600"/>
                  </a:cubicBezTo>
                  <a:cubicBezTo>
                    <a:pt x="51480" y="533"/>
                    <a:pt x="64415" y="0"/>
                    <a:pt x="77610" y="9600"/>
                  </a:cubicBezTo>
                  <a:cubicBezTo>
                    <a:pt x="90805" y="19200"/>
                    <a:pt x="112805" y="57600"/>
                    <a:pt x="120000" y="6720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57" name="Google Shape;657;p53"/>
            <p:cNvSpPr/>
            <p:nvPr/>
          </p:nvSpPr>
          <p:spPr>
            <a:xfrm>
              <a:off x="-23751" y="5640779"/>
              <a:ext cx="3004500" cy="12114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44071" y="49705"/>
                    <a:pt x="88142" y="99411"/>
                    <a:pt x="120000" y="12000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58" name="Google Shape;658;p53"/>
            <p:cNvSpPr/>
            <p:nvPr/>
          </p:nvSpPr>
          <p:spPr>
            <a:xfrm>
              <a:off x="-11875" y="5284519"/>
              <a:ext cx="9144000" cy="14784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3753" y="8112"/>
                    <a:pt x="7506" y="16224"/>
                    <a:pt x="14493" y="27951"/>
                  </a:cubicBezTo>
                  <a:cubicBezTo>
                    <a:pt x="21480" y="39678"/>
                    <a:pt x="31922" y="57670"/>
                    <a:pt x="41922" y="70361"/>
                  </a:cubicBezTo>
                  <a:cubicBezTo>
                    <a:pt x="51922" y="83052"/>
                    <a:pt x="64571" y="96224"/>
                    <a:pt x="74493" y="104096"/>
                  </a:cubicBezTo>
                  <a:cubicBezTo>
                    <a:pt x="84415" y="111967"/>
                    <a:pt x="95116" y="115180"/>
                    <a:pt x="101454" y="117590"/>
                  </a:cubicBezTo>
                  <a:cubicBezTo>
                    <a:pt x="107792" y="120000"/>
                    <a:pt x="109428" y="118875"/>
                    <a:pt x="112519" y="118554"/>
                  </a:cubicBezTo>
                  <a:cubicBezTo>
                    <a:pt x="115610" y="118232"/>
                    <a:pt x="117805" y="116947"/>
                    <a:pt x="120000" y="115662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59" name="Google Shape;659;p53"/>
            <p:cNvSpPr/>
            <p:nvPr/>
          </p:nvSpPr>
          <p:spPr>
            <a:xfrm>
              <a:off x="2137558" y="5132120"/>
              <a:ext cx="6982800" cy="171990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cubicBezTo>
                    <a:pt x="2789" y="107226"/>
                    <a:pt x="5578" y="94453"/>
                    <a:pt x="9387" y="82715"/>
                  </a:cubicBezTo>
                  <a:cubicBezTo>
                    <a:pt x="13197" y="70978"/>
                    <a:pt x="18469" y="58273"/>
                    <a:pt x="22857" y="49574"/>
                  </a:cubicBezTo>
                  <a:cubicBezTo>
                    <a:pt x="27244" y="40874"/>
                    <a:pt x="29931" y="37007"/>
                    <a:pt x="35714" y="30517"/>
                  </a:cubicBezTo>
                  <a:cubicBezTo>
                    <a:pt x="41496" y="24027"/>
                    <a:pt x="52040" y="14913"/>
                    <a:pt x="57551" y="10632"/>
                  </a:cubicBezTo>
                  <a:cubicBezTo>
                    <a:pt x="63061" y="6352"/>
                    <a:pt x="63911" y="6490"/>
                    <a:pt x="68775" y="4833"/>
                  </a:cubicBezTo>
                  <a:cubicBezTo>
                    <a:pt x="73639" y="3176"/>
                    <a:pt x="81326" y="1380"/>
                    <a:pt x="86734" y="690"/>
                  </a:cubicBezTo>
                  <a:cubicBezTo>
                    <a:pt x="92142" y="0"/>
                    <a:pt x="101224" y="690"/>
                    <a:pt x="101224" y="690"/>
                  </a:cubicBezTo>
                  <a:lnTo>
                    <a:pt x="111632" y="690"/>
                  </a:lnTo>
                  <a:cubicBezTo>
                    <a:pt x="114523" y="966"/>
                    <a:pt x="117176" y="1933"/>
                    <a:pt x="118571" y="2347"/>
                  </a:cubicBezTo>
                  <a:cubicBezTo>
                    <a:pt x="119965" y="2761"/>
                    <a:pt x="119489" y="2623"/>
                    <a:pt x="120000" y="3176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60" name="Google Shape;660;p53"/>
            <p:cNvSpPr/>
            <p:nvPr/>
          </p:nvSpPr>
          <p:spPr>
            <a:xfrm rot="1799950">
              <a:off x="2996127" y="2859222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61" name="Google Shape;661;p53"/>
            <p:cNvSpPr/>
            <p:nvPr/>
          </p:nvSpPr>
          <p:spPr>
            <a:xfrm rot="1799950">
              <a:off x="3720027" y="412604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62" name="Google Shape;662;p53"/>
            <p:cNvSpPr/>
            <p:nvPr/>
          </p:nvSpPr>
          <p:spPr>
            <a:xfrm rot="1799950">
              <a:off x="3729553" y="1592397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9"/>
              </a:schemeClr>
            </a:solidFill>
            <a:ln cap="flat" cmpd="sng" w="12700">
              <a:solidFill>
                <a:schemeClr val="lt1">
                  <a:alpha val="784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63" name="Google Shape;663;p53"/>
            <p:cNvSpPr/>
            <p:nvPr/>
          </p:nvSpPr>
          <p:spPr>
            <a:xfrm rot="1799950">
              <a:off x="2977077" y="325573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3920"/>
              </a:schemeClr>
            </a:solidFill>
            <a:ln cap="flat" cmpd="sng" w="12700">
              <a:solidFill>
                <a:schemeClr val="lt1">
                  <a:alpha val="784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64" name="Google Shape;664;p53"/>
            <p:cNvSpPr/>
            <p:nvPr/>
          </p:nvSpPr>
          <p:spPr>
            <a:xfrm rot="1799950">
              <a:off x="4462976" y="538334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588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65" name="Google Shape;665;p53"/>
            <p:cNvSpPr/>
            <p:nvPr/>
          </p:nvSpPr>
          <p:spPr>
            <a:xfrm rot="1799498">
              <a:off x="-382400" y="4201423"/>
              <a:ext cx="1261519" cy="1388149"/>
            </a:xfrm>
            <a:custGeom>
              <a:rect b="b" l="l" r="r" t="t"/>
              <a:pathLst>
                <a:path extrusionOk="0" h="120000" w="120000">
                  <a:moveTo>
                    <a:pt x="0" y="9084"/>
                  </a:moveTo>
                  <a:lnTo>
                    <a:pt x="5360" y="0"/>
                  </a:lnTo>
                  <a:lnTo>
                    <a:pt x="82305" y="0"/>
                  </a:lnTo>
                  <a:lnTo>
                    <a:pt x="120000" y="60000"/>
                  </a:lnTo>
                  <a:lnTo>
                    <a:pt x="82305" y="120000"/>
                  </a:lnTo>
                  <a:lnTo>
                    <a:pt x="70827" y="119970"/>
                  </a:lnTo>
                  <a:lnTo>
                    <a:pt x="0" y="9084"/>
                  </a:lnTo>
                  <a:close/>
                </a:path>
              </a:pathLst>
            </a:custGeom>
            <a:solidFill>
              <a:schemeClr val="lt1">
                <a:alpha val="980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66" name="Google Shape;666;p53"/>
            <p:cNvSpPr/>
            <p:nvPr/>
          </p:nvSpPr>
          <p:spPr>
            <a:xfrm rot="1799950">
              <a:off x="24327" y="540239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67" name="Google Shape;667;p53"/>
            <p:cNvSpPr/>
            <p:nvPr/>
          </p:nvSpPr>
          <p:spPr>
            <a:xfrm rot="1799950">
              <a:off x="52903" y="284969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9"/>
              </a:schemeClr>
            </a:solidFill>
            <a:ln cap="flat" cmpd="sng" w="12700">
              <a:solidFill>
                <a:schemeClr val="lt1">
                  <a:alpha val="784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68" name="Google Shape;668;p53"/>
            <p:cNvSpPr/>
            <p:nvPr/>
          </p:nvSpPr>
          <p:spPr>
            <a:xfrm rot="1799950">
              <a:off x="776802" y="4126047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69" name="Google Shape;669;p53"/>
            <p:cNvSpPr/>
            <p:nvPr/>
          </p:nvSpPr>
          <p:spPr>
            <a:xfrm rot="1799950">
              <a:off x="1510227" y="5411923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70" name="Google Shape;670;p53"/>
            <p:cNvSpPr/>
            <p:nvPr/>
          </p:nvSpPr>
          <p:spPr>
            <a:xfrm rot="1799950">
              <a:off x="1529278" y="2859222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9"/>
              </a:schemeClr>
            </a:solidFill>
            <a:ln cap="flat" cmpd="sng" w="12700">
              <a:solidFill>
                <a:schemeClr val="lt1">
                  <a:alpha val="784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71" name="Google Shape;671;p53"/>
            <p:cNvSpPr/>
            <p:nvPr/>
          </p:nvSpPr>
          <p:spPr>
            <a:xfrm rot="1799950">
              <a:off x="795852" y="1563823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72" name="Google Shape;672;p53"/>
            <p:cNvSpPr/>
            <p:nvPr/>
          </p:nvSpPr>
          <p:spPr>
            <a:xfrm rot="1799950">
              <a:off x="6806128" y="414509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73" name="Google Shape;673;p53"/>
            <p:cNvSpPr/>
            <p:nvPr/>
          </p:nvSpPr>
          <p:spPr>
            <a:xfrm rot="1799950">
              <a:off x="7549078" y="542144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74" name="Google Shape;674;p53"/>
            <p:cNvSpPr/>
            <p:nvPr/>
          </p:nvSpPr>
          <p:spPr>
            <a:xfrm rot="1799950">
              <a:off x="7549079" y="286874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9"/>
              </a:schemeClr>
            </a:solidFill>
            <a:ln cap="flat" cmpd="sng" w="12700">
              <a:solidFill>
                <a:schemeClr val="lt1">
                  <a:alpha val="784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75" name="Google Shape;675;p53"/>
            <p:cNvSpPr/>
            <p:nvPr/>
          </p:nvSpPr>
          <p:spPr>
            <a:xfrm rot="1799921">
              <a:off x="8306498" y="4055547"/>
              <a:ext cx="1243250" cy="1388149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38242" y="0"/>
                  </a:lnTo>
                  <a:lnTo>
                    <a:pt x="45748" y="347"/>
                  </a:lnTo>
                  <a:lnTo>
                    <a:pt x="120000" y="114618"/>
                  </a:lnTo>
                  <a:lnTo>
                    <a:pt x="116307" y="120000"/>
                  </a:lnTo>
                  <a:lnTo>
                    <a:pt x="38242" y="120000"/>
                  </a:lnTo>
                  <a:lnTo>
                    <a:pt x="0" y="60000"/>
                  </a:lnTo>
                  <a:close/>
                </a:path>
              </a:pathLst>
            </a:custGeom>
            <a:solidFill>
              <a:schemeClr val="lt1">
                <a:alpha val="392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76" name="Google Shape;676;p53"/>
            <p:cNvSpPr/>
            <p:nvPr/>
          </p:nvSpPr>
          <p:spPr>
            <a:xfrm rot="1800143">
              <a:off x="8306711" y="1511530"/>
              <a:ext cx="1241910" cy="1388819"/>
            </a:xfrm>
            <a:custGeom>
              <a:rect b="b" l="l" r="r" t="t"/>
              <a:pathLst>
                <a:path extrusionOk="0" h="120000" w="120000">
                  <a:moveTo>
                    <a:pt x="0" y="60025"/>
                  </a:moveTo>
                  <a:lnTo>
                    <a:pt x="38289" y="50"/>
                  </a:lnTo>
                  <a:lnTo>
                    <a:pt x="46575" y="0"/>
                  </a:lnTo>
                  <a:lnTo>
                    <a:pt x="120000" y="114391"/>
                  </a:lnTo>
                  <a:lnTo>
                    <a:pt x="116450" y="120000"/>
                  </a:lnTo>
                  <a:lnTo>
                    <a:pt x="38289" y="120000"/>
                  </a:lnTo>
                  <a:lnTo>
                    <a:pt x="0" y="60025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677" name="Google Shape;677;p53"/>
          <p:cNvSpPr/>
          <p:nvPr/>
        </p:nvSpPr>
        <p:spPr>
          <a:xfrm>
            <a:off x="4561242" y="-16133"/>
            <a:ext cx="3679200" cy="4703700"/>
          </a:xfrm>
          <a:prstGeom prst="rect">
            <a:avLst/>
          </a:prstGeom>
          <a:solidFill>
            <a:srgbClr val="F5F5F5"/>
          </a:solidFill>
          <a:ln cap="flat" cmpd="sng" w="15875">
            <a:solidFill>
              <a:srgbClr val="74A5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8" name="Google Shape;678;p53"/>
          <p:cNvSpPr/>
          <p:nvPr/>
        </p:nvSpPr>
        <p:spPr>
          <a:xfrm>
            <a:off x="4649096" y="-16133"/>
            <a:ext cx="3505200" cy="1734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9" name="Google Shape;679;p53"/>
          <p:cNvSpPr txBox="1"/>
          <p:nvPr>
            <p:ph type="ctrTitle"/>
          </p:nvPr>
        </p:nvSpPr>
        <p:spPr>
          <a:xfrm>
            <a:off x="4733365" y="2031357"/>
            <a:ext cx="3313500" cy="1276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80" name="Google Shape;680;p53"/>
          <p:cNvSpPr txBox="1"/>
          <p:nvPr>
            <p:ph idx="1" type="subTitle"/>
          </p:nvPr>
        </p:nvSpPr>
        <p:spPr>
          <a:xfrm>
            <a:off x="4733365" y="3315810"/>
            <a:ext cx="3309900" cy="9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  <a:defRPr b="0" i="0" sz="1800" u="none" cap="none" strike="noStrike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None/>
              <a:defRPr b="0" i="0" sz="2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ctr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ctr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ctr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ctr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81" name="Google Shape;681;p53"/>
          <p:cNvSpPr txBox="1"/>
          <p:nvPr>
            <p:ph idx="10" type="dt"/>
          </p:nvPr>
        </p:nvSpPr>
        <p:spPr>
          <a:xfrm>
            <a:off x="4738744" y="1137621"/>
            <a:ext cx="2133600" cy="563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82" name="Google Shape;682;p53"/>
          <p:cNvSpPr/>
          <p:nvPr/>
        </p:nvSpPr>
        <p:spPr>
          <a:xfrm>
            <a:off x="4650889" y="4566213"/>
            <a:ext cx="3505200" cy="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3" name="Google Shape;683;p53"/>
          <p:cNvSpPr txBox="1"/>
          <p:nvPr>
            <p:ph idx="11" type="ftr"/>
          </p:nvPr>
        </p:nvSpPr>
        <p:spPr>
          <a:xfrm>
            <a:off x="5303520" y="4289975"/>
            <a:ext cx="2831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84" name="Google Shape;684;p53"/>
          <p:cNvSpPr txBox="1"/>
          <p:nvPr>
            <p:ph idx="12" type="sldNum"/>
          </p:nvPr>
        </p:nvSpPr>
        <p:spPr>
          <a:xfrm>
            <a:off x="4649096" y="4289975"/>
            <a:ext cx="643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5" name="Google Shape;685;p53"/>
          <p:cNvSpPr/>
          <p:nvPr/>
        </p:nvSpPr>
        <p:spPr>
          <a:xfrm>
            <a:off x="4650889" y="4566213"/>
            <a:ext cx="3505200" cy="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54"/>
          <p:cNvSpPr txBox="1"/>
          <p:nvPr>
            <p:ph type="title"/>
          </p:nvPr>
        </p:nvSpPr>
        <p:spPr>
          <a:xfrm>
            <a:off x="1043490" y="770748"/>
            <a:ext cx="7024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88" name="Google Shape;688;p54"/>
          <p:cNvSpPr txBox="1"/>
          <p:nvPr>
            <p:ph idx="1" type="body"/>
          </p:nvPr>
        </p:nvSpPr>
        <p:spPr>
          <a:xfrm rot="5400000">
            <a:off x="3116209" y="-329961"/>
            <a:ext cx="2631900" cy="6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4424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4772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5119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5467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5816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6164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6164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6164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6164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89" name="Google Shape;689;p54"/>
          <p:cNvSpPr txBox="1"/>
          <p:nvPr>
            <p:ph idx="10" type="dt"/>
          </p:nvPr>
        </p:nvSpPr>
        <p:spPr>
          <a:xfrm>
            <a:off x="5997388" y="168369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90" name="Google Shape;690;p54"/>
          <p:cNvSpPr txBox="1"/>
          <p:nvPr>
            <p:ph idx="11" type="ftr"/>
          </p:nvPr>
        </p:nvSpPr>
        <p:spPr>
          <a:xfrm>
            <a:off x="4641448" y="4389120"/>
            <a:ext cx="3502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91" name="Google Shape;691;p54"/>
          <p:cNvSpPr txBox="1"/>
          <p:nvPr>
            <p:ph idx="12" type="sldNum"/>
          </p:nvPr>
        </p:nvSpPr>
        <p:spPr>
          <a:xfrm>
            <a:off x="4649096" y="168368"/>
            <a:ext cx="1332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55"/>
          <p:cNvSpPr txBox="1"/>
          <p:nvPr>
            <p:ph type="title"/>
          </p:nvPr>
        </p:nvSpPr>
        <p:spPr>
          <a:xfrm rot="5400000">
            <a:off x="5579153" y="1822910"/>
            <a:ext cx="3585000" cy="14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94" name="Google Shape;694;p55"/>
          <p:cNvSpPr txBox="1"/>
          <p:nvPr>
            <p:ph idx="1" type="body"/>
          </p:nvPr>
        </p:nvSpPr>
        <p:spPr>
          <a:xfrm rot="5400000">
            <a:off x="1972650" y="-146740"/>
            <a:ext cx="3585000" cy="54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4424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4772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5119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5467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5816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6164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6164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6164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6164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95" name="Google Shape;695;p55"/>
          <p:cNvSpPr txBox="1"/>
          <p:nvPr>
            <p:ph idx="10" type="dt"/>
          </p:nvPr>
        </p:nvSpPr>
        <p:spPr>
          <a:xfrm>
            <a:off x="5997388" y="168369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96" name="Google Shape;696;p55"/>
          <p:cNvSpPr txBox="1"/>
          <p:nvPr>
            <p:ph idx="11" type="ftr"/>
          </p:nvPr>
        </p:nvSpPr>
        <p:spPr>
          <a:xfrm>
            <a:off x="4641448" y="4389120"/>
            <a:ext cx="3502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97" name="Google Shape;697;p55"/>
          <p:cNvSpPr txBox="1"/>
          <p:nvPr>
            <p:ph idx="12" type="sldNum"/>
          </p:nvPr>
        </p:nvSpPr>
        <p:spPr>
          <a:xfrm>
            <a:off x="4649096" y="168368"/>
            <a:ext cx="1332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sz="12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57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" name="Google Shape;704;p57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705" name="Google Shape;705;p57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706" name="Google Shape;706;p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58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09" name="Google Shape;709;p5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5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712" name="Google Shape;712;p5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13" name="Google Shape;713;p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6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716" name="Google Shape;716;p60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17" name="Google Shape;717;p60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18" name="Google Shape;718;p6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61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721" name="Google Shape;721;p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6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724" name="Google Shape;724;p6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25" name="Google Shape;725;p6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63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28" name="Google Shape;728;p6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64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31" name="Google Shape;731;p64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32" name="Google Shape;732;p64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733" name="Google Shape;733;p64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34" name="Google Shape;734;p6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735" name="Google Shape;735;p6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65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738" name="Google Shape;738;p6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66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741" name="Google Shape;741;p66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742" name="Google Shape;742;p6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6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36.xml"/><Relationship Id="rId17" Type="http://schemas.openxmlformats.org/officeDocument/2006/relationships/theme" Target="../theme/theme4.xml"/><Relationship Id="rId1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3.xml"/><Relationship Id="rId3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6.xml"/><Relationship Id="rId6" Type="http://schemas.openxmlformats.org/officeDocument/2006/relationships/slideLayout" Target="../slideLayouts/slideLayout57.xml"/><Relationship Id="rId7" Type="http://schemas.openxmlformats.org/officeDocument/2006/relationships/slideLayout" Target="../slideLayouts/slideLayout58.xml"/><Relationship Id="rId8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C1F15E"/>
            </a:gs>
            <a:gs pos="62000">
              <a:srgbClr val="90BA3F"/>
            </a:gs>
            <a:gs pos="100000">
              <a:srgbClr val="7FA03E"/>
            </a:gs>
          </a:gsLst>
          <a:lin ang="5400012" scaled="0"/>
        </a:gra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13"/>
          <p:cNvGrpSpPr/>
          <p:nvPr/>
        </p:nvGrpSpPr>
        <p:grpSpPr>
          <a:xfrm>
            <a:off x="-567355" y="0"/>
            <a:ext cx="10457378" cy="5337692"/>
            <a:chOff x="-644959" y="0"/>
            <a:chExt cx="10457378" cy="7116923"/>
          </a:xfrm>
        </p:grpSpPr>
        <p:grpSp>
          <p:nvGrpSpPr>
            <p:cNvPr id="57" name="Google Shape;57;p1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8" name="Google Shape;58;p13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59" name="Google Shape;59;p1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0" name="Google Shape;60;p13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1" name="Google Shape;61;p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62" name="Google Shape;62;p13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63" name="Google Shape;63;p1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4" name="Google Shape;64;p13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5" name="Google Shape;65;p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66" name="Google Shape;66;p13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67" name="Google Shape;67;p1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8" name="Google Shape;68;p13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69" name="Google Shape;69;p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sp>
            <p:nvSpPr>
              <p:cNvPr id="70" name="Google Shape;70;p1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1" name="Google Shape;71;p13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72" name="Google Shape;72;p13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73" name="Google Shape;73;p13"/>
            <p:cNvSpPr/>
            <p:nvPr/>
          </p:nvSpPr>
          <p:spPr>
            <a:xfrm>
              <a:off x="-11875" y="5035138"/>
              <a:ext cx="9144000" cy="1175655"/>
            </a:xfrm>
            <a:custGeom>
              <a:rect b="b" l="l" r="r" t="t"/>
              <a:pathLst>
                <a:path extrusionOk="0" h="1175655" w="914400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-11875" y="3467595"/>
              <a:ext cx="9144000" cy="890650"/>
            </a:xfrm>
            <a:custGeom>
              <a:rect b="b" l="l" r="r" t="t"/>
              <a:pathLst>
                <a:path extrusionOk="0" h="890650" w="914400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-23751" y="5640779"/>
              <a:ext cx="3004457" cy="1211283"/>
            </a:xfrm>
            <a:custGeom>
              <a:rect b="b" l="l" r="r" t="t"/>
              <a:pathLst>
                <a:path extrusionOk="0" h="1211283" w="3004457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-11875" y="5284519"/>
              <a:ext cx="9144000" cy="1478478"/>
            </a:xfrm>
            <a:custGeom>
              <a:rect b="b" l="l" r="r" t="t"/>
              <a:pathLst>
                <a:path extrusionOk="0" h="1478478" w="914400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2137558" y="5132120"/>
              <a:ext cx="6982691" cy="1719942"/>
            </a:xfrm>
            <a:custGeom>
              <a:rect b="b" l="l" r="r" t="t"/>
              <a:pathLst>
                <a:path extrusionOk="0" h="1719942" w="6982691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8" name="Google Shape;78;p13"/>
            <p:cNvSpPr/>
            <p:nvPr/>
          </p:nvSpPr>
          <p:spPr>
            <a:xfrm rot="1799950">
              <a:off x="2996127" y="2859222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9" name="Google Shape;79;p13"/>
            <p:cNvSpPr/>
            <p:nvPr/>
          </p:nvSpPr>
          <p:spPr>
            <a:xfrm rot="1799950">
              <a:off x="3720027" y="412604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0" name="Google Shape;80;p13"/>
            <p:cNvSpPr/>
            <p:nvPr/>
          </p:nvSpPr>
          <p:spPr>
            <a:xfrm rot="1799950">
              <a:off x="3729553" y="1592397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9"/>
              </a:schemeClr>
            </a:solidFill>
            <a:ln cap="flat" cmpd="sng" w="12700">
              <a:solidFill>
                <a:schemeClr val="lt1">
                  <a:alpha val="784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1" name="Google Shape;81;p13"/>
            <p:cNvSpPr/>
            <p:nvPr/>
          </p:nvSpPr>
          <p:spPr>
            <a:xfrm rot="1799950">
              <a:off x="2977077" y="325573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3920"/>
              </a:schemeClr>
            </a:solidFill>
            <a:ln cap="flat" cmpd="sng" w="12700">
              <a:solidFill>
                <a:schemeClr val="lt1">
                  <a:alpha val="784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2" name="Google Shape;82;p13"/>
            <p:cNvSpPr/>
            <p:nvPr/>
          </p:nvSpPr>
          <p:spPr>
            <a:xfrm rot="1799950">
              <a:off x="4462976" y="538334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588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3" name="Google Shape;83;p13"/>
            <p:cNvSpPr/>
            <p:nvPr/>
          </p:nvSpPr>
          <p:spPr>
            <a:xfrm rot="1801764">
              <a:off x="-382491" y="4201432"/>
              <a:ext cx="1260379" cy="1387003"/>
            </a:xfrm>
            <a:custGeom>
              <a:rect b="b" l="l" r="r" t="t"/>
              <a:pathLst>
                <a:path extrusionOk="0" h="1388236" w="1261499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lt1">
                <a:alpha val="980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4" name="Google Shape;84;p13"/>
            <p:cNvSpPr/>
            <p:nvPr/>
          </p:nvSpPr>
          <p:spPr>
            <a:xfrm rot="1799950">
              <a:off x="24327" y="540239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5" name="Google Shape;85;p13"/>
            <p:cNvSpPr/>
            <p:nvPr/>
          </p:nvSpPr>
          <p:spPr>
            <a:xfrm rot="1799950">
              <a:off x="52903" y="284969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9"/>
              </a:schemeClr>
            </a:solidFill>
            <a:ln cap="flat" cmpd="sng" w="12700">
              <a:solidFill>
                <a:schemeClr val="lt1">
                  <a:alpha val="784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6" name="Google Shape;86;p13"/>
            <p:cNvSpPr/>
            <p:nvPr/>
          </p:nvSpPr>
          <p:spPr>
            <a:xfrm rot="1799950">
              <a:off x="776802" y="4126047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7" name="Google Shape;87;p13"/>
            <p:cNvSpPr/>
            <p:nvPr/>
          </p:nvSpPr>
          <p:spPr>
            <a:xfrm rot="1799950">
              <a:off x="1510227" y="5411923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8" name="Google Shape;88;p13"/>
            <p:cNvSpPr/>
            <p:nvPr/>
          </p:nvSpPr>
          <p:spPr>
            <a:xfrm rot="1799950">
              <a:off x="1529278" y="2859222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9"/>
              </a:schemeClr>
            </a:solidFill>
            <a:ln cap="flat" cmpd="sng" w="12700">
              <a:solidFill>
                <a:schemeClr val="lt1">
                  <a:alpha val="784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9" name="Google Shape;89;p13"/>
            <p:cNvSpPr/>
            <p:nvPr/>
          </p:nvSpPr>
          <p:spPr>
            <a:xfrm rot="1799950">
              <a:off x="795852" y="1563823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0" name="Google Shape;90;p13"/>
            <p:cNvSpPr/>
            <p:nvPr/>
          </p:nvSpPr>
          <p:spPr>
            <a:xfrm rot="1799950">
              <a:off x="6806128" y="414509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1" name="Google Shape;91;p13"/>
            <p:cNvSpPr/>
            <p:nvPr/>
          </p:nvSpPr>
          <p:spPr>
            <a:xfrm rot="1799950">
              <a:off x="7549078" y="542144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2" name="Google Shape;92;p13"/>
            <p:cNvSpPr/>
            <p:nvPr/>
          </p:nvSpPr>
          <p:spPr>
            <a:xfrm rot="1799950">
              <a:off x="7549079" y="286874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9"/>
              </a:schemeClr>
            </a:solidFill>
            <a:ln cap="flat" cmpd="sng" w="12700">
              <a:solidFill>
                <a:schemeClr val="lt1">
                  <a:alpha val="784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3" name="Google Shape;93;p13"/>
            <p:cNvSpPr/>
            <p:nvPr/>
          </p:nvSpPr>
          <p:spPr>
            <a:xfrm rot="1801764">
              <a:off x="8306436" y="4055534"/>
              <a:ext cx="1242303" cy="1387003"/>
            </a:xfrm>
            <a:custGeom>
              <a:rect b="b" l="l" r="r" t="t"/>
              <a:pathLst>
                <a:path extrusionOk="0" h="1388236" w="1243407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lt1">
                <a:alpha val="392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4" name="Google Shape;94;p13"/>
            <p:cNvSpPr/>
            <p:nvPr/>
          </p:nvSpPr>
          <p:spPr>
            <a:xfrm rot="1801764">
              <a:off x="8306686" y="1511428"/>
              <a:ext cx="1240768" cy="1387589"/>
            </a:xfrm>
            <a:custGeom>
              <a:rect b="b" l="l" r="r" t="t"/>
              <a:pathLst>
                <a:path extrusionOk="0" h="1388822" w="1241871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95" name="Google Shape;95;p13"/>
          <p:cNvSpPr/>
          <p:nvPr/>
        </p:nvSpPr>
        <p:spPr>
          <a:xfrm>
            <a:off x="457200" y="250115"/>
            <a:ext cx="8229600" cy="4639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3"/>
          <p:cNvSpPr/>
          <p:nvPr/>
        </p:nvSpPr>
        <p:spPr>
          <a:xfrm>
            <a:off x="4561242" y="-16133"/>
            <a:ext cx="3679200" cy="524400"/>
          </a:xfrm>
          <a:prstGeom prst="rect">
            <a:avLst/>
          </a:prstGeom>
          <a:solidFill>
            <a:srgbClr val="F5F5F5"/>
          </a:solidFill>
          <a:ln cap="flat" cmpd="sng" w="15875">
            <a:solidFill>
              <a:srgbClr val="74A5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4649096" y="-16132"/>
            <a:ext cx="3505200" cy="46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13"/>
          <p:cNvSpPr txBox="1"/>
          <p:nvPr>
            <p:ph type="title"/>
          </p:nvPr>
        </p:nvSpPr>
        <p:spPr>
          <a:xfrm>
            <a:off x="1043490" y="770748"/>
            <a:ext cx="7024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9" name="Google Shape;99;p13"/>
          <p:cNvSpPr txBox="1"/>
          <p:nvPr>
            <p:ph idx="1" type="body"/>
          </p:nvPr>
        </p:nvSpPr>
        <p:spPr>
          <a:xfrm>
            <a:off x="1043492" y="1742739"/>
            <a:ext cx="6777300" cy="26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4424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4772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5119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5467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5816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6164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6164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6164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6164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0" name="Google Shape;100;p13"/>
          <p:cNvSpPr txBox="1"/>
          <p:nvPr>
            <p:ph idx="10" type="dt"/>
          </p:nvPr>
        </p:nvSpPr>
        <p:spPr>
          <a:xfrm>
            <a:off x="5997388" y="168369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1" name="Google Shape;101;p13"/>
          <p:cNvSpPr txBox="1"/>
          <p:nvPr>
            <p:ph idx="11" type="ftr"/>
          </p:nvPr>
        </p:nvSpPr>
        <p:spPr>
          <a:xfrm>
            <a:off x="4641448" y="4389120"/>
            <a:ext cx="3502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2" name="Google Shape;102;p13"/>
          <p:cNvSpPr txBox="1"/>
          <p:nvPr>
            <p:ph idx="12" type="sldNum"/>
          </p:nvPr>
        </p:nvSpPr>
        <p:spPr>
          <a:xfrm>
            <a:off x="4649096" y="168368"/>
            <a:ext cx="1332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5"/>
          <p:cNvSpPr/>
          <p:nvPr/>
        </p:nvSpPr>
        <p:spPr>
          <a:xfrm>
            <a:off x="189707" y="142280"/>
            <a:ext cx="8764500" cy="4858800"/>
          </a:xfrm>
          <a:prstGeom prst="round2DiagRect">
            <a:avLst>
              <a:gd fmla="val 9416" name="adj1"/>
              <a:gd fmla="val 0" name="adj2"/>
            </a:avLst>
          </a:prstGeom>
          <a:gradFill>
            <a:gsLst>
              <a:gs pos="0">
                <a:schemeClr val="lt2"/>
              </a:gs>
              <a:gs pos="17000">
                <a:schemeClr val="lt2"/>
              </a:gs>
              <a:gs pos="100000">
                <a:schemeClr val="dk2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3" name="Google Shape;303;p25"/>
          <p:cNvSpPr txBox="1"/>
          <p:nvPr>
            <p:ph type="title"/>
          </p:nvPr>
        </p:nvSpPr>
        <p:spPr>
          <a:xfrm>
            <a:off x="779463" y="285750"/>
            <a:ext cx="75834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Trebuchet MS"/>
              <a:buNone/>
              <a:defRPr b="0" i="0" sz="3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04" name="Google Shape;304;p25"/>
          <p:cNvSpPr txBox="1"/>
          <p:nvPr>
            <p:ph idx="1" type="body"/>
          </p:nvPr>
        </p:nvSpPr>
        <p:spPr>
          <a:xfrm>
            <a:off x="779463" y="1371600"/>
            <a:ext cx="7583400" cy="31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●"/>
              <a:defRPr b="0" i="0" sz="2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55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29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429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429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05" name="Google Shape;305;p25"/>
          <p:cNvSpPr txBox="1"/>
          <p:nvPr>
            <p:ph idx="10" type="dt"/>
          </p:nvPr>
        </p:nvSpPr>
        <p:spPr>
          <a:xfrm>
            <a:off x="381000" y="4716556"/>
            <a:ext cx="1887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06" name="Google Shape;306;p25"/>
          <p:cNvSpPr txBox="1"/>
          <p:nvPr>
            <p:ph idx="11" type="ftr"/>
          </p:nvPr>
        </p:nvSpPr>
        <p:spPr>
          <a:xfrm>
            <a:off x="3304615" y="4716556"/>
            <a:ext cx="5238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07" name="Google Shape;307;p25"/>
          <p:cNvSpPr txBox="1"/>
          <p:nvPr>
            <p:ph idx="12" type="sldNum"/>
          </p:nvPr>
        </p:nvSpPr>
        <p:spPr>
          <a:xfrm>
            <a:off x="8404411" y="164726"/>
            <a:ext cx="49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C1F15E"/>
            </a:gs>
            <a:gs pos="62000">
              <a:srgbClr val="90BA3F"/>
            </a:gs>
            <a:gs pos="100000">
              <a:srgbClr val="7FA03E"/>
            </a:gs>
          </a:gsLst>
          <a:lin ang="5400012" scaled="0"/>
        </a:gradFill>
      </p:bgPr>
    </p:bg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42"/>
          <p:cNvGrpSpPr/>
          <p:nvPr/>
        </p:nvGrpSpPr>
        <p:grpSpPr>
          <a:xfrm>
            <a:off x="-567437" y="0"/>
            <a:ext cx="10458613" cy="5337692"/>
            <a:chOff x="-645041" y="0"/>
            <a:chExt cx="10458613" cy="7116923"/>
          </a:xfrm>
        </p:grpSpPr>
        <p:grpSp>
          <p:nvGrpSpPr>
            <p:cNvPr id="437" name="Google Shape;437;p4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438" name="Google Shape;438;p42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39" name="Google Shape;439;p4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440" name="Google Shape;440;p4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441" name="Google Shape;441;p4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442" name="Google Shape;442;p42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443" name="Google Shape;443;p4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444" name="Google Shape;444;p4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445" name="Google Shape;445;p4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grpSp>
            <p:nvGrpSpPr>
              <p:cNvPr id="446" name="Google Shape;446;p42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447" name="Google Shape;447;p4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448" name="Google Shape;448;p4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449" name="Google Shape;449;p4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lt1">
                    <a:alpha val="980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  <p:sp>
            <p:nvSpPr>
              <p:cNvPr id="450" name="Google Shape;450;p42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lt1">
                  <a:alpha val="98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51" name="Google Shape;451;p42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lt1">
                  <a:alpha val="98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452" name="Google Shape;452;p42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lt1">
                  <a:alpha val="980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453" name="Google Shape;453;p42"/>
            <p:cNvSpPr/>
            <p:nvPr/>
          </p:nvSpPr>
          <p:spPr>
            <a:xfrm>
              <a:off x="-11875" y="5035138"/>
              <a:ext cx="9144000" cy="1175700"/>
            </a:xfrm>
            <a:custGeom>
              <a:rect b="b" l="l" r="r" t="t"/>
              <a:pathLst>
                <a:path extrusionOk="0" h="120000" w="120000">
                  <a:moveTo>
                    <a:pt x="0" y="113939"/>
                  </a:moveTo>
                  <a:cubicBezTo>
                    <a:pt x="6480" y="116969"/>
                    <a:pt x="12961" y="120000"/>
                    <a:pt x="21974" y="118787"/>
                  </a:cubicBezTo>
                  <a:cubicBezTo>
                    <a:pt x="30986" y="117575"/>
                    <a:pt x="42051" y="116161"/>
                    <a:pt x="54077" y="106666"/>
                  </a:cubicBezTo>
                  <a:cubicBezTo>
                    <a:pt x="66103" y="97171"/>
                    <a:pt x="83142" y="79595"/>
                    <a:pt x="94129" y="61818"/>
                  </a:cubicBezTo>
                  <a:cubicBezTo>
                    <a:pt x="105116" y="44040"/>
                    <a:pt x="116363" y="15757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54" name="Google Shape;454;p42"/>
            <p:cNvSpPr/>
            <p:nvPr/>
          </p:nvSpPr>
          <p:spPr>
            <a:xfrm>
              <a:off x="-11875" y="3467595"/>
              <a:ext cx="9144000" cy="89070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cubicBezTo>
                    <a:pt x="3454" y="101199"/>
                    <a:pt x="6909" y="82399"/>
                    <a:pt x="13714" y="63999"/>
                  </a:cubicBezTo>
                  <a:cubicBezTo>
                    <a:pt x="20519" y="45600"/>
                    <a:pt x="30181" y="18666"/>
                    <a:pt x="40831" y="9600"/>
                  </a:cubicBezTo>
                  <a:cubicBezTo>
                    <a:pt x="51480" y="533"/>
                    <a:pt x="64415" y="0"/>
                    <a:pt x="77610" y="9600"/>
                  </a:cubicBezTo>
                  <a:cubicBezTo>
                    <a:pt x="90805" y="19200"/>
                    <a:pt x="112805" y="57600"/>
                    <a:pt x="120000" y="6720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55" name="Google Shape;455;p42"/>
            <p:cNvSpPr/>
            <p:nvPr/>
          </p:nvSpPr>
          <p:spPr>
            <a:xfrm>
              <a:off x="-23751" y="5640779"/>
              <a:ext cx="3004500" cy="12114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44071" y="49705"/>
                    <a:pt x="88142" y="99411"/>
                    <a:pt x="120000" y="120000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56" name="Google Shape;456;p42"/>
            <p:cNvSpPr/>
            <p:nvPr/>
          </p:nvSpPr>
          <p:spPr>
            <a:xfrm>
              <a:off x="-11875" y="5284519"/>
              <a:ext cx="9144000" cy="14784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3753" y="8112"/>
                    <a:pt x="7506" y="16224"/>
                    <a:pt x="14493" y="27951"/>
                  </a:cubicBezTo>
                  <a:cubicBezTo>
                    <a:pt x="21480" y="39678"/>
                    <a:pt x="31922" y="57670"/>
                    <a:pt x="41922" y="70361"/>
                  </a:cubicBezTo>
                  <a:cubicBezTo>
                    <a:pt x="51922" y="83052"/>
                    <a:pt x="64571" y="96224"/>
                    <a:pt x="74493" y="104096"/>
                  </a:cubicBezTo>
                  <a:cubicBezTo>
                    <a:pt x="84415" y="111967"/>
                    <a:pt x="95116" y="115180"/>
                    <a:pt x="101454" y="117590"/>
                  </a:cubicBezTo>
                  <a:cubicBezTo>
                    <a:pt x="107792" y="120000"/>
                    <a:pt x="109428" y="118875"/>
                    <a:pt x="112519" y="118554"/>
                  </a:cubicBezTo>
                  <a:cubicBezTo>
                    <a:pt x="115610" y="118232"/>
                    <a:pt x="117805" y="116947"/>
                    <a:pt x="120000" y="115662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57" name="Google Shape;457;p42"/>
            <p:cNvSpPr/>
            <p:nvPr/>
          </p:nvSpPr>
          <p:spPr>
            <a:xfrm>
              <a:off x="2137558" y="5132120"/>
              <a:ext cx="6982800" cy="171990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cubicBezTo>
                    <a:pt x="2789" y="107226"/>
                    <a:pt x="5578" y="94453"/>
                    <a:pt x="9387" y="82715"/>
                  </a:cubicBezTo>
                  <a:cubicBezTo>
                    <a:pt x="13197" y="70978"/>
                    <a:pt x="18469" y="58273"/>
                    <a:pt x="22857" y="49574"/>
                  </a:cubicBezTo>
                  <a:cubicBezTo>
                    <a:pt x="27244" y="40874"/>
                    <a:pt x="29931" y="37007"/>
                    <a:pt x="35714" y="30517"/>
                  </a:cubicBezTo>
                  <a:cubicBezTo>
                    <a:pt x="41496" y="24027"/>
                    <a:pt x="52040" y="14913"/>
                    <a:pt x="57551" y="10632"/>
                  </a:cubicBezTo>
                  <a:cubicBezTo>
                    <a:pt x="63061" y="6352"/>
                    <a:pt x="63911" y="6490"/>
                    <a:pt x="68775" y="4833"/>
                  </a:cubicBezTo>
                  <a:cubicBezTo>
                    <a:pt x="73639" y="3176"/>
                    <a:pt x="81326" y="1380"/>
                    <a:pt x="86734" y="690"/>
                  </a:cubicBezTo>
                  <a:cubicBezTo>
                    <a:pt x="92142" y="0"/>
                    <a:pt x="101224" y="690"/>
                    <a:pt x="101224" y="690"/>
                  </a:cubicBezTo>
                  <a:lnTo>
                    <a:pt x="111632" y="690"/>
                  </a:lnTo>
                  <a:cubicBezTo>
                    <a:pt x="114523" y="966"/>
                    <a:pt x="117176" y="1933"/>
                    <a:pt x="118571" y="2347"/>
                  </a:cubicBezTo>
                  <a:cubicBezTo>
                    <a:pt x="119965" y="2761"/>
                    <a:pt x="119489" y="2623"/>
                    <a:pt x="120000" y="3176"/>
                  </a:cubicBezTo>
                </a:path>
              </a:pathLst>
            </a:custGeom>
            <a:noFill/>
            <a:ln cap="flat" cmpd="sng" w="9525">
              <a:solidFill>
                <a:schemeClr val="lt1">
                  <a:alpha val="200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58" name="Google Shape;458;p42"/>
            <p:cNvSpPr/>
            <p:nvPr/>
          </p:nvSpPr>
          <p:spPr>
            <a:xfrm rot="1799950">
              <a:off x="2996127" y="2859222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59" name="Google Shape;459;p42"/>
            <p:cNvSpPr/>
            <p:nvPr/>
          </p:nvSpPr>
          <p:spPr>
            <a:xfrm rot="1799950">
              <a:off x="3720027" y="412604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60" name="Google Shape;460;p42"/>
            <p:cNvSpPr/>
            <p:nvPr/>
          </p:nvSpPr>
          <p:spPr>
            <a:xfrm rot="1799950">
              <a:off x="3729553" y="1592397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9"/>
              </a:schemeClr>
            </a:solidFill>
            <a:ln cap="flat" cmpd="sng" w="12700">
              <a:solidFill>
                <a:schemeClr val="lt1">
                  <a:alpha val="784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61" name="Google Shape;461;p42"/>
            <p:cNvSpPr/>
            <p:nvPr/>
          </p:nvSpPr>
          <p:spPr>
            <a:xfrm rot="1799950">
              <a:off x="2977077" y="325573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3920"/>
              </a:schemeClr>
            </a:solidFill>
            <a:ln cap="flat" cmpd="sng" w="12700">
              <a:solidFill>
                <a:schemeClr val="lt1">
                  <a:alpha val="784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62" name="Google Shape;462;p42"/>
            <p:cNvSpPr/>
            <p:nvPr/>
          </p:nvSpPr>
          <p:spPr>
            <a:xfrm rot="1799950">
              <a:off x="4462976" y="538334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588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63" name="Google Shape;463;p42"/>
            <p:cNvSpPr/>
            <p:nvPr/>
          </p:nvSpPr>
          <p:spPr>
            <a:xfrm rot="1799498">
              <a:off x="-382400" y="4201423"/>
              <a:ext cx="1261519" cy="1388149"/>
            </a:xfrm>
            <a:custGeom>
              <a:rect b="b" l="l" r="r" t="t"/>
              <a:pathLst>
                <a:path extrusionOk="0" h="120000" w="120000">
                  <a:moveTo>
                    <a:pt x="0" y="9084"/>
                  </a:moveTo>
                  <a:lnTo>
                    <a:pt x="5360" y="0"/>
                  </a:lnTo>
                  <a:lnTo>
                    <a:pt x="82305" y="0"/>
                  </a:lnTo>
                  <a:lnTo>
                    <a:pt x="120000" y="60000"/>
                  </a:lnTo>
                  <a:lnTo>
                    <a:pt x="82305" y="120000"/>
                  </a:lnTo>
                  <a:lnTo>
                    <a:pt x="70827" y="119970"/>
                  </a:lnTo>
                  <a:lnTo>
                    <a:pt x="0" y="9084"/>
                  </a:lnTo>
                  <a:close/>
                </a:path>
              </a:pathLst>
            </a:custGeom>
            <a:solidFill>
              <a:schemeClr val="lt1">
                <a:alpha val="980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64" name="Google Shape;464;p42"/>
            <p:cNvSpPr/>
            <p:nvPr/>
          </p:nvSpPr>
          <p:spPr>
            <a:xfrm rot="1799950">
              <a:off x="24327" y="540239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65" name="Google Shape;465;p42"/>
            <p:cNvSpPr/>
            <p:nvPr/>
          </p:nvSpPr>
          <p:spPr>
            <a:xfrm rot="1799950">
              <a:off x="52903" y="284969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9"/>
              </a:schemeClr>
            </a:solidFill>
            <a:ln cap="flat" cmpd="sng" w="12700">
              <a:solidFill>
                <a:schemeClr val="lt1">
                  <a:alpha val="784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66" name="Google Shape;466;p42"/>
            <p:cNvSpPr/>
            <p:nvPr/>
          </p:nvSpPr>
          <p:spPr>
            <a:xfrm rot="1799950">
              <a:off x="776802" y="4126047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67" name="Google Shape;467;p42"/>
            <p:cNvSpPr/>
            <p:nvPr/>
          </p:nvSpPr>
          <p:spPr>
            <a:xfrm rot="1799950">
              <a:off x="1510227" y="5411923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68" name="Google Shape;468;p42"/>
            <p:cNvSpPr/>
            <p:nvPr/>
          </p:nvSpPr>
          <p:spPr>
            <a:xfrm rot="1799950">
              <a:off x="1529278" y="2859222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9"/>
              </a:schemeClr>
            </a:solidFill>
            <a:ln cap="flat" cmpd="sng" w="12700">
              <a:solidFill>
                <a:schemeClr val="lt1">
                  <a:alpha val="784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69" name="Google Shape;469;p42"/>
            <p:cNvSpPr/>
            <p:nvPr/>
          </p:nvSpPr>
          <p:spPr>
            <a:xfrm rot="1799950">
              <a:off x="795852" y="1563823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70" name="Google Shape;470;p42"/>
            <p:cNvSpPr/>
            <p:nvPr/>
          </p:nvSpPr>
          <p:spPr>
            <a:xfrm rot="1799950">
              <a:off x="6806128" y="414509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980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71" name="Google Shape;471;p42"/>
            <p:cNvSpPr/>
            <p:nvPr/>
          </p:nvSpPr>
          <p:spPr>
            <a:xfrm rot="1799950">
              <a:off x="7549078" y="542144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72" name="Google Shape;472;p42"/>
            <p:cNvSpPr/>
            <p:nvPr/>
          </p:nvSpPr>
          <p:spPr>
            <a:xfrm rot="1799950">
              <a:off x="7549079" y="2868748"/>
              <a:ext cx="1601441" cy="1388149"/>
            </a:xfrm>
            <a:prstGeom prst="hexagon">
              <a:avLst>
                <a:gd fmla="val 28544" name="adj"/>
                <a:gd fmla="val 115470" name="vf"/>
              </a:avLst>
            </a:prstGeom>
            <a:solidFill>
              <a:schemeClr val="lt1">
                <a:alpha val="6669"/>
              </a:schemeClr>
            </a:solidFill>
            <a:ln cap="flat" cmpd="sng" w="12700">
              <a:solidFill>
                <a:schemeClr val="lt1">
                  <a:alpha val="784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73" name="Google Shape;473;p42"/>
            <p:cNvSpPr/>
            <p:nvPr/>
          </p:nvSpPr>
          <p:spPr>
            <a:xfrm rot="1799921">
              <a:off x="8306498" y="4055547"/>
              <a:ext cx="1243250" cy="1388149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38242" y="0"/>
                  </a:lnTo>
                  <a:lnTo>
                    <a:pt x="45748" y="347"/>
                  </a:lnTo>
                  <a:lnTo>
                    <a:pt x="120000" y="114618"/>
                  </a:lnTo>
                  <a:lnTo>
                    <a:pt x="116307" y="120000"/>
                  </a:lnTo>
                  <a:lnTo>
                    <a:pt x="38242" y="120000"/>
                  </a:lnTo>
                  <a:lnTo>
                    <a:pt x="0" y="60000"/>
                  </a:lnTo>
                  <a:close/>
                </a:path>
              </a:pathLst>
            </a:custGeom>
            <a:solidFill>
              <a:schemeClr val="lt1">
                <a:alpha val="392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74" name="Google Shape;474;p42"/>
            <p:cNvSpPr/>
            <p:nvPr/>
          </p:nvSpPr>
          <p:spPr>
            <a:xfrm rot="1800143">
              <a:off x="8306711" y="1511530"/>
              <a:ext cx="1241910" cy="1388819"/>
            </a:xfrm>
            <a:custGeom>
              <a:rect b="b" l="l" r="r" t="t"/>
              <a:pathLst>
                <a:path extrusionOk="0" h="120000" w="120000">
                  <a:moveTo>
                    <a:pt x="0" y="60025"/>
                  </a:moveTo>
                  <a:lnTo>
                    <a:pt x="38289" y="50"/>
                  </a:lnTo>
                  <a:lnTo>
                    <a:pt x="46575" y="0"/>
                  </a:lnTo>
                  <a:lnTo>
                    <a:pt x="120000" y="114391"/>
                  </a:lnTo>
                  <a:lnTo>
                    <a:pt x="116450" y="120000"/>
                  </a:lnTo>
                  <a:lnTo>
                    <a:pt x="38289" y="120000"/>
                  </a:lnTo>
                  <a:lnTo>
                    <a:pt x="0" y="60025"/>
                  </a:ln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 cap="flat" cmpd="sng" w="12700">
              <a:solidFill>
                <a:schemeClr val="lt1">
                  <a:alpha val="1176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75" name="Google Shape;475;p42"/>
          <p:cNvSpPr/>
          <p:nvPr/>
        </p:nvSpPr>
        <p:spPr>
          <a:xfrm>
            <a:off x="457200" y="250115"/>
            <a:ext cx="8229600" cy="4639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6" name="Google Shape;476;p42"/>
          <p:cNvSpPr/>
          <p:nvPr/>
        </p:nvSpPr>
        <p:spPr>
          <a:xfrm>
            <a:off x="4561242" y="-16133"/>
            <a:ext cx="3679200" cy="524400"/>
          </a:xfrm>
          <a:prstGeom prst="rect">
            <a:avLst/>
          </a:prstGeom>
          <a:solidFill>
            <a:srgbClr val="F5F5F5"/>
          </a:solidFill>
          <a:ln cap="flat" cmpd="sng" w="15875">
            <a:solidFill>
              <a:srgbClr val="74A5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7" name="Google Shape;477;p42"/>
          <p:cNvSpPr/>
          <p:nvPr/>
        </p:nvSpPr>
        <p:spPr>
          <a:xfrm>
            <a:off x="4649096" y="-16132"/>
            <a:ext cx="3505200" cy="46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8" name="Google Shape;478;p42"/>
          <p:cNvSpPr txBox="1"/>
          <p:nvPr>
            <p:ph type="title"/>
          </p:nvPr>
        </p:nvSpPr>
        <p:spPr>
          <a:xfrm>
            <a:off x="1043490" y="770748"/>
            <a:ext cx="7024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  <a:defRPr b="0" i="0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79" name="Google Shape;479;p42"/>
          <p:cNvSpPr txBox="1"/>
          <p:nvPr>
            <p:ph idx="1" type="body"/>
          </p:nvPr>
        </p:nvSpPr>
        <p:spPr>
          <a:xfrm>
            <a:off x="1043492" y="1742739"/>
            <a:ext cx="6777300" cy="26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4424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Char char="○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4772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672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25119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20"/>
              <a:buFont typeface="Noto Sans Symbols"/>
              <a:buChar char="○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5467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68"/>
              <a:buFont typeface="Noto Sans Symbols"/>
              <a:buChar char="○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5816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16"/>
              <a:buFont typeface="Noto Sans Symbols"/>
              <a:buChar char="○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6164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6164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6164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6164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64"/>
              <a:buFont typeface="Noto Sans Symbols"/>
              <a:buChar char="○"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80" name="Google Shape;480;p42"/>
          <p:cNvSpPr txBox="1"/>
          <p:nvPr>
            <p:ph idx="10" type="dt"/>
          </p:nvPr>
        </p:nvSpPr>
        <p:spPr>
          <a:xfrm>
            <a:off x="5997388" y="168369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81" name="Google Shape;481;p42"/>
          <p:cNvSpPr txBox="1"/>
          <p:nvPr>
            <p:ph idx="11" type="ftr"/>
          </p:nvPr>
        </p:nvSpPr>
        <p:spPr>
          <a:xfrm>
            <a:off x="4641448" y="4389120"/>
            <a:ext cx="3502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82" name="Google Shape;482;p42"/>
          <p:cNvSpPr txBox="1"/>
          <p:nvPr>
            <p:ph idx="12" type="sldNum"/>
          </p:nvPr>
        </p:nvSpPr>
        <p:spPr>
          <a:xfrm>
            <a:off x="4649096" y="168368"/>
            <a:ext cx="1332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5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00" name="Google Shape;700;p56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701" name="Google Shape;701;p5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Relationship Id="rId4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Relationship Id="rId4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68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3-6 Cluster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26th February 2018</a:t>
            </a:r>
            <a:endParaRPr/>
          </a:p>
        </p:txBody>
      </p:sp>
      <p:sp>
        <p:nvSpPr>
          <p:cNvPr id="750" name="Google Shape;750;p68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 Mary MacKillop Keilor Downs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7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Sharing our stories</a:t>
            </a:r>
            <a:endParaRPr/>
          </a:p>
        </p:txBody>
      </p:sp>
      <p:sp>
        <p:nvSpPr>
          <p:cNvPr id="818" name="Google Shape;818;p7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Trebuchet MS"/>
              <a:buChar char="●"/>
            </a:pPr>
            <a:r>
              <a:rPr lang="en" sz="2400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Why are you doing this? (What do you see is the value for your students at your school?)</a:t>
            </a:r>
            <a:endParaRPr sz="2400">
              <a:solidFill>
                <a:schemeClr val="accent5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Trebuchet MS"/>
              <a:buChar char="●"/>
            </a:pPr>
            <a:r>
              <a:rPr lang="en" sz="2400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What have you implemented so far and how is it going?</a:t>
            </a:r>
            <a:endParaRPr sz="2400">
              <a:solidFill>
                <a:schemeClr val="accent5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Trebuchet MS"/>
              <a:buChar char="●"/>
            </a:pPr>
            <a:r>
              <a:rPr lang="en" sz="2400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What’s going around in your head at the moment...what are you wondering?</a:t>
            </a:r>
            <a:endParaRPr sz="2400">
              <a:solidFill>
                <a:schemeClr val="accent5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5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AD1DC"/>
                </a:solidFill>
                <a:latin typeface="Trebuchet MS"/>
                <a:ea typeface="Trebuchet MS"/>
                <a:cs typeface="Trebuchet MS"/>
                <a:sym typeface="Trebuchet MS"/>
              </a:rPr>
              <a:t>Approx 5 mins per school</a:t>
            </a:r>
            <a:endParaRPr sz="2400">
              <a:solidFill>
                <a:srgbClr val="EAD1DC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7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Principles that underpin this way of working</a:t>
            </a:r>
            <a:endParaRPr/>
          </a:p>
        </p:txBody>
      </p:sp>
      <p:sp>
        <p:nvSpPr>
          <p:cNvPr id="824" name="Google Shape;824;p78"/>
          <p:cNvSpPr txBox="1"/>
          <p:nvPr>
            <p:ph idx="1" type="body"/>
          </p:nvPr>
        </p:nvSpPr>
        <p:spPr>
          <a:xfrm>
            <a:off x="311700" y="1152475"/>
            <a:ext cx="8520600" cy="37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Voice and choice leads to higher levels of engagement (purpose and motivation)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 journey is more important than the destination (product)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Owning the process enables students to develop self-management and problem-solving skills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Mistakes are part of the process and great opportunities for learning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Teachers are powerful influencers of learning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Creating a community of learners empowers all members to be learners and influencers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7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Professional Learning Time</a:t>
            </a:r>
            <a:endParaRPr/>
          </a:p>
        </p:txBody>
      </p:sp>
      <p:sp>
        <p:nvSpPr>
          <p:cNvPr id="830" name="Google Shape;830;p7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831" name="Google Shape;831;p7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32" name="Google Shape;832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7156" y="1112506"/>
            <a:ext cx="2560275" cy="384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3" name="Google Shape;833;p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0157" y="205407"/>
            <a:ext cx="2701700" cy="405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8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 and reflect individually</a:t>
            </a:r>
            <a:endParaRPr/>
          </a:p>
        </p:txBody>
      </p:sp>
      <p:sp>
        <p:nvSpPr>
          <p:cNvPr id="839" name="Google Shape;839;p8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the key points in this chapter that connect with my thinking?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What extends and challenges my thinking?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What possibilities are going through my mind?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81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Walk</a:t>
            </a:r>
            <a:endParaRPr/>
          </a:p>
        </p:txBody>
      </p:sp>
      <p:sp>
        <p:nvSpPr>
          <p:cNvPr id="845" name="Google Shape;845;p81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Setting the context</a:t>
            </a:r>
            <a:endParaRPr/>
          </a:p>
        </p:txBody>
      </p:sp>
      <p:sp>
        <p:nvSpPr>
          <p:cNvPr id="846" name="Google Shape;846;p8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47" name="Google Shape;847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9500" y="981206"/>
            <a:ext cx="3837002" cy="2877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8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discovery walk…     </a:t>
            </a:r>
            <a:r>
              <a:rPr b="0" lang="en" sz="1800">
                <a:solidFill>
                  <a:schemeClr val="accent5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What are we looking for? </a:t>
            </a:r>
            <a:endParaRPr/>
          </a:p>
        </p:txBody>
      </p:sp>
      <p:sp>
        <p:nvSpPr>
          <p:cNvPr id="853" name="Google Shape;853;p82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Environment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What does it feel like?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How does it support/scaffold students’ learning?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What materials and tools are available to students?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How are students using and moving within the environment?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How do you know they are engaged?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What kinds of ‘projects’ are they undertaking?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How are they talking about their learning?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Teachers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How are they interacting with students?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8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Professional reading expert groups</a:t>
            </a:r>
            <a:endParaRPr/>
          </a:p>
        </p:txBody>
      </p:sp>
      <p:sp>
        <p:nvSpPr>
          <p:cNvPr id="859" name="Google Shape;859;p8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the key points in this chapter that connect with my thinking?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What extends and challenges my thinking?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What possibilities are going through my mind?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accent5"/>
                </a:solidFill>
              </a:rPr>
              <a:t>What key messages do we need to take back to our teams?</a:t>
            </a:r>
            <a:endParaRPr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8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Home group discussions</a:t>
            </a:r>
            <a:endParaRPr/>
          </a:p>
        </p:txBody>
      </p:sp>
      <p:sp>
        <p:nvSpPr>
          <p:cNvPr id="865" name="Google Shape;865;p8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the key messages from my reading?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85"/>
          <p:cNvSpPr txBox="1"/>
          <p:nvPr>
            <p:ph type="title"/>
          </p:nvPr>
        </p:nvSpPr>
        <p:spPr>
          <a:xfrm>
            <a:off x="930978" y="281448"/>
            <a:ext cx="7024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entury Gothic"/>
              <a:buNone/>
            </a:pPr>
            <a:r>
              <a:rPr lang="en" sz="3600"/>
              <a:t>Considerations </a:t>
            </a:r>
            <a:endParaRPr b="0" i="0" sz="3600" u="none" cap="none" strike="noStrik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1" name="Google Shape;871;p85"/>
          <p:cNvSpPr txBox="1"/>
          <p:nvPr>
            <p:ph idx="1" type="body"/>
          </p:nvPr>
        </p:nvSpPr>
        <p:spPr>
          <a:xfrm>
            <a:off x="1042425" y="1090462"/>
            <a:ext cx="3420000" cy="36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1482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○"/>
            </a:pPr>
            <a:r>
              <a:rPr b="0" i="0" lang="en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will you frame it with students?</a:t>
            </a:r>
            <a:endParaRPr sz="1800"/>
          </a:p>
          <a:p>
            <a:pPr indent="-290410" lvl="1" marL="640080" marR="0" rtl="0" algn="l">
              <a:lnSpc>
                <a:spcPct val="80000"/>
              </a:lnSpc>
              <a:spcBef>
                <a:spcPts val="407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○"/>
            </a:pPr>
            <a:r>
              <a:rPr b="0" i="0" lang="en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Setting the scene</a:t>
            </a:r>
            <a:endParaRPr sz="1800"/>
          </a:p>
          <a:p>
            <a:pPr indent="-290410" lvl="1" marL="640080" marR="0" rtl="0" algn="l">
              <a:lnSpc>
                <a:spcPct val="80000"/>
              </a:lnSpc>
              <a:spcBef>
                <a:spcPts val="407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○"/>
            </a:pPr>
            <a:r>
              <a:rPr b="0" i="0" lang="en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Sparking kids interests</a:t>
            </a:r>
            <a:endParaRPr sz="1800"/>
          </a:p>
          <a:p>
            <a:pPr indent="-290410" lvl="1" marL="640080" marR="0" rtl="0" algn="l">
              <a:lnSpc>
                <a:spcPct val="80000"/>
              </a:lnSpc>
              <a:spcBef>
                <a:spcPts val="407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○"/>
            </a:pPr>
            <a:r>
              <a:rPr b="0" i="0" lang="en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Setting criteria (rigour)</a:t>
            </a:r>
            <a:endParaRPr sz="1800"/>
          </a:p>
          <a:p>
            <a:pPr indent="-281482" lvl="0" marL="342900" marR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○"/>
            </a:pPr>
            <a:r>
              <a:rPr b="0" i="0" lang="en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teachers role?</a:t>
            </a:r>
            <a:endParaRPr sz="1800"/>
          </a:p>
          <a:p>
            <a:pPr indent="-290410" lvl="1" marL="640080" marR="0" rtl="0" algn="l">
              <a:lnSpc>
                <a:spcPct val="80000"/>
              </a:lnSpc>
              <a:spcBef>
                <a:spcPts val="407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○"/>
            </a:pPr>
            <a:r>
              <a:rPr b="0" i="0" lang="en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much scaffolding</a:t>
            </a:r>
            <a:endParaRPr sz="1800"/>
          </a:p>
          <a:p>
            <a:pPr indent="-290410" lvl="1" marL="640080" marR="0" rtl="0" algn="l">
              <a:lnSpc>
                <a:spcPct val="80000"/>
              </a:lnSpc>
              <a:spcBef>
                <a:spcPts val="407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○"/>
            </a:pPr>
            <a:r>
              <a:rPr b="0" i="0" lang="en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to step in, when to step back</a:t>
            </a:r>
            <a:endParaRPr sz="1800"/>
          </a:p>
          <a:p>
            <a:pPr indent="-290410" lvl="1" marL="640080" marR="0" rtl="0" algn="l">
              <a:lnSpc>
                <a:spcPct val="80000"/>
              </a:lnSpc>
              <a:spcBef>
                <a:spcPts val="407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○"/>
            </a:pPr>
            <a:r>
              <a:rPr b="0" i="0" lang="en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Working as a team</a:t>
            </a:r>
            <a:endParaRPr sz="1800"/>
          </a:p>
          <a:p>
            <a:pPr indent="0" lvl="0" marL="68580" marR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ts val="1687"/>
              <a:buFont typeface="Noto Sans Symbols"/>
              <a:buNone/>
            </a:pPr>
            <a:r>
              <a:t/>
            </a:r>
            <a:endParaRPr b="0" i="0" sz="2220" u="none" cap="none" strike="noStrik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2" name="Google Shape;872;p85"/>
          <p:cNvSpPr txBox="1"/>
          <p:nvPr>
            <p:ph idx="2" type="body"/>
          </p:nvPr>
        </p:nvSpPr>
        <p:spPr>
          <a:xfrm>
            <a:off x="4645150" y="617606"/>
            <a:ext cx="3420000" cy="41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0169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○"/>
            </a:pPr>
            <a:r>
              <a:rPr lang="en" sz="1800"/>
              <a:t>Creating a community of learners </a:t>
            </a:r>
            <a:endParaRPr sz="1800"/>
          </a:p>
          <a:p>
            <a:pPr indent="-290169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○"/>
            </a:pPr>
            <a:r>
              <a:rPr b="0" i="0" lang="en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Logistics</a:t>
            </a:r>
            <a:endParaRPr sz="1800"/>
          </a:p>
          <a:p>
            <a:pPr indent="-272973" lvl="1" marL="640080" marR="0" rtl="0" algn="l">
              <a:lnSpc>
                <a:spcPct val="80000"/>
              </a:lnSpc>
              <a:spcBef>
                <a:spcPts val="37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○"/>
            </a:pPr>
            <a:r>
              <a:rPr b="0" i="0" lang="en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endParaRPr sz="1400"/>
          </a:p>
          <a:p>
            <a:pPr indent="-272973" lvl="1" marL="640080" marR="0" rtl="0" algn="l">
              <a:lnSpc>
                <a:spcPct val="80000"/>
              </a:lnSpc>
              <a:spcBef>
                <a:spcPts val="37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○"/>
            </a:pPr>
            <a:r>
              <a:rPr b="0" i="0" lang="en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endParaRPr sz="1400"/>
          </a:p>
          <a:p>
            <a:pPr indent="-272973" lvl="1" marL="640080" marR="0" rtl="0" algn="l">
              <a:lnSpc>
                <a:spcPct val="80000"/>
              </a:lnSpc>
              <a:spcBef>
                <a:spcPts val="37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○"/>
            </a:pPr>
            <a:r>
              <a:rPr b="0" i="0" lang="en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endParaRPr sz="1400"/>
          </a:p>
          <a:p>
            <a:pPr indent="-290169" lvl="0" marL="342900" marR="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○"/>
            </a:pPr>
            <a:r>
              <a:rPr b="0" i="0" lang="en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Resources</a:t>
            </a:r>
            <a:endParaRPr sz="1800"/>
          </a:p>
          <a:p>
            <a:pPr indent="-272973" lvl="1" marL="640080" marR="0" rtl="0" algn="l">
              <a:lnSpc>
                <a:spcPct val="80000"/>
              </a:lnSpc>
              <a:spcBef>
                <a:spcPts val="37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○"/>
            </a:pPr>
            <a:r>
              <a:rPr b="0" i="0" lang="en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 we need to get started?</a:t>
            </a:r>
            <a:endParaRPr sz="1400"/>
          </a:p>
          <a:p>
            <a:pPr indent="-272973" lvl="1" marL="640080" marR="0" rtl="0" algn="l">
              <a:lnSpc>
                <a:spcPct val="80000"/>
              </a:lnSpc>
              <a:spcBef>
                <a:spcPts val="37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○"/>
            </a:pPr>
            <a:r>
              <a:rPr b="0" i="0" lang="en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learning environment</a:t>
            </a:r>
            <a:endParaRPr sz="1400"/>
          </a:p>
          <a:p>
            <a:pPr indent="-290169" lvl="0" marL="342900" marR="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○"/>
            </a:pPr>
            <a:r>
              <a:rPr b="0" i="0" lang="en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Communication</a:t>
            </a:r>
            <a:endParaRPr sz="1800"/>
          </a:p>
          <a:p>
            <a:pPr indent="-272973" lvl="1" marL="640080" marR="0" rtl="0" algn="l">
              <a:lnSpc>
                <a:spcPct val="80000"/>
              </a:lnSpc>
              <a:spcBef>
                <a:spcPts val="37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○"/>
            </a:pPr>
            <a:r>
              <a:rPr b="0" i="0" lang="en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Leadership</a:t>
            </a:r>
            <a:endParaRPr sz="1400"/>
          </a:p>
          <a:p>
            <a:pPr indent="-272973" lvl="1" marL="640080" marR="0" rtl="0" algn="l">
              <a:lnSpc>
                <a:spcPct val="80000"/>
              </a:lnSpc>
              <a:spcBef>
                <a:spcPts val="37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○"/>
            </a:pPr>
            <a:r>
              <a:rPr b="0" i="0" lang="en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Parents</a:t>
            </a:r>
            <a:endParaRPr sz="1400"/>
          </a:p>
          <a:p>
            <a:pPr indent="-272973" lvl="1" marL="640080" marR="0" rtl="0" algn="l">
              <a:lnSpc>
                <a:spcPct val="80000"/>
              </a:lnSpc>
              <a:spcBef>
                <a:spcPts val="37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○"/>
            </a:pPr>
            <a:r>
              <a:rPr b="0" i="0" lang="en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Other staff</a:t>
            </a:r>
            <a:endParaRPr sz="1400"/>
          </a:p>
          <a:p>
            <a:pPr indent="-272973" lvl="1" marL="640080" marR="0" rtl="0" algn="l">
              <a:lnSpc>
                <a:spcPct val="80000"/>
              </a:lnSpc>
              <a:spcBef>
                <a:spcPts val="37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○"/>
            </a:pPr>
            <a:r>
              <a:rPr b="0" i="0" lang="en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students</a:t>
            </a:r>
            <a:endParaRPr sz="1400"/>
          </a:p>
          <a:p>
            <a:pPr indent="-184073" lvl="1" marL="640080" marR="0" rtl="0" algn="l">
              <a:lnSpc>
                <a:spcPct val="80000"/>
              </a:lnSpc>
              <a:spcBef>
                <a:spcPts val="374"/>
              </a:spcBef>
              <a:spcAft>
                <a:spcPts val="0"/>
              </a:spcAft>
              <a:buClr>
                <a:schemeClr val="accent1"/>
              </a:buClr>
              <a:buSzPts val="1421"/>
              <a:buFont typeface="Noto Sans Symbols"/>
              <a:buNone/>
            </a:pPr>
            <a:r>
              <a:t/>
            </a:r>
            <a:endParaRPr b="0" i="0" sz="1870" u="none" cap="none" strike="noStrik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75869" lvl="0" marL="342900" marR="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accent1"/>
              </a:buClr>
              <a:buSzPts val="1550"/>
              <a:buFont typeface="Noto Sans Symbols"/>
              <a:buNone/>
            </a:pPr>
            <a:r>
              <a:t/>
            </a:r>
            <a:endParaRPr b="0" i="0" sz="2040" u="none" cap="none" strike="noStrik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8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Action Planning</a:t>
            </a:r>
            <a:endParaRPr/>
          </a:p>
        </p:txBody>
      </p:sp>
      <p:sp>
        <p:nvSpPr>
          <p:cNvPr id="878" name="Google Shape;878;p8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ideas have you seen, heard or read today that you want to take action on?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How will you do this?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69"/>
          <p:cNvSpPr txBox="1"/>
          <p:nvPr>
            <p:ph type="title"/>
          </p:nvPr>
        </p:nvSpPr>
        <p:spPr>
          <a:xfrm>
            <a:off x="311700" y="7026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</a:t>
            </a:r>
            <a:endParaRPr/>
          </a:p>
        </p:txBody>
      </p:sp>
      <p:sp>
        <p:nvSpPr>
          <p:cNvPr id="756" name="Google Shape;756;p69"/>
          <p:cNvSpPr txBox="1"/>
          <p:nvPr>
            <p:ph idx="1" type="body"/>
          </p:nvPr>
        </p:nvSpPr>
        <p:spPr>
          <a:xfrm>
            <a:off x="311700" y="1856700"/>
            <a:ext cx="3999900" cy="27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St Mary MacKillop, Keilor Downs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St Paul’s, Kealba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St Catherine of Sienna, Lalor West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St Peter’s, Epping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757" name="Google Shape;757;p69"/>
          <p:cNvSpPr txBox="1"/>
          <p:nvPr>
            <p:ph idx="2" type="body"/>
          </p:nvPr>
        </p:nvSpPr>
        <p:spPr>
          <a:xfrm>
            <a:off x="4832400" y="1856575"/>
            <a:ext cx="3999900" cy="271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St Francis of Assisi, Tarneit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Our Lady of the Rosary, Kyneton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St Brigid’s, Gisborne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accent5"/>
                </a:solidFill>
              </a:rPr>
              <a:t>St John’s, Footscray</a:t>
            </a:r>
            <a:endParaRPr sz="180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87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Plenary</a:t>
            </a:r>
            <a:endParaRPr/>
          </a:p>
        </p:txBody>
      </p:sp>
      <p:sp>
        <p:nvSpPr>
          <p:cNvPr id="884" name="Google Shape;884;p87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5" name="Google Shape;885;p8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going around in your head now?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What are you wondering?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What aspects would you like us to explore further in future cluster days?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9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88"/>
          <p:cNvSpPr txBox="1"/>
          <p:nvPr>
            <p:ph type="title"/>
          </p:nvPr>
        </p:nvSpPr>
        <p:spPr>
          <a:xfrm>
            <a:off x="779463" y="285750"/>
            <a:ext cx="7583400" cy="783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Trebuchet MS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91" name="Google Shape;891;p88"/>
          <p:cNvSpPr txBox="1"/>
          <p:nvPr>
            <p:ph idx="1" type="body"/>
          </p:nvPr>
        </p:nvSpPr>
        <p:spPr>
          <a:xfrm>
            <a:off x="779463" y="1371600"/>
            <a:ext cx="7583400" cy="31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Noto Sans Symbols"/>
              <a:buNone/>
            </a:pPr>
            <a:r>
              <a:rPr b="0" i="0" lang="en" sz="4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What good is having a belly if there is no fire in it? Wake up, drink your passion, light a match and get to work!</a:t>
            </a:r>
            <a:endParaRPr/>
          </a:p>
          <a:p>
            <a:pPr indent="0" lvl="0" marL="0" marR="0" rtl="0" algn="r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None/>
            </a:pPr>
            <a:r>
              <a:rPr b="0" i="0" lang="en" sz="2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Simon Sinek</a:t>
            </a:r>
            <a:endParaRPr b="0" i="0" sz="22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7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Purpose of the cluster</a:t>
            </a:r>
            <a:endParaRPr/>
          </a:p>
        </p:txBody>
      </p:sp>
      <p:sp>
        <p:nvSpPr>
          <p:cNvPr id="763" name="Google Shape;763;p7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To engage in Professional Learning </a:t>
            </a:r>
            <a:r>
              <a:rPr b="1" lang="en" sz="2400">
                <a:solidFill>
                  <a:srgbClr val="D5A6BD"/>
                </a:solidFill>
                <a:latin typeface="Georgia"/>
                <a:ea typeface="Georgia"/>
                <a:cs typeface="Georgia"/>
                <a:sym typeface="Georgia"/>
              </a:rPr>
              <a:t>with</a:t>
            </a:r>
            <a:r>
              <a:rPr lang="en" sz="24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 and </a:t>
            </a:r>
            <a:r>
              <a:rPr b="1" lang="en" sz="2400">
                <a:solidFill>
                  <a:srgbClr val="D5A6BD"/>
                </a:solidFill>
                <a:latin typeface="Georgia"/>
                <a:ea typeface="Georgia"/>
                <a:cs typeface="Georgia"/>
                <a:sym typeface="Georgia"/>
              </a:rPr>
              <a:t>from</a:t>
            </a:r>
            <a:r>
              <a:rPr lang="en" sz="24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 each other in order to explore effective ways of using student-initiated inquiry to; develop learner capabilities, unleash curiosity and creativity, and deepen student thinking.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chemeClr val="lt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64" name="Google Shape;764;p7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765" name="Google Shape;765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0500" y="1727375"/>
            <a:ext cx="2833503" cy="3778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Google Shape;766;p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30525" y="197875"/>
            <a:ext cx="3274579" cy="2455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7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 of the year</a:t>
            </a:r>
            <a:endParaRPr/>
          </a:p>
        </p:txBody>
      </p:sp>
      <p:sp>
        <p:nvSpPr>
          <p:cNvPr id="772" name="Google Shape;772;p7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Term 2: Tuesday 29th May @ Our Lady of the Rosary, Kyneton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Term 3: </a:t>
            </a:r>
            <a:r>
              <a:rPr lang="en">
                <a:solidFill>
                  <a:srgbClr val="FF9900"/>
                </a:solidFill>
              </a:rPr>
              <a:t>change of date from Thursday 16th August to Monday September 10th</a:t>
            </a:r>
            <a:r>
              <a:rPr lang="en"/>
              <a:t> with John Spencer venue TBA!!!!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Term 4: Thursday 8th November possibly @ St Catherine of Sienna, Lalor West </a:t>
            </a:r>
            <a:r>
              <a:rPr lang="en">
                <a:solidFill>
                  <a:schemeClr val="accent5"/>
                </a:solidFill>
              </a:rPr>
              <a:t>TBC</a:t>
            </a:r>
            <a:endParaRPr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accent5"/>
                </a:solidFill>
              </a:rPr>
              <a:t>Collaboration via Google Docs: setting up of resource folder</a:t>
            </a:r>
            <a:endParaRPr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Why? What beliefs </a:t>
            </a:r>
            <a:endParaRPr/>
          </a:p>
        </p:txBody>
      </p:sp>
      <p:sp>
        <p:nvSpPr>
          <p:cNvPr id="778" name="Google Shape;778;p7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779" name="Google Shape;779;p72"/>
          <p:cNvSpPr txBox="1"/>
          <p:nvPr>
            <p:ph idx="2" type="body"/>
          </p:nvPr>
        </p:nvSpPr>
        <p:spPr>
          <a:xfrm>
            <a:off x="5548650" y="1152475"/>
            <a:ext cx="3283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child-city-hot-869-300x184.jpg" id="780" name="Google Shape;780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1291475"/>
            <a:ext cx="5033725" cy="308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1" name="Google Shape;781;p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5550" y="1901075"/>
            <a:ext cx="3213850" cy="2729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73"/>
          <p:cNvSpPr txBox="1"/>
          <p:nvPr>
            <p:ph idx="1" type="body"/>
          </p:nvPr>
        </p:nvSpPr>
        <p:spPr>
          <a:xfrm>
            <a:off x="1042416" y="1735074"/>
            <a:ext cx="3420000" cy="26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8" name="Google Shape;788;p73"/>
          <p:cNvSpPr txBox="1"/>
          <p:nvPr>
            <p:ph idx="2" type="body"/>
          </p:nvPr>
        </p:nvSpPr>
        <p:spPr>
          <a:xfrm>
            <a:off x="5156575" y="798713"/>
            <a:ext cx="2954700" cy="2619600"/>
          </a:xfrm>
          <a:prstGeom prst="rect">
            <a:avLst/>
          </a:prstGeom>
          <a:solidFill>
            <a:srgbClr val="EEBFF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 sz="2200"/>
              <a:t>Empowering students means giving kids the knowledge and skills to pursue their passions, interests and future</a:t>
            </a:r>
            <a:endParaRPr sz="2200"/>
          </a:p>
          <a:p>
            <a:pPr indent="0" lvl="0" marL="0" rtl="0" algn="r"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Bill Ferriter</a:t>
            </a:r>
            <a:endParaRPr/>
          </a:p>
        </p:txBody>
      </p:sp>
      <p:pic>
        <p:nvPicPr>
          <p:cNvPr id="789" name="Google Shape;789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325" y="0"/>
            <a:ext cx="3897100" cy="5196098"/>
          </a:xfrm>
          <a:prstGeom prst="rect">
            <a:avLst/>
          </a:prstGeom>
          <a:noFill/>
          <a:ln>
            <a:noFill/>
          </a:ln>
        </p:spPr>
      </p:pic>
      <p:sp>
        <p:nvSpPr>
          <p:cNvPr id="790" name="Google Shape;790;p73"/>
          <p:cNvSpPr txBox="1"/>
          <p:nvPr/>
        </p:nvSpPr>
        <p:spPr>
          <a:xfrm>
            <a:off x="5428150" y="4160475"/>
            <a:ext cx="3021000" cy="5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From ‘Empower’ by A.J Juliani and John Spencer</a:t>
            </a: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74"/>
          <p:cNvSpPr txBox="1"/>
          <p:nvPr>
            <p:ph type="title"/>
          </p:nvPr>
        </p:nvSpPr>
        <p:spPr>
          <a:xfrm>
            <a:off x="1043490" y="770748"/>
            <a:ext cx="7024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b="0" i="0" lang="en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Clarifying terminology</a:t>
            </a:r>
            <a:endParaRPr b="0" i="0" sz="4000" u="none" cap="none" strike="noStrik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6" name="Google Shape;796;p74"/>
          <p:cNvSpPr txBox="1"/>
          <p:nvPr>
            <p:ph idx="1" type="body"/>
          </p:nvPr>
        </p:nvSpPr>
        <p:spPr>
          <a:xfrm>
            <a:off x="1043492" y="1742739"/>
            <a:ext cx="3361200" cy="28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2796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○"/>
            </a:pPr>
            <a:r>
              <a:rPr b="0" i="0" lang="en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Genius Hour</a:t>
            </a:r>
            <a:endParaRPr sz="1800"/>
          </a:p>
          <a:p>
            <a:pPr indent="-272796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○"/>
            </a:pPr>
            <a:r>
              <a:rPr b="0" i="0" lang="en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Passion Projects</a:t>
            </a:r>
            <a:endParaRPr sz="1800"/>
          </a:p>
          <a:p>
            <a:pPr indent="-272796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○"/>
            </a:pPr>
            <a:r>
              <a:rPr b="0" i="0" lang="en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iTime</a:t>
            </a:r>
            <a:endParaRPr b="0" i="0" sz="1800" u="none" cap="none" strike="noStrik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2796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○"/>
            </a:pPr>
            <a:r>
              <a:rPr b="0" i="0" lang="en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Maker Spaces</a:t>
            </a:r>
            <a:endParaRPr sz="1800"/>
          </a:p>
          <a:p>
            <a:pPr indent="-272796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○"/>
            </a:pPr>
            <a:r>
              <a:rPr b="0" i="0" lang="en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Einstein Time</a:t>
            </a:r>
            <a:endParaRPr sz="1800"/>
          </a:p>
          <a:p>
            <a:pPr indent="-272796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○"/>
            </a:pPr>
            <a:r>
              <a:rPr b="0" i="0" lang="en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80:20 time</a:t>
            </a:r>
            <a:endParaRPr sz="1800"/>
          </a:p>
          <a:p>
            <a:pPr indent="-272796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○"/>
            </a:pPr>
            <a:r>
              <a:rPr lang="en" sz="1800"/>
              <a:t>DIY </a:t>
            </a:r>
            <a:endParaRPr sz="1800"/>
          </a:p>
          <a:p>
            <a:pPr indent="-272796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Noto Sans Symbols"/>
              <a:buChar char="○"/>
            </a:pPr>
            <a:r>
              <a:rPr b="0" i="0" lang="en" sz="1800" u="none" cap="none" strike="noStrike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Student-</a:t>
            </a:r>
            <a:r>
              <a:rPr lang="en" sz="1800">
                <a:solidFill>
                  <a:srgbClr val="0000FF"/>
                </a:solidFill>
              </a:rPr>
              <a:t>initiated</a:t>
            </a:r>
            <a:r>
              <a:rPr b="0" i="0" lang="en" sz="1800" u="none" cap="none" strike="noStrike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inquiry</a:t>
            </a:r>
            <a:endParaRPr b="0" i="0" sz="1800" u="none" cap="none" strike="noStrike">
              <a:solidFill>
                <a:srgbClr val="0000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7" name="Google Shape;797;p74"/>
          <p:cNvSpPr txBox="1"/>
          <p:nvPr/>
        </p:nvSpPr>
        <p:spPr>
          <a:xfrm>
            <a:off x="4810143" y="1935304"/>
            <a:ext cx="3258000" cy="22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200" u="none" cap="none" strike="noStrike">
                <a:solidFill>
                  <a:srgbClr val="AF5300"/>
                </a:solidFill>
                <a:latin typeface="Arial"/>
                <a:ea typeface="Arial"/>
                <a:cs typeface="Arial"/>
                <a:sym typeface="Arial"/>
              </a:rPr>
              <a:t>What you call it doesn’t matter.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200" u="none" cap="none" strike="noStrike">
                <a:solidFill>
                  <a:srgbClr val="AF5300"/>
                </a:solidFill>
                <a:latin typeface="Arial"/>
                <a:ea typeface="Arial"/>
                <a:cs typeface="Arial"/>
                <a:sym typeface="Arial"/>
              </a:rPr>
              <a:t>Why you do it does!</a:t>
            </a:r>
            <a:endParaRPr b="1" i="0" sz="3200" u="none" cap="none" strike="noStrike">
              <a:solidFill>
                <a:srgbClr val="AF53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75"/>
          <p:cNvSpPr/>
          <p:nvPr/>
        </p:nvSpPr>
        <p:spPr>
          <a:xfrm>
            <a:off x="843225" y="575373"/>
            <a:ext cx="3831900" cy="2387100"/>
          </a:xfrm>
          <a:prstGeom prst="rect">
            <a:avLst/>
          </a:prstGeom>
          <a:noFill/>
          <a:ln cap="flat" cmpd="sng" w="9525">
            <a:solidFill>
              <a:srgbClr val="2C7C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800" u="none" cap="none" strike="noStrike">
                <a:solidFill>
                  <a:srgbClr val="52571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STUDENT-</a:t>
            </a:r>
            <a:endParaRPr b="1" i="0" sz="4800" u="none" cap="none" strike="noStrike">
              <a:solidFill>
                <a:srgbClr val="52571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800" u="none" cap="none" strike="noStrike">
                <a:solidFill>
                  <a:srgbClr val="52571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INITIATED INQUIRY</a:t>
            </a:r>
            <a:endParaRPr b="1" i="0" sz="4800" u="none" cap="none" strike="noStrike">
              <a:solidFill>
                <a:srgbClr val="52571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3" name="Google Shape;803;p75"/>
          <p:cNvSpPr/>
          <p:nvPr/>
        </p:nvSpPr>
        <p:spPr>
          <a:xfrm>
            <a:off x="4332825" y="1814221"/>
            <a:ext cx="3976800" cy="27351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5400" u="none" cap="none" strike="noStrik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Teacher-</a:t>
            </a:r>
            <a:endParaRPr b="1" i="0" sz="5400" u="none" cap="none" strike="noStrike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5400" u="none" cap="none" strike="noStrik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initiated inquiry</a:t>
            </a:r>
            <a:endParaRPr b="1" i="0" sz="5400" u="none" cap="none" strike="noStrike"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76"/>
          <p:cNvSpPr txBox="1"/>
          <p:nvPr>
            <p:ph type="title"/>
          </p:nvPr>
        </p:nvSpPr>
        <p:spPr>
          <a:xfrm>
            <a:off x="1059590" y="302241"/>
            <a:ext cx="7024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entury Gothic"/>
              <a:buNone/>
            </a:pPr>
            <a:r>
              <a:rPr b="0" i="0" lang="en" sz="4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Student-initiated inquiry</a:t>
            </a:r>
            <a:endParaRPr b="0" i="0" sz="4000" u="none" cap="none" strike="noStrik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9" name="Google Shape;809;p76"/>
          <p:cNvSpPr txBox="1"/>
          <p:nvPr>
            <p:ph idx="1" type="body"/>
          </p:nvPr>
        </p:nvSpPr>
        <p:spPr>
          <a:xfrm>
            <a:off x="1267344" y="1159642"/>
            <a:ext cx="30570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rPr b="1" i="0" lang="en" sz="24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it is…</a:t>
            </a:r>
            <a:endParaRPr b="1" i="0" sz="2400" u="none" cap="none" strike="noStrik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0" name="Google Shape;810;p76"/>
          <p:cNvSpPr txBox="1"/>
          <p:nvPr>
            <p:ph idx="2" type="body"/>
          </p:nvPr>
        </p:nvSpPr>
        <p:spPr>
          <a:xfrm>
            <a:off x="1041725" y="1639650"/>
            <a:ext cx="3420000" cy="31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2796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entury Gothic"/>
              <a:buChar char="○"/>
            </a:pPr>
            <a:r>
              <a:rPr lang="en" sz="1800"/>
              <a:t>Student-owned and student-driven</a:t>
            </a:r>
            <a:endParaRPr sz="1800"/>
          </a:p>
          <a:p>
            <a:pPr indent="-272796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○"/>
            </a:pPr>
            <a:r>
              <a:rPr b="0" i="0" lang="en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Relevant/meaningful</a:t>
            </a:r>
            <a:endParaRPr sz="1800"/>
          </a:p>
          <a:p>
            <a:pPr indent="-272796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○"/>
            </a:pPr>
            <a:r>
              <a:rPr b="0" i="0" lang="en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Rigorous and strategic</a:t>
            </a:r>
            <a:endParaRPr sz="1800"/>
          </a:p>
          <a:p>
            <a:pPr indent="-272796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○"/>
            </a:pPr>
            <a:r>
              <a:rPr lang="en" sz="1800"/>
              <a:t>Creative and entrepreneurial </a:t>
            </a:r>
            <a:endParaRPr sz="1800"/>
          </a:p>
          <a:p>
            <a:pPr indent="-272796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○"/>
            </a:pPr>
            <a:r>
              <a:rPr lang="en" sz="1800"/>
              <a:t>Focussed on developing the student as a self-managing, self-motivated learner</a:t>
            </a:r>
            <a:endParaRPr sz="1800"/>
          </a:p>
        </p:txBody>
      </p:sp>
      <p:sp>
        <p:nvSpPr>
          <p:cNvPr id="811" name="Google Shape;811;p76"/>
          <p:cNvSpPr txBox="1"/>
          <p:nvPr>
            <p:ph idx="3" type="body"/>
          </p:nvPr>
        </p:nvSpPr>
        <p:spPr>
          <a:xfrm>
            <a:off x="5028612" y="1159642"/>
            <a:ext cx="3055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24"/>
              <a:buFont typeface="Noto Sans Symbols"/>
              <a:buNone/>
            </a:pPr>
            <a:r>
              <a:rPr b="1" i="0" lang="en" sz="24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it isn’t…</a:t>
            </a:r>
            <a:endParaRPr b="1" i="0" sz="2400" u="none" cap="none" strike="noStrik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2" name="Google Shape;812;p76"/>
          <p:cNvSpPr txBox="1"/>
          <p:nvPr>
            <p:ph idx="4" type="body"/>
          </p:nvPr>
        </p:nvSpPr>
        <p:spPr>
          <a:xfrm>
            <a:off x="4645150" y="1828475"/>
            <a:ext cx="3885600" cy="30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1482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○"/>
            </a:pPr>
            <a:r>
              <a:rPr b="0" i="0" lang="en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Free-time (for students and/or teachers</a:t>
            </a:r>
            <a:r>
              <a:rPr lang="en" sz="1800"/>
              <a:t>)</a:t>
            </a:r>
            <a:endParaRPr sz="1800"/>
          </a:p>
          <a:p>
            <a:pPr indent="-281482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○"/>
            </a:pPr>
            <a:r>
              <a:rPr lang="en" sz="1800"/>
              <a:t>Laissez faire (fluffy)</a:t>
            </a:r>
            <a:endParaRPr sz="1800"/>
          </a:p>
          <a:p>
            <a:pPr indent="-281482" lvl="0" marL="342900" marR="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○"/>
            </a:pPr>
            <a:r>
              <a:rPr b="0" i="0" lang="en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Electives program</a:t>
            </a:r>
            <a:endParaRPr sz="1800"/>
          </a:p>
          <a:p>
            <a:pPr indent="-281482" lvl="0" marL="342900" marR="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○"/>
            </a:pPr>
            <a:r>
              <a:rPr b="0" i="0" lang="en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‘Icing on the cake’ ie outside the curriculum</a:t>
            </a:r>
            <a:endParaRPr sz="1800"/>
          </a:p>
          <a:p>
            <a:pPr indent="-281482" lvl="0" marL="342900" marR="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○"/>
            </a:pPr>
            <a:r>
              <a:rPr b="0" i="0" lang="en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Contrived </a:t>
            </a:r>
            <a:endParaRPr sz="1800"/>
          </a:p>
          <a:p>
            <a:pPr indent="-281482" lvl="0" marL="342900" marR="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○"/>
            </a:pPr>
            <a:r>
              <a:rPr b="0" i="0" lang="en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Focussed on content or an end product</a:t>
            </a:r>
            <a:endParaRPr b="0" i="0" sz="1800" u="none" cap="none" strike="noStrik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ustin">
  <a:themeElements>
    <a:clrScheme name="Austin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ustin">
  <a:themeElements>
    <a:clrScheme name="Austin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Revolution">
  <a:themeElements>
    <a:clrScheme name="Revolution">
      <a:dk1>
        <a:srgbClr val="000000"/>
      </a:dk1>
      <a:lt1>
        <a:srgbClr val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