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Old Standard TT"/>
      <p:regular r:id="rId19"/>
      <p:bold r:id="rId20"/>
      <p: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ldStandardTT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ldStandardT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ldStandardTT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6cb282b3e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6cb282b3e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6cb282b3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6cb282b3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6cb282b3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6cb282b3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6cb282b3e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6cb282b3e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6bda8f7b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6bda8f7b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6bda8f7b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6bda8f7b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5c00970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5c00970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5c00970c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5c00970c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6bda8f7b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6bda8f7b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6bda8f7bd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6bda8f7b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6bda8f7bd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6bda8f7b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6bda8f7bd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6bda8f7bd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#makeknowdoact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3-6 Cluster Term 4 2018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@ St Catherine of Sienna, Lalor West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Cross school sharing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small groups share the projects you have brought with you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light of the rubrics we have just created what makes this project successful?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has the student demonstrated/achieved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did the teachers support and facilitate this learning?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5</a:t>
            </a:r>
            <a:endParaRPr/>
          </a:p>
        </p:txBody>
      </p:sp>
      <p:sp>
        <p:nvSpPr>
          <p:cNvPr id="120" name="Google Shape;120;p23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/>
              <a:t>Reflecting on 2018 and planning for 2019</a:t>
            </a:r>
            <a:endParaRPr b="1"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Knowing what you know now, how do you want to begin in 2019?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will you set up the learning environment?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protocols and expectations will you set up for your students?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Logistics!!! Eg: When, where, who, how often, for how long?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the criteria we have exploring in the teacher and student rubrics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Plenary</a:t>
            </a:r>
            <a:endParaRPr/>
          </a:p>
        </p:txBody>
      </p:sp>
      <p:sp>
        <p:nvSpPr>
          <p:cNvPr id="133" name="Google Shape;133;p25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What’s ahead in 2019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Host schools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specific focii you would like addressed for 2019</a:t>
            </a:r>
            <a:endParaRPr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512700" y="597100"/>
            <a:ext cx="4416300" cy="29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Reflecting on our learning with John Spencer</a:t>
            </a:r>
            <a:endParaRPr sz="480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9028" y="1518475"/>
            <a:ext cx="4126097" cy="3094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Recapping key points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 Smoot and Mr Darrow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‘When you hide your voice you rob the word of your creativity’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‘I spent hours on something and it deserved an audience’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Inquiry process has 4 steps: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Orientation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Conceptualisation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Investigation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Conclusion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289625"/>
            <a:ext cx="8520600" cy="427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child who doesn’t engage in the task/inquiry (I don’t know what to do or how to do it/what it looks like)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Teacher scaffolding- give kids a variety of ways of showing their thinking (but beware of exemplars)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Teachers may need to step in and help kids articulate the question they are grappling with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Design thinking is a structure for doing creative work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Types of conferences: advice, reflection, mastery (goal setting)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Role of the teacher: as an innovator, as a risk taker, you actually have more influence teaching this way!!! (Power of the teacher as influencer)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259675"/>
            <a:ext cx="4092600" cy="44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want to innovate as a teacher you need to step into the unknown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Rubrics- need to be specific but still open to creativity (ask the kids to convert the rubric into a checklist)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project could take 3 days, it could take a year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expert in the room is the collective wisdom within the room!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Importance of building rigour into the process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692688"/>
            <a:ext cx="4212225" cy="365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3: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Rubrics workshop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need/want rubrics?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make our expectations clear:</a:t>
            </a:r>
            <a:endParaRPr/>
          </a:p>
          <a:p>
            <a:pPr indent="-304800" lvl="1" marL="914400" rtl="0" algn="l">
              <a:spcBef>
                <a:spcPts val="1600"/>
              </a:spcBef>
              <a:spcAft>
                <a:spcPts val="0"/>
              </a:spcAft>
              <a:buSzPts val="1200"/>
              <a:buFont typeface="Arial"/>
              <a:buChar char="○"/>
            </a:pPr>
            <a:r>
              <a:rPr lang="en" sz="1800"/>
              <a:t>Student rubric: What criteria ensures the learning is explicit and the ‘projects’ are rigorous?</a:t>
            </a:r>
            <a:endParaRPr sz="18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○"/>
            </a:pPr>
            <a:r>
              <a:rPr lang="en" sz="1800"/>
              <a:t>Teacher rubric: How do we know our approach as teachers to Student-initiated inquiry is challenging and supporting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234150"/>
            <a:ext cx="8520600" cy="8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criteria ensures the learning is explicit and the ‘projects’ are rigorous?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451875"/>
            <a:ext cx="3999900" cy="31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Choosing and completing a project that is meaningful to you and stretches your learning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Creating a well thought-out plan and adapting it when necessary during the process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Managing yourself effectively throughout the project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Collaborating with others in order to achieve a high quality project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0"/>
          <p:cNvSpPr txBox="1"/>
          <p:nvPr>
            <p:ph idx="2" type="body"/>
          </p:nvPr>
        </p:nvSpPr>
        <p:spPr>
          <a:xfrm>
            <a:off x="4832400" y="1451800"/>
            <a:ext cx="3999900" cy="31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</a:t>
            </a:r>
            <a:r>
              <a:rPr lang="en"/>
              <a:t> learning dispositions, especially persistence, resilience and problem-solving throughout the project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Reflecting on work and learning throughout the project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Seeking out and acting on feedback throughout the project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Sharing your finished project and your learning journey with an audience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we know our approach as teachers is challenging and supporting?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697675"/>
            <a:ext cx="3999900" cy="28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Having a clear understanding of the purpose and Vision for learning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Creating a supportive and stimulating learning environment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Establishing high expectations and making these clear and visible to students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Collaborating with colleagues in planning, reflecting and implementing Student-initiated inquiry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1"/>
          <p:cNvSpPr txBox="1"/>
          <p:nvPr>
            <p:ph idx="2" type="body"/>
          </p:nvPr>
        </p:nvSpPr>
        <p:spPr>
          <a:xfrm>
            <a:off x="4832400" y="1697575"/>
            <a:ext cx="3999900" cy="28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Being a role model and inspiring students by being a creative and courageous learner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Differentiating support to students at the point of need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Collecting evidence of student learning and communicating this to students, parents and others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Providing structured opportunities for collaboration, sharing and feedback between students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