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1" r:id="rId4"/>
    <p:sldMasterId id="2147483692" r:id="rId5"/>
    <p:sldMasterId id="2147483693" r:id="rId6"/>
    <p:sldMasterId id="214748369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Lst>
  <p:sldSz cy="5143500" cx="9144000"/>
  <p:notesSz cx="6858000" cy="9144000"/>
  <p:embeddedFontLst>
    <p:embeddedFont>
      <p:font typeface="Rokkitt"/>
      <p:regular r:id="rId46"/>
      <p:bold r:id="rId47"/>
    </p:embeddedFont>
    <p:embeddedFont>
      <p:font typeface="Roboto"/>
      <p:regular r:id="rId48"/>
      <p:bold r:id="rId49"/>
      <p:italic r:id="rId50"/>
      <p:boldItalic r:id="rId51"/>
    </p:embeddedFont>
    <p:embeddedFont>
      <p:font typeface="Amatic SC"/>
      <p:regular r:id="rId52"/>
      <p:bold r:id="rId53"/>
    </p:embeddedFont>
    <p:embeddedFont>
      <p:font typeface="Source Code Pro"/>
      <p:regular r:id="rId54"/>
      <p:bold r:id="rId55"/>
      <p:italic r:id="rId56"/>
      <p:boldItalic r:id="rId57"/>
    </p:embeddedFont>
    <p:embeddedFont>
      <p:font typeface="Bree Serif"/>
      <p:regular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font" Target="fonts/Rokkitt-regular.fntdata"/><Relationship Id="rId45" Type="http://schemas.openxmlformats.org/officeDocument/2006/relationships/slide" Target="slides/slide3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font" Target="fonts/Roboto-regular.fntdata"/><Relationship Id="rId47" Type="http://schemas.openxmlformats.org/officeDocument/2006/relationships/font" Target="fonts/Rokkitt-bold.fntdata"/><Relationship Id="rId49" Type="http://schemas.openxmlformats.org/officeDocument/2006/relationships/font" Target="fonts/Roboto-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AmaticSC-bold.fntdata"/><Relationship Id="rId52" Type="http://schemas.openxmlformats.org/officeDocument/2006/relationships/font" Target="fonts/AmaticSC-regular.fntdata"/><Relationship Id="rId11" Type="http://schemas.openxmlformats.org/officeDocument/2006/relationships/slide" Target="slides/slide3.xml"/><Relationship Id="rId55" Type="http://schemas.openxmlformats.org/officeDocument/2006/relationships/font" Target="fonts/SourceCodePro-bold.fntdata"/><Relationship Id="rId10" Type="http://schemas.openxmlformats.org/officeDocument/2006/relationships/slide" Target="slides/slide2.xml"/><Relationship Id="rId54" Type="http://schemas.openxmlformats.org/officeDocument/2006/relationships/font" Target="fonts/SourceCodePro-regular.fntdata"/><Relationship Id="rId13" Type="http://schemas.openxmlformats.org/officeDocument/2006/relationships/slide" Target="slides/slide5.xml"/><Relationship Id="rId57" Type="http://schemas.openxmlformats.org/officeDocument/2006/relationships/font" Target="fonts/SourceCodePro-boldItalic.fntdata"/><Relationship Id="rId12" Type="http://schemas.openxmlformats.org/officeDocument/2006/relationships/slide" Target="slides/slide4.xml"/><Relationship Id="rId56" Type="http://schemas.openxmlformats.org/officeDocument/2006/relationships/font" Target="fonts/SourceCodePro-italic.fntdata"/><Relationship Id="rId15" Type="http://schemas.openxmlformats.org/officeDocument/2006/relationships/slide" Target="slides/slide7.xml"/><Relationship Id="rId14" Type="http://schemas.openxmlformats.org/officeDocument/2006/relationships/slide" Target="slides/slide6.xml"/><Relationship Id="rId58" Type="http://schemas.openxmlformats.org/officeDocument/2006/relationships/font" Target="fonts/BreeSerif-regular.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57b442343e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57b442343e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57b442343e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57b442343e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57b442343e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57b442343e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57b442343e_0_6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57b442343e_0_6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57b442343e_0_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57b442343e_0_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57b442343e_0_6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57b442343e_0_6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57b442343e_0_6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57b442343e_0_6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57b442343e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57b442343e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57b442343e_0_6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57b442343e_0_6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57b442343e_0_7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57b442343e_0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57b442343e_0_7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57b442343e_0_7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57b442343e_0_7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57b442343e_0_7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57b442343e_0_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57b442343e_0_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57b442343e_0_7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57b442343e_0_7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57b442343e_0_7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57b442343e_0_7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57b442343e_0_7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57b442343e_0_7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57b442343e_0_8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57b442343e_0_8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57b442343e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57b442343e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57b442343e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57b442343e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57b442343e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57b442343e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57b442343e_0_7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57b442343e_0_7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57b442343e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57b442343e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57b442343e_0_7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57b442343e_0_7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57b442343e_0_7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57b442343e_0_7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57b442343e_0_7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57b442343e_0_7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57b442343e_0_7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57b442343e_0_7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57b442343e_0_7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57b442343e_0_7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57b442343e_0_7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57b442343e_0_7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57b442343e_0_8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57b442343e_0_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57b442343e_0_8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57b442343e_0_8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57b442343e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57b442343e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57b442343e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57b442343e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57b442343e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57b442343e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57b442343e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57b442343e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57b442343e_0_5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57b442343e_0_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57b442343e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57b442343e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rotWithShape="1">
          <a:blip r:embed="rId2">
            <a:alphaModFix/>
          </a:blip>
          <a:stretch>
            <a:fillRect b="0" l="0" r="0" t="0"/>
          </a:stretch>
        </a:blipFill>
      </p:bgPr>
    </p:bg>
    <p:spTree>
      <p:nvGrpSpPr>
        <p:cNvPr id="11" name="Shape 11"/>
        <p:cNvGrpSpPr/>
        <p:nvPr/>
      </p:nvGrpSpPr>
      <p:grpSpPr>
        <a:xfrm>
          <a:off x="0" y="0"/>
          <a:ext cx="0" cy="0"/>
          <a:chOff x="0" y="0"/>
          <a:chExt cx="0" cy="0"/>
        </a:xfrm>
      </p:grpSpPr>
      <p:sp>
        <p:nvSpPr>
          <p:cNvPr id="12" name="Google Shape;12;p2"/>
          <p:cNvSpPr txBox="1"/>
          <p:nvPr>
            <p:ph type="ctrTitle"/>
          </p:nvPr>
        </p:nvSpPr>
        <p:spPr>
          <a:xfrm>
            <a:off x="2209800" y="2343150"/>
            <a:ext cx="6477000" cy="1435500"/>
          </a:xfrm>
          <a:prstGeom prst="rect">
            <a:avLst/>
          </a:prstGeom>
          <a:noFill/>
          <a:ln>
            <a:noFill/>
          </a:ln>
        </p:spPr>
        <p:txBody>
          <a:bodyPr anchorCtr="0" anchor="b" bIns="91425" lIns="91425" spcFirstLastPara="1" rIns="91425" wrap="square" tIns="91425">
            <a:noAutofit/>
          </a:bodyPr>
          <a:lstStyle>
            <a:lvl1pPr indent="0" lvl="0" marL="0" marR="0" rtl="0" algn="l">
              <a:lnSpc>
                <a:spcPct val="108695"/>
              </a:lnSpc>
              <a:spcBef>
                <a:spcPts val="0"/>
              </a:spcBef>
              <a:spcAft>
                <a:spcPts val="0"/>
              </a:spcAft>
              <a:buClr>
                <a:schemeClr val="dk1"/>
              </a:buClr>
              <a:buSzPts val="1400"/>
              <a:buFont typeface="Arial"/>
              <a:buNone/>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13" name="Google Shape;13;p2"/>
          <p:cNvSpPr txBox="1"/>
          <p:nvPr>
            <p:ph idx="1" type="subTitle"/>
          </p:nvPr>
        </p:nvSpPr>
        <p:spPr>
          <a:xfrm>
            <a:off x="2209800" y="3792474"/>
            <a:ext cx="6477000" cy="880500"/>
          </a:xfrm>
          <a:prstGeom prst="rect">
            <a:avLst/>
          </a:prstGeom>
          <a:noFill/>
          <a:ln>
            <a:noFill/>
          </a:ln>
        </p:spPr>
        <p:txBody>
          <a:bodyPr anchorCtr="0" anchor="t" bIns="91425" lIns="91425" spcFirstLastPara="1" rIns="91425" wrap="square" tIns="91425">
            <a:noAutofit/>
          </a:bodyPr>
          <a:lstStyle>
            <a:lvl1pPr indent="0" lvl="0" marL="0" marR="0" rtl="0" algn="l">
              <a:lnSpc>
                <a:spcPct val="118181"/>
              </a:lnSpc>
              <a:spcBef>
                <a:spcPts val="0"/>
              </a:spcBef>
              <a:spcAft>
                <a:spcPts val="0"/>
              </a:spcAft>
              <a:buClr>
                <a:schemeClr val="dk1"/>
              </a:buClr>
              <a:buSzPts val="1400"/>
              <a:buFont typeface="Arial"/>
              <a:buNone/>
              <a:defRPr/>
            </a:lvl1pPr>
            <a:lvl2pPr indent="0" lvl="1" marL="457200" marR="0" rtl="0" algn="ctr">
              <a:spcBef>
                <a:spcPts val="600"/>
              </a:spcBef>
              <a:spcAft>
                <a:spcPts val="0"/>
              </a:spcAft>
              <a:buClr>
                <a:srgbClr val="888888"/>
              </a:buClr>
              <a:buSzPts val="1400"/>
              <a:buFont typeface="Arial"/>
              <a:buNone/>
              <a:defRPr/>
            </a:lvl2pPr>
            <a:lvl3pPr indent="0" lvl="2" marL="914400" marR="0" rtl="0" algn="ctr">
              <a:spcBef>
                <a:spcPts val="600"/>
              </a:spcBef>
              <a:spcAft>
                <a:spcPts val="0"/>
              </a:spcAft>
              <a:buClr>
                <a:srgbClr val="888888"/>
              </a:buClr>
              <a:buSzPts val="1400"/>
              <a:buFont typeface="Arial"/>
              <a:buNone/>
              <a:defRPr/>
            </a:lvl3pPr>
            <a:lvl4pPr indent="0" lvl="3" marL="1371600" marR="0" rtl="0" algn="ctr">
              <a:spcBef>
                <a:spcPts val="600"/>
              </a:spcBef>
              <a:spcAft>
                <a:spcPts val="0"/>
              </a:spcAft>
              <a:buClr>
                <a:srgbClr val="888888"/>
              </a:buClr>
              <a:buSzPts val="1400"/>
              <a:buFont typeface="Arial"/>
              <a:buNone/>
              <a:defRPr/>
            </a:lvl4pPr>
            <a:lvl5pPr indent="0" lvl="4" marL="1828800" marR="0" rtl="0" algn="ctr">
              <a:spcBef>
                <a:spcPts val="600"/>
              </a:spcBef>
              <a:spcAft>
                <a:spcPts val="0"/>
              </a:spcAft>
              <a:buClr>
                <a:srgbClr val="888888"/>
              </a:buClr>
              <a:buSzPts val="1400"/>
              <a:buFont typeface="Arial"/>
              <a:buNone/>
              <a:defRPr/>
            </a:lvl5pPr>
            <a:lvl6pPr indent="0" lvl="5" marL="2286000" marR="0" rtl="0" algn="ctr">
              <a:spcBef>
                <a:spcPts val="360"/>
              </a:spcBef>
              <a:spcAft>
                <a:spcPts val="0"/>
              </a:spcAft>
              <a:buClr>
                <a:srgbClr val="888888"/>
              </a:buClr>
              <a:buSzPts val="1400"/>
              <a:buFont typeface="Arial"/>
              <a:buNone/>
              <a:defRPr/>
            </a:lvl6pPr>
            <a:lvl7pPr indent="0" lvl="6" marL="2743200" marR="0" rtl="0" algn="ctr">
              <a:spcBef>
                <a:spcPts val="360"/>
              </a:spcBef>
              <a:spcAft>
                <a:spcPts val="0"/>
              </a:spcAft>
              <a:buClr>
                <a:srgbClr val="888888"/>
              </a:buClr>
              <a:buSzPts val="1400"/>
              <a:buFont typeface="Arial"/>
              <a:buNone/>
              <a:defRPr/>
            </a:lvl7pPr>
            <a:lvl8pPr indent="0" lvl="7" marL="3200400" marR="0" rtl="0" algn="ctr">
              <a:spcBef>
                <a:spcPts val="360"/>
              </a:spcBef>
              <a:spcAft>
                <a:spcPts val="0"/>
              </a:spcAft>
              <a:buClr>
                <a:srgbClr val="888888"/>
              </a:buClr>
              <a:buSzPts val="1400"/>
              <a:buFont typeface="Arial"/>
              <a:buNone/>
              <a:defRPr/>
            </a:lvl8pPr>
            <a:lvl9pPr indent="0" lvl="8" marL="3657600" marR="0" rtl="0" algn="ctr">
              <a:spcBef>
                <a:spcPts val="360"/>
              </a:spcBef>
              <a:spcAft>
                <a:spcPts val="0"/>
              </a:spcAft>
              <a:buClr>
                <a:srgbClr val="888888"/>
              </a:buClr>
              <a:buSzPts val="1400"/>
              <a:buFont typeface="Arial"/>
              <a:buNone/>
              <a:defRPr/>
            </a:lvl9pPr>
          </a:lstStyle>
          <a:p/>
        </p:txBody>
      </p:sp>
      <p:sp>
        <p:nvSpPr>
          <p:cNvPr id="14" name="Google Shape;14;p2"/>
          <p:cNvSpPr txBox="1"/>
          <p:nvPr>
            <p:ph idx="10" type="dt"/>
          </p:nvPr>
        </p:nvSpPr>
        <p:spPr>
          <a:xfrm>
            <a:off x="457200" y="4725162"/>
            <a:ext cx="1984200" cy="2058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5" name="Google Shape;15;p2"/>
          <p:cNvSpPr txBox="1"/>
          <p:nvPr>
            <p:ph idx="11" type="ftr"/>
          </p:nvPr>
        </p:nvSpPr>
        <p:spPr>
          <a:xfrm>
            <a:off x="3959352" y="4725162"/>
            <a:ext cx="3813000" cy="2058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6" name="Google Shape;16;p2"/>
          <p:cNvSpPr txBox="1"/>
          <p:nvPr>
            <p:ph idx="12" type="sldNum"/>
          </p:nvPr>
        </p:nvSpPr>
        <p:spPr>
          <a:xfrm>
            <a:off x="8275320" y="4725162"/>
            <a:ext cx="685800" cy="2058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chemeClr val="dk1"/>
                </a:solidFill>
                <a:latin typeface="Rokkitt"/>
                <a:ea typeface="Rokkitt"/>
                <a:cs typeface="Rokkitt"/>
                <a:sym typeface="Rokkitt"/>
              </a:defRPr>
            </a:lvl1pPr>
            <a:lvl2pPr indent="0" lvl="1" marL="0" marR="0" rtl="0" algn="r">
              <a:spcBef>
                <a:spcPts val="0"/>
              </a:spcBef>
              <a:buNone/>
              <a:defRPr b="0" i="0" sz="1100" u="none" cap="none" strike="noStrike">
                <a:solidFill>
                  <a:schemeClr val="dk1"/>
                </a:solidFill>
                <a:latin typeface="Rokkitt"/>
                <a:ea typeface="Rokkitt"/>
                <a:cs typeface="Rokkitt"/>
                <a:sym typeface="Rokkitt"/>
              </a:defRPr>
            </a:lvl2pPr>
            <a:lvl3pPr indent="0" lvl="2" marL="0" marR="0" rtl="0" algn="r">
              <a:spcBef>
                <a:spcPts val="0"/>
              </a:spcBef>
              <a:buNone/>
              <a:defRPr b="0" i="0" sz="1100" u="none" cap="none" strike="noStrike">
                <a:solidFill>
                  <a:schemeClr val="dk1"/>
                </a:solidFill>
                <a:latin typeface="Rokkitt"/>
                <a:ea typeface="Rokkitt"/>
                <a:cs typeface="Rokkitt"/>
                <a:sym typeface="Rokkitt"/>
              </a:defRPr>
            </a:lvl3pPr>
            <a:lvl4pPr indent="0" lvl="3" marL="0" marR="0" rtl="0" algn="r">
              <a:spcBef>
                <a:spcPts val="0"/>
              </a:spcBef>
              <a:buNone/>
              <a:defRPr b="0" i="0" sz="1100" u="none" cap="none" strike="noStrike">
                <a:solidFill>
                  <a:schemeClr val="dk1"/>
                </a:solidFill>
                <a:latin typeface="Rokkitt"/>
                <a:ea typeface="Rokkitt"/>
                <a:cs typeface="Rokkitt"/>
                <a:sym typeface="Rokkitt"/>
              </a:defRPr>
            </a:lvl4pPr>
            <a:lvl5pPr indent="0" lvl="4" marL="0" marR="0" rtl="0" algn="r">
              <a:spcBef>
                <a:spcPts val="0"/>
              </a:spcBef>
              <a:buNone/>
              <a:defRPr b="0" i="0" sz="1100" u="none" cap="none" strike="noStrike">
                <a:solidFill>
                  <a:schemeClr val="dk1"/>
                </a:solidFill>
                <a:latin typeface="Rokkitt"/>
                <a:ea typeface="Rokkitt"/>
                <a:cs typeface="Rokkitt"/>
                <a:sym typeface="Rokkitt"/>
              </a:defRPr>
            </a:lvl5pPr>
            <a:lvl6pPr indent="0" lvl="5" marL="0" marR="0" rtl="0" algn="r">
              <a:spcBef>
                <a:spcPts val="0"/>
              </a:spcBef>
              <a:buNone/>
              <a:defRPr b="0" i="0" sz="1100" u="none" cap="none" strike="noStrike">
                <a:solidFill>
                  <a:schemeClr val="dk1"/>
                </a:solidFill>
                <a:latin typeface="Rokkitt"/>
                <a:ea typeface="Rokkitt"/>
                <a:cs typeface="Rokkitt"/>
                <a:sym typeface="Rokkitt"/>
              </a:defRPr>
            </a:lvl6pPr>
            <a:lvl7pPr indent="0" lvl="6" marL="0" marR="0" rtl="0" algn="r">
              <a:spcBef>
                <a:spcPts val="0"/>
              </a:spcBef>
              <a:buNone/>
              <a:defRPr b="0" i="0" sz="1100" u="none" cap="none" strike="noStrike">
                <a:solidFill>
                  <a:schemeClr val="dk1"/>
                </a:solidFill>
                <a:latin typeface="Rokkitt"/>
                <a:ea typeface="Rokkitt"/>
                <a:cs typeface="Rokkitt"/>
                <a:sym typeface="Rokkitt"/>
              </a:defRPr>
            </a:lvl7pPr>
            <a:lvl8pPr indent="0" lvl="7" marL="0" marR="0" rtl="0" algn="r">
              <a:spcBef>
                <a:spcPts val="0"/>
              </a:spcBef>
              <a:buNone/>
              <a:defRPr b="0" i="0" sz="1100" u="none" cap="none" strike="noStrike">
                <a:solidFill>
                  <a:schemeClr val="dk1"/>
                </a:solidFill>
                <a:latin typeface="Rokkitt"/>
                <a:ea typeface="Rokkitt"/>
                <a:cs typeface="Rokkitt"/>
                <a:sym typeface="Rokkitt"/>
              </a:defRPr>
            </a:lvl8pPr>
            <a:lvl9pPr indent="0" lvl="8" marL="0" marR="0" rtl="0" algn="r">
              <a:spcBef>
                <a:spcPts val="0"/>
              </a:spcBef>
              <a:buNone/>
              <a:defRPr b="0" i="0" sz="1100" u="none" cap="none" strike="noStrike">
                <a:solidFill>
                  <a:schemeClr val="dk1"/>
                </a:solidFill>
                <a:latin typeface="Rokkitt"/>
                <a:ea typeface="Rokkitt"/>
                <a:cs typeface="Rokkitt"/>
                <a:sym typeface="Rokki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op and Bottom">
  <p:cSld name="2 Content, Top and Bottom">
    <p:spTree>
      <p:nvGrpSpPr>
        <p:cNvPr id="77" name="Shape 77"/>
        <p:cNvGrpSpPr/>
        <p:nvPr/>
      </p:nvGrpSpPr>
      <p:grpSpPr>
        <a:xfrm>
          <a:off x="0" y="0"/>
          <a:ext cx="0" cy="0"/>
          <a:chOff x="0" y="0"/>
          <a:chExt cx="0" cy="0"/>
        </a:xfrm>
      </p:grpSpPr>
      <p:sp>
        <p:nvSpPr>
          <p:cNvPr id="78" name="Google Shape;78;p11"/>
          <p:cNvSpPr txBox="1"/>
          <p:nvPr>
            <p:ph type="title"/>
          </p:nvPr>
        </p:nvSpPr>
        <p:spPr>
          <a:xfrm>
            <a:off x="914400" y="377428"/>
            <a:ext cx="7313700" cy="6513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79" name="Google Shape;79;p11"/>
          <p:cNvSpPr txBox="1"/>
          <p:nvPr>
            <p:ph idx="1" type="body"/>
          </p:nvPr>
        </p:nvSpPr>
        <p:spPr>
          <a:xfrm>
            <a:off x="914400" y="1301354"/>
            <a:ext cx="7315200" cy="1440300"/>
          </a:xfrm>
          <a:prstGeom prst="rect">
            <a:avLst/>
          </a:prstGeom>
          <a:noFill/>
          <a:ln>
            <a:noFill/>
          </a:ln>
        </p:spPr>
        <p:txBody>
          <a:bodyPr anchorCtr="0" anchor="t" bIns="91425" lIns="91425" spcFirstLastPara="1" rIns="91425" wrap="square" tIns="91425">
            <a:noAutofit/>
          </a:bodyPr>
          <a:lstStyle>
            <a:lvl1pPr indent="-317500" lvl="0" marL="457200" rtl="0">
              <a:spcBef>
                <a:spcPts val="2000"/>
              </a:spcBef>
              <a:spcAft>
                <a:spcPts val="0"/>
              </a:spcAft>
              <a:buSzPts val="1400"/>
              <a:buChar char="•"/>
              <a:defRPr/>
            </a:lvl1pPr>
            <a:lvl2pPr indent="-317500" lvl="1" marL="914400" rtl="0">
              <a:spcBef>
                <a:spcPts val="600"/>
              </a:spcBef>
              <a:spcAft>
                <a:spcPts val="0"/>
              </a:spcAft>
              <a:buSzPts val="1400"/>
              <a:buChar char="•"/>
              <a:defRPr/>
            </a:lvl2pPr>
            <a:lvl3pPr indent="-317500" lvl="2" marL="1371600" rtl="0">
              <a:spcBef>
                <a:spcPts val="600"/>
              </a:spcBef>
              <a:spcAft>
                <a:spcPts val="0"/>
              </a:spcAft>
              <a:buSzPts val="1400"/>
              <a:buChar char="•"/>
              <a:defRPr/>
            </a:lvl3pPr>
            <a:lvl4pPr indent="-317500" lvl="3" marL="1828800" rtl="0">
              <a:spcBef>
                <a:spcPts val="600"/>
              </a:spcBef>
              <a:spcAft>
                <a:spcPts val="0"/>
              </a:spcAft>
              <a:buSzPts val="1400"/>
              <a:buChar char="•"/>
              <a:defRPr/>
            </a:lvl4pPr>
            <a:lvl5pPr indent="-317500" lvl="4" marL="2286000" rtl="0">
              <a:spcBef>
                <a:spcPts val="600"/>
              </a:spcBef>
              <a:spcAft>
                <a:spcPts val="0"/>
              </a:spcAft>
              <a:buSzPts val="1400"/>
              <a:buChar char="•"/>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
        <p:nvSpPr>
          <p:cNvPr id="80" name="Google Shape;80;p11"/>
          <p:cNvSpPr txBox="1"/>
          <p:nvPr>
            <p:ph idx="10" type="dt"/>
          </p:nvPr>
        </p:nvSpPr>
        <p:spPr>
          <a:xfrm>
            <a:off x="7663438" y="4735846"/>
            <a:ext cx="1295400" cy="1989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81" name="Google Shape;81;p11"/>
          <p:cNvSpPr txBox="1"/>
          <p:nvPr>
            <p:ph idx="11" type="ftr"/>
          </p:nvPr>
        </p:nvSpPr>
        <p:spPr>
          <a:xfrm>
            <a:off x="3942607" y="4729348"/>
            <a:ext cx="3717900" cy="1944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82" name="Google Shape;82;p11"/>
          <p:cNvSpPr txBox="1"/>
          <p:nvPr>
            <p:ph idx="12" type="sldNum"/>
          </p:nvPr>
        </p:nvSpPr>
        <p:spPr>
          <a:xfrm>
            <a:off x="7521388" y="4107073"/>
            <a:ext cx="1483200" cy="6390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200" u="none" cap="none" strike="noStrike">
                <a:solidFill>
                  <a:schemeClr val="dk1"/>
                </a:solidFill>
                <a:latin typeface="Impact"/>
                <a:ea typeface="Impact"/>
                <a:cs typeface="Impact"/>
                <a:sym typeface="Impact"/>
              </a:defRPr>
            </a:lvl1pPr>
            <a:lvl2pPr indent="0" lvl="1" marL="0" marR="0" rtl="0" algn="r">
              <a:spcBef>
                <a:spcPts val="0"/>
              </a:spcBef>
              <a:buNone/>
              <a:defRPr b="0" i="0" sz="8200" u="none" cap="none" strike="noStrike">
                <a:solidFill>
                  <a:schemeClr val="dk1"/>
                </a:solidFill>
                <a:latin typeface="Impact"/>
                <a:ea typeface="Impact"/>
                <a:cs typeface="Impact"/>
                <a:sym typeface="Impact"/>
              </a:defRPr>
            </a:lvl2pPr>
            <a:lvl3pPr indent="0" lvl="2" marL="0" marR="0" rtl="0" algn="r">
              <a:spcBef>
                <a:spcPts val="0"/>
              </a:spcBef>
              <a:buNone/>
              <a:defRPr b="0" i="0" sz="8200" u="none" cap="none" strike="noStrike">
                <a:solidFill>
                  <a:schemeClr val="dk1"/>
                </a:solidFill>
                <a:latin typeface="Impact"/>
                <a:ea typeface="Impact"/>
                <a:cs typeface="Impact"/>
                <a:sym typeface="Impact"/>
              </a:defRPr>
            </a:lvl3pPr>
            <a:lvl4pPr indent="0" lvl="3" marL="0" marR="0" rtl="0" algn="r">
              <a:spcBef>
                <a:spcPts val="0"/>
              </a:spcBef>
              <a:buNone/>
              <a:defRPr b="0" i="0" sz="8200" u="none" cap="none" strike="noStrike">
                <a:solidFill>
                  <a:schemeClr val="dk1"/>
                </a:solidFill>
                <a:latin typeface="Impact"/>
                <a:ea typeface="Impact"/>
                <a:cs typeface="Impact"/>
                <a:sym typeface="Impact"/>
              </a:defRPr>
            </a:lvl4pPr>
            <a:lvl5pPr indent="0" lvl="4" marL="0" marR="0" rtl="0" algn="r">
              <a:spcBef>
                <a:spcPts val="0"/>
              </a:spcBef>
              <a:buNone/>
              <a:defRPr b="0" i="0" sz="8200" u="none" cap="none" strike="noStrike">
                <a:solidFill>
                  <a:schemeClr val="dk1"/>
                </a:solidFill>
                <a:latin typeface="Impact"/>
                <a:ea typeface="Impact"/>
                <a:cs typeface="Impact"/>
                <a:sym typeface="Impact"/>
              </a:defRPr>
            </a:lvl5pPr>
            <a:lvl6pPr indent="0" lvl="5" marL="0" marR="0" rtl="0" algn="r">
              <a:spcBef>
                <a:spcPts val="0"/>
              </a:spcBef>
              <a:buNone/>
              <a:defRPr b="0" i="0" sz="8200" u="none" cap="none" strike="noStrike">
                <a:solidFill>
                  <a:schemeClr val="dk1"/>
                </a:solidFill>
                <a:latin typeface="Impact"/>
                <a:ea typeface="Impact"/>
                <a:cs typeface="Impact"/>
                <a:sym typeface="Impact"/>
              </a:defRPr>
            </a:lvl6pPr>
            <a:lvl7pPr indent="0" lvl="6" marL="0" marR="0" rtl="0" algn="r">
              <a:spcBef>
                <a:spcPts val="0"/>
              </a:spcBef>
              <a:buNone/>
              <a:defRPr b="0" i="0" sz="8200" u="none" cap="none" strike="noStrike">
                <a:solidFill>
                  <a:schemeClr val="dk1"/>
                </a:solidFill>
                <a:latin typeface="Impact"/>
                <a:ea typeface="Impact"/>
                <a:cs typeface="Impact"/>
                <a:sym typeface="Impact"/>
              </a:defRPr>
            </a:lvl7pPr>
            <a:lvl8pPr indent="0" lvl="7" marL="0" marR="0" rtl="0" algn="r">
              <a:spcBef>
                <a:spcPts val="0"/>
              </a:spcBef>
              <a:buNone/>
              <a:defRPr b="0" i="0" sz="8200" u="none" cap="none" strike="noStrike">
                <a:solidFill>
                  <a:schemeClr val="dk1"/>
                </a:solidFill>
                <a:latin typeface="Impact"/>
                <a:ea typeface="Impact"/>
                <a:cs typeface="Impact"/>
                <a:sym typeface="Impact"/>
              </a:defRPr>
            </a:lvl8pPr>
            <a:lvl9pPr indent="0" lvl="8" marL="0" marR="0" rtl="0" algn="r">
              <a:spcBef>
                <a:spcPts val="0"/>
              </a:spcBef>
              <a:buNone/>
              <a:defRPr b="0" i="0" sz="8200" u="none" cap="none" strike="noStrike">
                <a:solidFill>
                  <a:schemeClr val="dk1"/>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11"/>
          <p:cNvSpPr txBox="1"/>
          <p:nvPr>
            <p:ph idx="2" type="body"/>
          </p:nvPr>
        </p:nvSpPr>
        <p:spPr>
          <a:xfrm>
            <a:off x="914400" y="2903220"/>
            <a:ext cx="7315200" cy="1440300"/>
          </a:xfrm>
          <a:prstGeom prst="rect">
            <a:avLst/>
          </a:prstGeom>
          <a:noFill/>
          <a:ln>
            <a:noFill/>
          </a:ln>
        </p:spPr>
        <p:txBody>
          <a:bodyPr anchorCtr="0" anchor="t" bIns="91425" lIns="91425" spcFirstLastPara="1" rIns="91425" wrap="square" tIns="91425">
            <a:noAutofit/>
          </a:bodyPr>
          <a:lstStyle>
            <a:lvl1pPr indent="-317500" lvl="0" marL="457200" rtl="0">
              <a:spcBef>
                <a:spcPts val="2000"/>
              </a:spcBef>
              <a:spcAft>
                <a:spcPts val="0"/>
              </a:spcAft>
              <a:buSzPts val="1400"/>
              <a:buChar char="•"/>
              <a:defRPr/>
            </a:lvl1pPr>
            <a:lvl2pPr indent="-317500" lvl="1" marL="914400" rtl="0">
              <a:spcBef>
                <a:spcPts val="600"/>
              </a:spcBef>
              <a:spcAft>
                <a:spcPts val="0"/>
              </a:spcAft>
              <a:buSzPts val="1400"/>
              <a:buChar char="•"/>
              <a:defRPr/>
            </a:lvl2pPr>
            <a:lvl3pPr indent="-317500" lvl="2" marL="1371600" rtl="0">
              <a:spcBef>
                <a:spcPts val="600"/>
              </a:spcBef>
              <a:spcAft>
                <a:spcPts val="0"/>
              </a:spcAft>
              <a:buSzPts val="1400"/>
              <a:buChar char="•"/>
              <a:defRPr/>
            </a:lvl3pPr>
            <a:lvl4pPr indent="-317500" lvl="3" marL="1828800" rtl="0">
              <a:spcBef>
                <a:spcPts val="600"/>
              </a:spcBef>
              <a:spcAft>
                <a:spcPts val="0"/>
              </a:spcAft>
              <a:buSzPts val="1400"/>
              <a:buChar char="•"/>
              <a:defRPr/>
            </a:lvl4pPr>
            <a:lvl5pPr indent="-317500" lvl="4" marL="2286000" rtl="0">
              <a:spcBef>
                <a:spcPts val="600"/>
              </a:spcBef>
              <a:spcAft>
                <a:spcPts val="0"/>
              </a:spcAft>
              <a:buSzPts val="1400"/>
              <a:buChar char="•"/>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p:cSld name="3 Content">
    <p:spTree>
      <p:nvGrpSpPr>
        <p:cNvPr id="84" name="Shape 84"/>
        <p:cNvGrpSpPr/>
        <p:nvPr/>
      </p:nvGrpSpPr>
      <p:grpSpPr>
        <a:xfrm>
          <a:off x="0" y="0"/>
          <a:ext cx="0" cy="0"/>
          <a:chOff x="0" y="0"/>
          <a:chExt cx="0" cy="0"/>
        </a:xfrm>
      </p:grpSpPr>
      <p:sp>
        <p:nvSpPr>
          <p:cNvPr id="85" name="Google Shape;85;p12"/>
          <p:cNvSpPr txBox="1"/>
          <p:nvPr>
            <p:ph type="title"/>
          </p:nvPr>
        </p:nvSpPr>
        <p:spPr>
          <a:xfrm>
            <a:off x="914400" y="377428"/>
            <a:ext cx="7313700" cy="6513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86" name="Google Shape;86;p12"/>
          <p:cNvSpPr txBox="1"/>
          <p:nvPr>
            <p:ph idx="10" type="dt"/>
          </p:nvPr>
        </p:nvSpPr>
        <p:spPr>
          <a:xfrm>
            <a:off x="7663438" y="4735846"/>
            <a:ext cx="1295400" cy="1989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87" name="Google Shape;87;p12"/>
          <p:cNvSpPr txBox="1"/>
          <p:nvPr>
            <p:ph idx="11" type="ftr"/>
          </p:nvPr>
        </p:nvSpPr>
        <p:spPr>
          <a:xfrm>
            <a:off x="3942607" y="4729348"/>
            <a:ext cx="3717900" cy="1944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88" name="Google Shape;88;p12"/>
          <p:cNvSpPr txBox="1"/>
          <p:nvPr>
            <p:ph idx="12" type="sldNum"/>
          </p:nvPr>
        </p:nvSpPr>
        <p:spPr>
          <a:xfrm>
            <a:off x="7521388" y="4107073"/>
            <a:ext cx="1483200" cy="6390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200" u="none" cap="none" strike="noStrike">
                <a:solidFill>
                  <a:schemeClr val="dk1"/>
                </a:solidFill>
                <a:latin typeface="Impact"/>
                <a:ea typeface="Impact"/>
                <a:cs typeface="Impact"/>
                <a:sym typeface="Impact"/>
              </a:defRPr>
            </a:lvl1pPr>
            <a:lvl2pPr indent="0" lvl="1" marL="0" marR="0" rtl="0" algn="r">
              <a:spcBef>
                <a:spcPts val="0"/>
              </a:spcBef>
              <a:buNone/>
              <a:defRPr b="0" i="0" sz="8200" u="none" cap="none" strike="noStrike">
                <a:solidFill>
                  <a:schemeClr val="dk1"/>
                </a:solidFill>
                <a:latin typeface="Impact"/>
                <a:ea typeface="Impact"/>
                <a:cs typeface="Impact"/>
                <a:sym typeface="Impact"/>
              </a:defRPr>
            </a:lvl2pPr>
            <a:lvl3pPr indent="0" lvl="2" marL="0" marR="0" rtl="0" algn="r">
              <a:spcBef>
                <a:spcPts val="0"/>
              </a:spcBef>
              <a:buNone/>
              <a:defRPr b="0" i="0" sz="8200" u="none" cap="none" strike="noStrike">
                <a:solidFill>
                  <a:schemeClr val="dk1"/>
                </a:solidFill>
                <a:latin typeface="Impact"/>
                <a:ea typeface="Impact"/>
                <a:cs typeface="Impact"/>
                <a:sym typeface="Impact"/>
              </a:defRPr>
            </a:lvl3pPr>
            <a:lvl4pPr indent="0" lvl="3" marL="0" marR="0" rtl="0" algn="r">
              <a:spcBef>
                <a:spcPts val="0"/>
              </a:spcBef>
              <a:buNone/>
              <a:defRPr b="0" i="0" sz="8200" u="none" cap="none" strike="noStrike">
                <a:solidFill>
                  <a:schemeClr val="dk1"/>
                </a:solidFill>
                <a:latin typeface="Impact"/>
                <a:ea typeface="Impact"/>
                <a:cs typeface="Impact"/>
                <a:sym typeface="Impact"/>
              </a:defRPr>
            </a:lvl4pPr>
            <a:lvl5pPr indent="0" lvl="4" marL="0" marR="0" rtl="0" algn="r">
              <a:spcBef>
                <a:spcPts val="0"/>
              </a:spcBef>
              <a:buNone/>
              <a:defRPr b="0" i="0" sz="8200" u="none" cap="none" strike="noStrike">
                <a:solidFill>
                  <a:schemeClr val="dk1"/>
                </a:solidFill>
                <a:latin typeface="Impact"/>
                <a:ea typeface="Impact"/>
                <a:cs typeface="Impact"/>
                <a:sym typeface="Impact"/>
              </a:defRPr>
            </a:lvl5pPr>
            <a:lvl6pPr indent="0" lvl="5" marL="0" marR="0" rtl="0" algn="r">
              <a:spcBef>
                <a:spcPts val="0"/>
              </a:spcBef>
              <a:buNone/>
              <a:defRPr b="0" i="0" sz="8200" u="none" cap="none" strike="noStrike">
                <a:solidFill>
                  <a:schemeClr val="dk1"/>
                </a:solidFill>
                <a:latin typeface="Impact"/>
                <a:ea typeface="Impact"/>
                <a:cs typeface="Impact"/>
                <a:sym typeface="Impact"/>
              </a:defRPr>
            </a:lvl6pPr>
            <a:lvl7pPr indent="0" lvl="6" marL="0" marR="0" rtl="0" algn="r">
              <a:spcBef>
                <a:spcPts val="0"/>
              </a:spcBef>
              <a:buNone/>
              <a:defRPr b="0" i="0" sz="8200" u="none" cap="none" strike="noStrike">
                <a:solidFill>
                  <a:schemeClr val="dk1"/>
                </a:solidFill>
                <a:latin typeface="Impact"/>
                <a:ea typeface="Impact"/>
                <a:cs typeface="Impact"/>
                <a:sym typeface="Impact"/>
              </a:defRPr>
            </a:lvl7pPr>
            <a:lvl8pPr indent="0" lvl="7" marL="0" marR="0" rtl="0" algn="r">
              <a:spcBef>
                <a:spcPts val="0"/>
              </a:spcBef>
              <a:buNone/>
              <a:defRPr b="0" i="0" sz="8200" u="none" cap="none" strike="noStrike">
                <a:solidFill>
                  <a:schemeClr val="dk1"/>
                </a:solidFill>
                <a:latin typeface="Impact"/>
                <a:ea typeface="Impact"/>
                <a:cs typeface="Impact"/>
                <a:sym typeface="Impact"/>
              </a:defRPr>
            </a:lvl8pPr>
            <a:lvl9pPr indent="0" lvl="8" marL="0" marR="0" rtl="0" algn="r">
              <a:spcBef>
                <a:spcPts val="0"/>
              </a:spcBef>
              <a:buNone/>
              <a:defRPr b="0" i="0" sz="8200" u="none" cap="none" strike="noStrike">
                <a:solidFill>
                  <a:schemeClr val="dk1"/>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
              <a:t>‹#›</a:t>
            </a:fld>
            <a:endParaRPr/>
          </a:p>
        </p:txBody>
      </p:sp>
      <p:sp>
        <p:nvSpPr>
          <p:cNvPr id="89" name="Google Shape;89;p12"/>
          <p:cNvSpPr txBox="1"/>
          <p:nvPr>
            <p:ph idx="1" type="body"/>
          </p:nvPr>
        </p:nvSpPr>
        <p:spPr>
          <a:xfrm>
            <a:off x="4645152" y="1301354"/>
            <a:ext cx="3566100" cy="1440300"/>
          </a:xfrm>
          <a:prstGeom prst="rect">
            <a:avLst/>
          </a:prstGeom>
          <a:noFill/>
          <a:ln>
            <a:noFill/>
          </a:ln>
        </p:spPr>
        <p:txBody>
          <a:bodyPr anchorCtr="0" anchor="t" bIns="91425" lIns="91425" spcFirstLastPara="1" rIns="91425" wrap="square" tIns="91425">
            <a:noAutofit/>
          </a:bodyPr>
          <a:lstStyle>
            <a:lvl1pPr indent="-317500" lvl="0" marL="457200" rtl="0">
              <a:spcBef>
                <a:spcPts val="2000"/>
              </a:spcBef>
              <a:spcAft>
                <a:spcPts val="0"/>
              </a:spcAft>
              <a:buSzPts val="1400"/>
              <a:buChar char="•"/>
              <a:defRPr/>
            </a:lvl1pPr>
            <a:lvl2pPr indent="-317500" lvl="1" marL="914400" rtl="0">
              <a:spcBef>
                <a:spcPts val="600"/>
              </a:spcBef>
              <a:spcAft>
                <a:spcPts val="0"/>
              </a:spcAft>
              <a:buSzPts val="1400"/>
              <a:buChar char="•"/>
              <a:defRPr/>
            </a:lvl2pPr>
            <a:lvl3pPr indent="-317500" lvl="2" marL="1371600" rtl="0">
              <a:spcBef>
                <a:spcPts val="600"/>
              </a:spcBef>
              <a:spcAft>
                <a:spcPts val="0"/>
              </a:spcAft>
              <a:buSzPts val="1400"/>
              <a:buChar char="•"/>
              <a:defRPr/>
            </a:lvl3pPr>
            <a:lvl4pPr indent="-317500" lvl="3" marL="1828800" rtl="0">
              <a:spcBef>
                <a:spcPts val="600"/>
              </a:spcBef>
              <a:spcAft>
                <a:spcPts val="0"/>
              </a:spcAft>
              <a:buSzPts val="1400"/>
              <a:buChar char="•"/>
              <a:defRPr/>
            </a:lvl4pPr>
            <a:lvl5pPr indent="-317500" lvl="4" marL="2286000" rtl="0">
              <a:spcBef>
                <a:spcPts val="600"/>
              </a:spcBef>
              <a:spcAft>
                <a:spcPts val="0"/>
              </a:spcAft>
              <a:buSzPts val="1400"/>
              <a:buChar char="•"/>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
        <p:nvSpPr>
          <p:cNvPr id="90" name="Google Shape;90;p12"/>
          <p:cNvSpPr txBox="1"/>
          <p:nvPr>
            <p:ph idx="2" type="body"/>
          </p:nvPr>
        </p:nvSpPr>
        <p:spPr>
          <a:xfrm>
            <a:off x="4645152" y="2903220"/>
            <a:ext cx="3566100" cy="1440300"/>
          </a:xfrm>
          <a:prstGeom prst="rect">
            <a:avLst/>
          </a:prstGeom>
          <a:noFill/>
          <a:ln>
            <a:noFill/>
          </a:ln>
        </p:spPr>
        <p:txBody>
          <a:bodyPr anchorCtr="0" anchor="t" bIns="91425" lIns="91425" spcFirstLastPara="1" rIns="91425" wrap="square" tIns="91425">
            <a:noAutofit/>
          </a:bodyPr>
          <a:lstStyle>
            <a:lvl1pPr indent="-317500" lvl="0" marL="457200" rtl="0">
              <a:spcBef>
                <a:spcPts val="2000"/>
              </a:spcBef>
              <a:spcAft>
                <a:spcPts val="0"/>
              </a:spcAft>
              <a:buSzPts val="1400"/>
              <a:buChar char="•"/>
              <a:defRPr/>
            </a:lvl1pPr>
            <a:lvl2pPr indent="-317500" lvl="1" marL="914400" rtl="0">
              <a:spcBef>
                <a:spcPts val="600"/>
              </a:spcBef>
              <a:spcAft>
                <a:spcPts val="0"/>
              </a:spcAft>
              <a:buSzPts val="1400"/>
              <a:buChar char="•"/>
              <a:defRPr/>
            </a:lvl2pPr>
            <a:lvl3pPr indent="-317500" lvl="2" marL="1371600" rtl="0">
              <a:spcBef>
                <a:spcPts val="600"/>
              </a:spcBef>
              <a:spcAft>
                <a:spcPts val="0"/>
              </a:spcAft>
              <a:buSzPts val="1400"/>
              <a:buChar char="•"/>
              <a:defRPr/>
            </a:lvl3pPr>
            <a:lvl4pPr indent="-317500" lvl="3" marL="1828800" rtl="0">
              <a:spcBef>
                <a:spcPts val="600"/>
              </a:spcBef>
              <a:spcAft>
                <a:spcPts val="0"/>
              </a:spcAft>
              <a:buSzPts val="1400"/>
              <a:buChar char="•"/>
              <a:defRPr/>
            </a:lvl4pPr>
            <a:lvl5pPr indent="-317500" lvl="4" marL="2286000" rtl="0">
              <a:spcBef>
                <a:spcPts val="600"/>
              </a:spcBef>
              <a:spcAft>
                <a:spcPts val="0"/>
              </a:spcAft>
              <a:buSzPts val="1400"/>
              <a:buChar char="•"/>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
        <p:nvSpPr>
          <p:cNvPr id="91" name="Google Shape;91;p12"/>
          <p:cNvSpPr txBox="1"/>
          <p:nvPr>
            <p:ph idx="3" type="body"/>
          </p:nvPr>
        </p:nvSpPr>
        <p:spPr>
          <a:xfrm>
            <a:off x="914400" y="1301354"/>
            <a:ext cx="3566100" cy="3042000"/>
          </a:xfrm>
          <a:prstGeom prst="rect">
            <a:avLst/>
          </a:prstGeom>
          <a:noFill/>
          <a:ln>
            <a:noFill/>
          </a:ln>
        </p:spPr>
        <p:txBody>
          <a:bodyPr anchorCtr="0" anchor="t" bIns="91425" lIns="91425" spcFirstLastPara="1" rIns="91425" wrap="square" tIns="91425">
            <a:noAutofit/>
          </a:bodyPr>
          <a:lstStyle>
            <a:lvl1pPr indent="-317500" lvl="0" marL="457200" rtl="0">
              <a:spcBef>
                <a:spcPts val="2000"/>
              </a:spcBef>
              <a:spcAft>
                <a:spcPts val="0"/>
              </a:spcAft>
              <a:buSzPts val="1400"/>
              <a:buChar char="•"/>
              <a:defRPr/>
            </a:lvl1pPr>
            <a:lvl2pPr indent="-317500" lvl="1" marL="914400" rtl="0">
              <a:spcBef>
                <a:spcPts val="600"/>
              </a:spcBef>
              <a:spcAft>
                <a:spcPts val="0"/>
              </a:spcAft>
              <a:buSzPts val="1400"/>
              <a:buChar char="•"/>
              <a:defRPr/>
            </a:lvl2pPr>
            <a:lvl3pPr indent="-317500" lvl="2" marL="1371600" rtl="0">
              <a:spcBef>
                <a:spcPts val="600"/>
              </a:spcBef>
              <a:spcAft>
                <a:spcPts val="0"/>
              </a:spcAft>
              <a:buSzPts val="1400"/>
              <a:buChar char="•"/>
              <a:defRPr/>
            </a:lvl3pPr>
            <a:lvl4pPr indent="-317500" lvl="3" marL="1828800" rtl="0">
              <a:spcBef>
                <a:spcPts val="600"/>
              </a:spcBef>
              <a:spcAft>
                <a:spcPts val="0"/>
              </a:spcAft>
              <a:buSzPts val="1400"/>
              <a:buChar char="•"/>
              <a:defRPr/>
            </a:lvl4pPr>
            <a:lvl5pPr indent="-317500" lvl="4" marL="2286000" rtl="0">
              <a:spcBef>
                <a:spcPts val="600"/>
              </a:spcBef>
              <a:spcAft>
                <a:spcPts val="0"/>
              </a:spcAft>
              <a:buSzPts val="1400"/>
              <a:buChar char="•"/>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ntent">
  <p:cSld name="4 Content">
    <p:spTree>
      <p:nvGrpSpPr>
        <p:cNvPr id="92" name="Shape 92"/>
        <p:cNvGrpSpPr/>
        <p:nvPr/>
      </p:nvGrpSpPr>
      <p:grpSpPr>
        <a:xfrm>
          <a:off x="0" y="0"/>
          <a:ext cx="0" cy="0"/>
          <a:chOff x="0" y="0"/>
          <a:chExt cx="0" cy="0"/>
        </a:xfrm>
      </p:grpSpPr>
      <p:sp>
        <p:nvSpPr>
          <p:cNvPr id="93" name="Google Shape;93;p13"/>
          <p:cNvSpPr txBox="1"/>
          <p:nvPr>
            <p:ph type="title"/>
          </p:nvPr>
        </p:nvSpPr>
        <p:spPr>
          <a:xfrm>
            <a:off x="914400" y="377428"/>
            <a:ext cx="7313700" cy="6513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4" name="Google Shape;94;p13"/>
          <p:cNvSpPr txBox="1"/>
          <p:nvPr>
            <p:ph idx="1" type="body"/>
          </p:nvPr>
        </p:nvSpPr>
        <p:spPr>
          <a:xfrm>
            <a:off x="914400" y="1301354"/>
            <a:ext cx="3566100" cy="1440300"/>
          </a:xfrm>
          <a:prstGeom prst="rect">
            <a:avLst/>
          </a:prstGeom>
          <a:noFill/>
          <a:ln>
            <a:noFill/>
          </a:ln>
        </p:spPr>
        <p:txBody>
          <a:bodyPr anchorCtr="0" anchor="t" bIns="91425" lIns="91425" spcFirstLastPara="1" rIns="91425" wrap="square" tIns="91425">
            <a:noAutofit/>
          </a:bodyPr>
          <a:lstStyle>
            <a:lvl1pPr indent="-317500" lvl="0" marL="457200" rtl="0">
              <a:spcBef>
                <a:spcPts val="2000"/>
              </a:spcBef>
              <a:spcAft>
                <a:spcPts val="0"/>
              </a:spcAft>
              <a:buSzPts val="1400"/>
              <a:buChar char="•"/>
              <a:defRPr/>
            </a:lvl1pPr>
            <a:lvl2pPr indent="-317500" lvl="1" marL="914400" rtl="0">
              <a:spcBef>
                <a:spcPts val="600"/>
              </a:spcBef>
              <a:spcAft>
                <a:spcPts val="0"/>
              </a:spcAft>
              <a:buSzPts val="1400"/>
              <a:buChar char="•"/>
              <a:defRPr/>
            </a:lvl2pPr>
            <a:lvl3pPr indent="-317500" lvl="2" marL="1371600" rtl="0">
              <a:spcBef>
                <a:spcPts val="600"/>
              </a:spcBef>
              <a:spcAft>
                <a:spcPts val="0"/>
              </a:spcAft>
              <a:buSzPts val="1400"/>
              <a:buChar char="•"/>
              <a:defRPr/>
            </a:lvl3pPr>
            <a:lvl4pPr indent="-317500" lvl="3" marL="1828800" rtl="0">
              <a:spcBef>
                <a:spcPts val="600"/>
              </a:spcBef>
              <a:spcAft>
                <a:spcPts val="0"/>
              </a:spcAft>
              <a:buSzPts val="1400"/>
              <a:buChar char="•"/>
              <a:defRPr/>
            </a:lvl4pPr>
            <a:lvl5pPr indent="-317500" lvl="4" marL="2286000" rtl="0">
              <a:spcBef>
                <a:spcPts val="600"/>
              </a:spcBef>
              <a:spcAft>
                <a:spcPts val="0"/>
              </a:spcAft>
              <a:buSzPts val="1400"/>
              <a:buChar char="•"/>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
        <p:nvSpPr>
          <p:cNvPr id="95" name="Google Shape;95;p13"/>
          <p:cNvSpPr txBox="1"/>
          <p:nvPr>
            <p:ph idx="10" type="dt"/>
          </p:nvPr>
        </p:nvSpPr>
        <p:spPr>
          <a:xfrm>
            <a:off x="7663438" y="4735846"/>
            <a:ext cx="1295400" cy="1989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96" name="Google Shape;96;p13"/>
          <p:cNvSpPr txBox="1"/>
          <p:nvPr>
            <p:ph idx="11" type="ftr"/>
          </p:nvPr>
        </p:nvSpPr>
        <p:spPr>
          <a:xfrm>
            <a:off x="3942607" y="4729348"/>
            <a:ext cx="3717900" cy="1944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97" name="Google Shape;97;p13"/>
          <p:cNvSpPr txBox="1"/>
          <p:nvPr>
            <p:ph idx="12" type="sldNum"/>
          </p:nvPr>
        </p:nvSpPr>
        <p:spPr>
          <a:xfrm>
            <a:off x="7521388" y="4107073"/>
            <a:ext cx="1483200" cy="6390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200" u="none" cap="none" strike="noStrike">
                <a:solidFill>
                  <a:schemeClr val="dk1"/>
                </a:solidFill>
                <a:latin typeface="Impact"/>
                <a:ea typeface="Impact"/>
                <a:cs typeface="Impact"/>
                <a:sym typeface="Impact"/>
              </a:defRPr>
            </a:lvl1pPr>
            <a:lvl2pPr indent="0" lvl="1" marL="0" marR="0" rtl="0" algn="r">
              <a:spcBef>
                <a:spcPts val="0"/>
              </a:spcBef>
              <a:buNone/>
              <a:defRPr b="0" i="0" sz="8200" u="none" cap="none" strike="noStrike">
                <a:solidFill>
                  <a:schemeClr val="dk1"/>
                </a:solidFill>
                <a:latin typeface="Impact"/>
                <a:ea typeface="Impact"/>
                <a:cs typeface="Impact"/>
                <a:sym typeface="Impact"/>
              </a:defRPr>
            </a:lvl2pPr>
            <a:lvl3pPr indent="0" lvl="2" marL="0" marR="0" rtl="0" algn="r">
              <a:spcBef>
                <a:spcPts val="0"/>
              </a:spcBef>
              <a:buNone/>
              <a:defRPr b="0" i="0" sz="8200" u="none" cap="none" strike="noStrike">
                <a:solidFill>
                  <a:schemeClr val="dk1"/>
                </a:solidFill>
                <a:latin typeface="Impact"/>
                <a:ea typeface="Impact"/>
                <a:cs typeface="Impact"/>
                <a:sym typeface="Impact"/>
              </a:defRPr>
            </a:lvl3pPr>
            <a:lvl4pPr indent="0" lvl="3" marL="0" marR="0" rtl="0" algn="r">
              <a:spcBef>
                <a:spcPts val="0"/>
              </a:spcBef>
              <a:buNone/>
              <a:defRPr b="0" i="0" sz="8200" u="none" cap="none" strike="noStrike">
                <a:solidFill>
                  <a:schemeClr val="dk1"/>
                </a:solidFill>
                <a:latin typeface="Impact"/>
                <a:ea typeface="Impact"/>
                <a:cs typeface="Impact"/>
                <a:sym typeface="Impact"/>
              </a:defRPr>
            </a:lvl4pPr>
            <a:lvl5pPr indent="0" lvl="4" marL="0" marR="0" rtl="0" algn="r">
              <a:spcBef>
                <a:spcPts val="0"/>
              </a:spcBef>
              <a:buNone/>
              <a:defRPr b="0" i="0" sz="8200" u="none" cap="none" strike="noStrike">
                <a:solidFill>
                  <a:schemeClr val="dk1"/>
                </a:solidFill>
                <a:latin typeface="Impact"/>
                <a:ea typeface="Impact"/>
                <a:cs typeface="Impact"/>
                <a:sym typeface="Impact"/>
              </a:defRPr>
            </a:lvl5pPr>
            <a:lvl6pPr indent="0" lvl="5" marL="0" marR="0" rtl="0" algn="r">
              <a:spcBef>
                <a:spcPts val="0"/>
              </a:spcBef>
              <a:buNone/>
              <a:defRPr b="0" i="0" sz="8200" u="none" cap="none" strike="noStrike">
                <a:solidFill>
                  <a:schemeClr val="dk1"/>
                </a:solidFill>
                <a:latin typeface="Impact"/>
                <a:ea typeface="Impact"/>
                <a:cs typeface="Impact"/>
                <a:sym typeface="Impact"/>
              </a:defRPr>
            </a:lvl6pPr>
            <a:lvl7pPr indent="0" lvl="6" marL="0" marR="0" rtl="0" algn="r">
              <a:spcBef>
                <a:spcPts val="0"/>
              </a:spcBef>
              <a:buNone/>
              <a:defRPr b="0" i="0" sz="8200" u="none" cap="none" strike="noStrike">
                <a:solidFill>
                  <a:schemeClr val="dk1"/>
                </a:solidFill>
                <a:latin typeface="Impact"/>
                <a:ea typeface="Impact"/>
                <a:cs typeface="Impact"/>
                <a:sym typeface="Impact"/>
              </a:defRPr>
            </a:lvl7pPr>
            <a:lvl8pPr indent="0" lvl="7" marL="0" marR="0" rtl="0" algn="r">
              <a:spcBef>
                <a:spcPts val="0"/>
              </a:spcBef>
              <a:buNone/>
              <a:defRPr b="0" i="0" sz="8200" u="none" cap="none" strike="noStrike">
                <a:solidFill>
                  <a:schemeClr val="dk1"/>
                </a:solidFill>
                <a:latin typeface="Impact"/>
                <a:ea typeface="Impact"/>
                <a:cs typeface="Impact"/>
                <a:sym typeface="Impact"/>
              </a:defRPr>
            </a:lvl8pPr>
            <a:lvl9pPr indent="0" lvl="8" marL="0" marR="0" rtl="0" algn="r">
              <a:spcBef>
                <a:spcPts val="0"/>
              </a:spcBef>
              <a:buNone/>
              <a:defRPr b="0" i="0" sz="8200" u="none" cap="none" strike="noStrike">
                <a:solidFill>
                  <a:schemeClr val="dk1"/>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
              <a:t>‹#›</a:t>
            </a:fld>
            <a:endParaRPr/>
          </a:p>
        </p:txBody>
      </p:sp>
      <p:sp>
        <p:nvSpPr>
          <p:cNvPr id="98" name="Google Shape;98;p13"/>
          <p:cNvSpPr txBox="1"/>
          <p:nvPr>
            <p:ph idx="2" type="body"/>
          </p:nvPr>
        </p:nvSpPr>
        <p:spPr>
          <a:xfrm>
            <a:off x="914400" y="2903220"/>
            <a:ext cx="3566100" cy="1440300"/>
          </a:xfrm>
          <a:prstGeom prst="rect">
            <a:avLst/>
          </a:prstGeom>
          <a:noFill/>
          <a:ln>
            <a:noFill/>
          </a:ln>
        </p:spPr>
        <p:txBody>
          <a:bodyPr anchorCtr="0" anchor="t" bIns="91425" lIns="91425" spcFirstLastPara="1" rIns="91425" wrap="square" tIns="91425">
            <a:noAutofit/>
          </a:bodyPr>
          <a:lstStyle>
            <a:lvl1pPr indent="-317500" lvl="0" marL="457200" rtl="0">
              <a:spcBef>
                <a:spcPts val="2000"/>
              </a:spcBef>
              <a:spcAft>
                <a:spcPts val="0"/>
              </a:spcAft>
              <a:buSzPts val="1400"/>
              <a:buChar char="•"/>
              <a:defRPr/>
            </a:lvl1pPr>
            <a:lvl2pPr indent="-317500" lvl="1" marL="914400" rtl="0">
              <a:spcBef>
                <a:spcPts val="600"/>
              </a:spcBef>
              <a:spcAft>
                <a:spcPts val="0"/>
              </a:spcAft>
              <a:buSzPts val="1400"/>
              <a:buChar char="•"/>
              <a:defRPr/>
            </a:lvl2pPr>
            <a:lvl3pPr indent="-317500" lvl="2" marL="1371600" rtl="0">
              <a:spcBef>
                <a:spcPts val="600"/>
              </a:spcBef>
              <a:spcAft>
                <a:spcPts val="0"/>
              </a:spcAft>
              <a:buSzPts val="1400"/>
              <a:buChar char="•"/>
              <a:defRPr/>
            </a:lvl3pPr>
            <a:lvl4pPr indent="-317500" lvl="3" marL="1828800" rtl="0">
              <a:spcBef>
                <a:spcPts val="600"/>
              </a:spcBef>
              <a:spcAft>
                <a:spcPts val="0"/>
              </a:spcAft>
              <a:buSzPts val="1400"/>
              <a:buChar char="•"/>
              <a:defRPr/>
            </a:lvl4pPr>
            <a:lvl5pPr indent="-317500" lvl="4" marL="2286000" rtl="0">
              <a:spcBef>
                <a:spcPts val="600"/>
              </a:spcBef>
              <a:spcAft>
                <a:spcPts val="0"/>
              </a:spcAft>
              <a:buSzPts val="1400"/>
              <a:buChar char="•"/>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
        <p:nvSpPr>
          <p:cNvPr id="99" name="Google Shape;99;p13"/>
          <p:cNvSpPr txBox="1"/>
          <p:nvPr>
            <p:ph idx="3" type="body"/>
          </p:nvPr>
        </p:nvSpPr>
        <p:spPr>
          <a:xfrm>
            <a:off x="4645152" y="1301354"/>
            <a:ext cx="3566100" cy="1440300"/>
          </a:xfrm>
          <a:prstGeom prst="rect">
            <a:avLst/>
          </a:prstGeom>
          <a:noFill/>
          <a:ln>
            <a:noFill/>
          </a:ln>
        </p:spPr>
        <p:txBody>
          <a:bodyPr anchorCtr="0" anchor="t" bIns="91425" lIns="91425" spcFirstLastPara="1" rIns="91425" wrap="square" tIns="91425">
            <a:noAutofit/>
          </a:bodyPr>
          <a:lstStyle>
            <a:lvl1pPr indent="-317500" lvl="0" marL="457200" rtl="0">
              <a:spcBef>
                <a:spcPts val="2000"/>
              </a:spcBef>
              <a:spcAft>
                <a:spcPts val="0"/>
              </a:spcAft>
              <a:buSzPts val="1400"/>
              <a:buChar char="•"/>
              <a:defRPr/>
            </a:lvl1pPr>
            <a:lvl2pPr indent="-317500" lvl="1" marL="914400" rtl="0">
              <a:spcBef>
                <a:spcPts val="600"/>
              </a:spcBef>
              <a:spcAft>
                <a:spcPts val="0"/>
              </a:spcAft>
              <a:buSzPts val="1400"/>
              <a:buChar char="•"/>
              <a:defRPr/>
            </a:lvl2pPr>
            <a:lvl3pPr indent="-317500" lvl="2" marL="1371600" rtl="0">
              <a:spcBef>
                <a:spcPts val="600"/>
              </a:spcBef>
              <a:spcAft>
                <a:spcPts val="0"/>
              </a:spcAft>
              <a:buSzPts val="1400"/>
              <a:buChar char="•"/>
              <a:defRPr/>
            </a:lvl3pPr>
            <a:lvl4pPr indent="-317500" lvl="3" marL="1828800" rtl="0">
              <a:spcBef>
                <a:spcPts val="600"/>
              </a:spcBef>
              <a:spcAft>
                <a:spcPts val="0"/>
              </a:spcAft>
              <a:buSzPts val="1400"/>
              <a:buChar char="•"/>
              <a:defRPr/>
            </a:lvl4pPr>
            <a:lvl5pPr indent="-317500" lvl="4" marL="2286000" rtl="0">
              <a:spcBef>
                <a:spcPts val="600"/>
              </a:spcBef>
              <a:spcAft>
                <a:spcPts val="0"/>
              </a:spcAft>
              <a:buSzPts val="1400"/>
              <a:buChar char="•"/>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
        <p:nvSpPr>
          <p:cNvPr id="100" name="Google Shape;100;p13"/>
          <p:cNvSpPr txBox="1"/>
          <p:nvPr>
            <p:ph idx="4" type="body"/>
          </p:nvPr>
        </p:nvSpPr>
        <p:spPr>
          <a:xfrm>
            <a:off x="4645152" y="2903220"/>
            <a:ext cx="3566100" cy="1440300"/>
          </a:xfrm>
          <a:prstGeom prst="rect">
            <a:avLst/>
          </a:prstGeom>
          <a:noFill/>
          <a:ln>
            <a:noFill/>
          </a:ln>
        </p:spPr>
        <p:txBody>
          <a:bodyPr anchorCtr="0" anchor="t" bIns="91425" lIns="91425" spcFirstLastPara="1" rIns="91425" wrap="square" tIns="91425">
            <a:noAutofit/>
          </a:bodyPr>
          <a:lstStyle>
            <a:lvl1pPr indent="-317500" lvl="0" marL="457200" rtl="0">
              <a:spcBef>
                <a:spcPts val="2000"/>
              </a:spcBef>
              <a:spcAft>
                <a:spcPts val="0"/>
              </a:spcAft>
              <a:buSzPts val="1400"/>
              <a:buChar char="•"/>
              <a:defRPr/>
            </a:lvl1pPr>
            <a:lvl2pPr indent="-317500" lvl="1" marL="914400" rtl="0">
              <a:spcBef>
                <a:spcPts val="600"/>
              </a:spcBef>
              <a:spcAft>
                <a:spcPts val="0"/>
              </a:spcAft>
              <a:buSzPts val="1400"/>
              <a:buChar char="•"/>
              <a:defRPr/>
            </a:lvl2pPr>
            <a:lvl3pPr indent="-317500" lvl="2" marL="1371600" rtl="0">
              <a:spcBef>
                <a:spcPts val="600"/>
              </a:spcBef>
              <a:spcAft>
                <a:spcPts val="0"/>
              </a:spcAft>
              <a:buSzPts val="1400"/>
              <a:buChar char="•"/>
              <a:defRPr/>
            </a:lvl3pPr>
            <a:lvl4pPr indent="-317500" lvl="3" marL="1828800" rtl="0">
              <a:spcBef>
                <a:spcPts val="600"/>
              </a:spcBef>
              <a:spcAft>
                <a:spcPts val="0"/>
              </a:spcAft>
              <a:buSzPts val="1400"/>
              <a:buChar char="•"/>
              <a:defRPr/>
            </a:lvl4pPr>
            <a:lvl5pPr indent="-317500" lvl="4" marL="2286000" rtl="0">
              <a:spcBef>
                <a:spcPts val="600"/>
              </a:spcBef>
              <a:spcAft>
                <a:spcPts val="0"/>
              </a:spcAft>
              <a:buSzPts val="1400"/>
              <a:buChar char="•"/>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 name="Shape 101"/>
        <p:cNvGrpSpPr/>
        <p:nvPr/>
      </p:nvGrpSpPr>
      <p:grpSpPr>
        <a:xfrm>
          <a:off x="0" y="0"/>
          <a:ext cx="0" cy="0"/>
          <a:chOff x="0" y="0"/>
          <a:chExt cx="0" cy="0"/>
        </a:xfrm>
      </p:grpSpPr>
      <p:sp>
        <p:nvSpPr>
          <p:cNvPr id="102" name="Google Shape;102;p14"/>
          <p:cNvSpPr txBox="1"/>
          <p:nvPr>
            <p:ph type="title"/>
          </p:nvPr>
        </p:nvSpPr>
        <p:spPr>
          <a:xfrm>
            <a:off x="914400" y="377428"/>
            <a:ext cx="7313700" cy="6513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03" name="Google Shape;103;p14"/>
          <p:cNvSpPr txBox="1"/>
          <p:nvPr>
            <p:ph idx="10" type="dt"/>
          </p:nvPr>
        </p:nvSpPr>
        <p:spPr>
          <a:xfrm>
            <a:off x="7663438" y="4735846"/>
            <a:ext cx="1295400" cy="1989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04" name="Google Shape;104;p14"/>
          <p:cNvSpPr txBox="1"/>
          <p:nvPr>
            <p:ph idx="11" type="ftr"/>
          </p:nvPr>
        </p:nvSpPr>
        <p:spPr>
          <a:xfrm>
            <a:off x="3942607" y="4729348"/>
            <a:ext cx="3717900" cy="1944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05" name="Google Shape;105;p14"/>
          <p:cNvSpPr txBox="1"/>
          <p:nvPr>
            <p:ph idx="12" type="sldNum"/>
          </p:nvPr>
        </p:nvSpPr>
        <p:spPr>
          <a:xfrm>
            <a:off x="7521388" y="4107073"/>
            <a:ext cx="1483200" cy="6390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200" u="none" cap="none" strike="noStrike">
                <a:solidFill>
                  <a:schemeClr val="dk1"/>
                </a:solidFill>
                <a:latin typeface="Impact"/>
                <a:ea typeface="Impact"/>
                <a:cs typeface="Impact"/>
                <a:sym typeface="Impact"/>
              </a:defRPr>
            </a:lvl1pPr>
            <a:lvl2pPr indent="0" lvl="1" marL="0" marR="0" rtl="0" algn="r">
              <a:spcBef>
                <a:spcPts val="0"/>
              </a:spcBef>
              <a:buNone/>
              <a:defRPr b="0" i="0" sz="8200" u="none" cap="none" strike="noStrike">
                <a:solidFill>
                  <a:schemeClr val="dk1"/>
                </a:solidFill>
                <a:latin typeface="Impact"/>
                <a:ea typeface="Impact"/>
                <a:cs typeface="Impact"/>
                <a:sym typeface="Impact"/>
              </a:defRPr>
            </a:lvl2pPr>
            <a:lvl3pPr indent="0" lvl="2" marL="0" marR="0" rtl="0" algn="r">
              <a:spcBef>
                <a:spcPts val="0"/>
              </a:spcBef>
              <a:buNone/>
              <a:defRPr b="0" i="0" sz="8200" u="none" cap="none" strike="noStrike">
                <a:solidFill>
                  <a:schemeClr val="dk1"/>
                </a:solidFill>
                <a:latin typeface="Impact"/>
                <a:ea typeface="Impact"/>
                <a:cs typeface="Impact"/>
                <a:sym typeface="Impact"/>
              </a:defRPr>
            </a:lvl3pPr>
            <a:lvl4pPr indent="0" lvl="3" marL="0" marR="0" rtl="0" algn="r">
              <a:spcBef>
                <a:spcPts val="0"/>
              </a:spcBef>
              <a:buNone/>
              <a:defRPr b="0" i="0" sz="8200" u="none" cap="none" strike="noStrike">
                <a:solidFill>
                  <a:schemeClr val="dk1"/>
                </a:solidFill>
                <a:latin typeface="Impact"/>
                <a:ea typeface="Impact"/>
                <a:cs typeface="Impact"/>
                <a:sym typeface="Impact"/>
              </a:defRPr>
            </a:lvl4pPr>
            <a:lvl5pPr indent="0" lvl="4" marL="0" marR="0" rtl="0" algn="r">
              <a:spcBef>
                <a:spcPts val="0"/>
              </a:spcBef>
              <a:buNone/>
              <a:defRPr b="0" i="0" sz="8200" u="none" cap="none" strike="noStrike">
                <a:solidFill>
                  <a:schemeClr val="dk1"/>
                </a:solidFill>
                <a:latin typeface="Impact"/>
                <a:ea typeface="Impact"/>
                <a:cs typeface="Impact"/>
                <a:sym typeface="Impact"/>
              </a:defRPr>
            </a:lvl5pPr>
            <a:lvl6pPr indent="0" lvl="5" marL="0" marR="0" rtl="0" algn="r">
              <a:spcBef>
                <a:spcPts val="0"/>
              </a:spcBef>
              <a:buNone/>
              <a:defRPr b="0" i="0" sz="8200" u="none" cap="none" strike="noStrike">
                <a:solidFill>
                  <a:schemeClr val="dk1"/>
                </a:solidFill>
                <a:latin typeface="Impact"/>
                <a:ea typeface="Impact"/>
                <a:cs typeface="Impact"/>
                <a:sym typeface="Impact"/>
              </a:defRPr>
            </a:lvl6pPr>
            <a:lvl7pPr indent="0" lvl="6" marL="0" marR="0" rtl="0" algn="r">
              <a:spcBef>
                <a:spcPts val="0"/>
              </a:spcBef>
              <a:buNone/>
              <a:defRPr b="0" i="0" sz="8200" u="none" cap="none" strike="noStrike">
                <a:solidFill>
                  <a:schemeClr val="dk1"/>
                </a:solidFill>
                <a:latin typeface="Impact"/>
                <a:ea typeface="Impact"/>
                <a:cs typeface="Impact"/>
                <a:sym typeface="Impact"/>
              </a:defRPr>
            </a:lvl7pPr>
            <a:lvl8pPr indent="0" lvl="7" marL="0" marR="0" rtl="0" algn="r">
              <a:spcBef>
                <a:spcPts val="0"/>
              </a:spcBef>
              <a:buNone/>
              <a:defRPr b="0" i="0" sz="8200" u="none" cap="none" strike="noStrike">
                <a:solidFill>
                  <a:schemeClr val="dk1"/>
                </a:solidFill>
                <a:latin typeface="Impact"/>
                <a:ea typeface="Impact"/>
                <a:cs typeface="Impact"/>
                <a:sym typeface="Impact"/>
              </a:defRPr>
            </a:lvl8pPr>
            <a:lvl9pPr indent="0" lvl="8" marL="0" marR="0" rtl="0" algn="r">
              <a:spcBef>
                <a:spcPts val="0"/>
              </a:spcBef>
              <a:buNone/>
              <a:defRPr b="0" i="0" sz="8200" u="none" cap="none" strike="noStrike">
                <a:solidFill>
                  <a:schemeClr val="dk1"/>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6" name="Shape 106"/>
        <p:cNvGrpSpPr/>
        <p:nvPr/>
      </p:nvGrpSpPr>
      <p:grpSpPr>
        <a:xfrm>
          <a:off x="0" y="0"/>
          <a:ext cx="0" cy="0"/>
          <a:chOff x="0" y="0"/>
          <a:chExt cx="0" cy="0"/>
        </a:xfrm>
      </p:grpSpPr>
      <p:sp>
        <p:nvSpPr>
          <p:cNvPr id="107" name="Google Shape;107;p15"/>
          <p:cNvSpPr txBox="1"/>
          <p:nvPr>
            <p:ph type="title"/>
          </p:nvPr>
        </p:nvSpPr>
        <p:spPr>
          <a:xfrm>
            <a:off x="914400" y="1267536"/>
            <a:ext cx="3564000" cy="871500"/>
          </a:xfrm>
          <a:prstGeom prst="rect">
            <a:avLst/>
          </a:prstGeom>
          <a:noFill/>
          <a:ln>
            <a:noFill/>
          </a:ln>
        </p:spPr>
        <p:txBody>
          <a:bodyPr anchorCtr="0" anchor="b" bIns="91425" lIns="91425" spcFirstLastPara="1" rIns="91425" wrap="square" tIns="91425">
            <a:noAutofit/>
          </a:bodyPr>
          <a:lstStyle>
            <a:lvl1pPr lvl="0" rtl="0" algn="l">
              <a:lnSpc>
                <a:spcPct val="109523"/>
              </a:lnSpc>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08" name="Google Shape;108;p15"/>
          <p:cNvSpPr txBox="1"/>
          <p:nvPr>
            <p:ph idx="1" type="body"/>
          </p:nvPr>
        </p:nvSpPr>
        <p:spPr>
          <a:xfrm>
            <a:off x="4667250" y="276367"/>
            <a:ext cx="3566100" cy="4220700"/>
          </a:xfrm>
          <a:prstGeom prst="rect">
            <a:avLst/>
          </a:prstGeom>
          <a:noFill/>
          <a:ln>
            <a:noFill/>
          </a:ln>
        </p:spPr>
        <p:txBody>
          <a:bodyPr anchorCtr="0" anchor="t" bIns="91425" lIns="91425" spcFirstLastPara="1" rIns="91425" wrap="square" tIns="91425">
            <a:noAutofit/>
          </a:bodyPr>
          <a:lstStyle>
            <a:lvl1pPr indent="-317500" lvl="0" marL="457200" rtl="0">
              <a:spcBef>
                <a:spcPts val="2000"/>
              </a:spcBef>
              <a:spcAft>
                <a:spcPts val="0"/>
              </a:spcAft>
              <a:buSzPts val="1400"/>
              <a:buChar char="•"/>
              <a:defRPr/>
            </a:lvl1pPr>
            <a:lvl2pPr indent="-317500" lvl="1" marL="914400" rtl="0">
              <a:spcBef>
                <a:spcPts val="600"/>
              </a:spcBef>
              <a:spcAft>
                <a:spcPts val="0"/>
              </a:spcAft>
              <a:buSzPts val="1400"/>
              <a:buChar char="•"/>
              <a:defRPr/>
            </a:lvl2pPr>
            <a:lvl3pPr indent="-317500" lvl="2" marL="1371600" rtl="0">
              <a:spcBef>
                <a:spcPts val="600"/>
              </a:spcBef>
              <a:spcAft>
                <a:spcPts val="0"/>
              </a:spcAft>
              <a:buSzPts val="1400"/>
              <a:buChar char="•"/>
              <a:defRPr/>
            </a:lvl3pPr>
            <a:lvl4pPr indent="-317500" lvl="3" marL="1828800" rtl="0">
              <a:spcBef>
                <a:spcPts val="600"/>
              </a:spcBef>
              <a:spcAft>
                <a:spcPts val="0"/>
              </a:spcAft>
              <a:buSzPts val="1400"/>
              <a:buChar char="•"/>
              <a:defRPr/>
            </a:lvl4pPr>
            <a:lvl5pPr indent="-317500" lvl="4" marL="2286000" rtl="0">
              <a:spcBef>
                <a:spcPts val="600"/>
              </a:spcBef>
              <a:spcAft>
                <a:spcPts val="0"/>
              </a:spcAft>
              <a:buSzPts val="1400"/>
              <a:buChar char="•"/>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
        <p:nvSpPr>
          <p:cNvPr id="109" name="Google Shape;109;p15"/>
          <p:cNvSpPr txBox="1"/>
          <p:nvPr>
            <p:ph idx="2" type="body"/>
          </p:nvPr>
        </p:nvSpPr>
        <p:spPr>
          <a:xfrm>
            <a:off x="914398" y="2149523"/>
            <a:ext cx="3564000" cy="1622400"/>
          </a:xfrm>
          <a:prstGeom prst="rect">
            <a:avLst/>
          </a:prstGeom>
          <a:noFill/>
          <a:ln>
            <a:noFill/>
          </a:ln>
        </p:spPr>
        <p:txBody>
          <a:bodyPr anchorCtr="0" anchor="t" bIns="91425" lIns="91425" spcFirstLastPara="1" rIns="91425" wrap="square" tIns="91425">
            <a:noAutofit/>
          </a:bodyPr>
          <a:lstStyle>
            <a:lvl1pPr indent="-228600" lvl="0" marL="457200" rtl="0">
              <a:spcBef>
                <a:spcPts val="600"/>
              </a:spcBef>
              <a:spcAft>
                <a:spcPts val="0"/>
              </a:spcAft>
              <a:buSzPts val="1400"/>
              <a:buNone/>
              <a:defRPr/>
            </a:lvl1pPr>
            <a:lvl2pPr indent="-228600" lvl="1" marL="914400" rtl="0">
              <a:spcBef>
                <a:spcPts val="600"/>
              </a:spcBef>
              <a:spcAft>
                <a:spcPts val="0"/>
              </a:spcAft>
              <a:buSzPts val="1400"/>
              <a:buNone/>
              <a:defRPr/>
            </a:lvl2pPr>
            <a:lvl3pPr indent="-228600" lvl="2" marL="1371600" rtl="0">
              <a:spcBef>
                <a:spcPts val="600"/>
              </a:spcBef>
              <a:spcAft>
                <a:spcPts val="0"/>
              </a:spcAft>
              <a:buSzPts val="1400"/>
              <a:buNone/>
              <a:defRPr/>
            </a:lvl3pPr>
            <a:lvl4pPr indent="-228600" lvl="3" marL="1828800" rtl="0">
              <a:spcBef>
                <a:spcPts val="600"/>
              </a:spcBef>
              <a:spcAft>
                <a:spcPts val="0"/>
              </a:spcAft>
              <a:buSzPts val="1400"/>
              <a:buNone/>
              <a:defRPr/>
            </a:lvl4pPr>
            <a:lvl5pPr indent="-228600" lvl="4" marL="2286000" rtl="0">
              <a:spcBef>
                <a:spcPts val="600"/>
              </a:spcBef>
              <a:spcAft>
                <a:spcPts val="0"/>
              </a:spcAft>
              <a:buSzPts val="1400"/>
              <a:buNone/>
              <a:defRPr/>
            </a:lvl5pPr>
            <a:lvl6pPr indent="-228600" lvl="5" marL="2743200" rtl="0">
              <a:spcBef>
                <a:spcPts val="360"/>
              </a:spcBef>
              <a:spcAft>
                <a:spcPts val="0"/>
              </a:spcAft>
              <a:buSzPts val="1400"/>
              <a:buNone/>
              <a:defRPr/>
            </a:lvl6pPr>
            <a:lvl7pPr indent="-228600" lvl="6" marL="3200400" rtl="0">
              <a:spcBef>
                <a:spcPts val="360"/>
              </a:spcBef>
              <a:spcAft>
                <a:spcPts val="0"/>
              </a:spcAft>
              <a:buSzPts val="1400"/>
              <a:buNone/>
              <a:defRPr/>
            </a:lvl7pPr>
            <a:lvl8pPr indent="-228600" lvl="7" marL="3657600" rtl="0">
              <a:spcBef>
                <a:spcPts val="360"/>
              </a:spcBef>
              <a:spcAft>
                <a:spcPts val="0"/>
              </a:spcAft>
              <a:buSzPts val="1400"/>
              <a:buNone/>
              <a:defRPr/>
            </a:lvl8pPr>
            <a:lvl9pPr indent="-228600" lvl="8" marL="4114800" rtl="0">
              <a:spcBef>
                <a:spcPts val="360"/>
              </a:spcBef>
              <a:spcAft>
                <a:spcPts val="0"/>
              </a:spcAft>
              <a:buSzPts val="1400"/>
              <a:buNone/>
              <a:defRPr/>
            </a:lvl9pPr>
          </a:lstStyle>
          <a:p/>
        </p:txBody>
      </p:sp>
      <p:sp>
        <p:nvSpPr>
          <p:cNvPr id="110" name="Google Shape;110;p15"/>
          <p:cNvSpPr txBox="1"/>
          <p:nvPr>
            <p:ph idx="10" type="dt"/>
          </p:nvPr>
        </p:nvSpPr>
        <p:spPr>
          <a:xfrm>
            <a:off x="7663438" y="4735846"/>
            <a:ext cx="1295400" cy="1989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11" name="Google Shape;111;p15"/>
          <p:cNvSpPr txBox="1"/>
          <p:nvPr>
            <p:ph idx="11" type="ftr"/>
          </p:nvPr>
        </p:nvSpPr>
        <p:spPr>
          <a:xfrm>
            <a:off x="3942607" y="4729348"/>
            <a:ext cx="3717900" cy="1944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12" name="Google Shape;112;p15"/>
          <p:cNvSpPr txBox="1"/>
          <p:nvPr>
            <p:ph idx="12" type="sldNum"/>
          </p:nvPr>
        </p:nvSpPr>
        <p:spPr>
          <a:xfrm>
            <a:off x="7521388" y="4107073"/>
            <a:ext cx="1483200" cy="6390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200" u="none" cap="none" strike="noStrike">
                <a:solidFill>
                  <a:schemeClr val="dk1"/>
                </a:solidFill>
                <a:latin typeface="Impact"/>
                <a:ea typeface="Impact"/>
                <a:cs typeface="Impact"/>
                <a:sym typeface="Impact"/>
              </a:defRPr>
            </a:lvl1pPr>
            <a:lvl2pPr indent="0" lvl="1" marL="0" marR="0" rtl="0" algn="r">
              <a:spcBef>
                <a:spcPts val="0"/>
              </a:spcBef>
              <a:buNone/>
              <a:defRPr b="0" i="0" sz="8200" u="none" cap="none" strike="noStrike">
                <a:solidFill>
                  <a:schemeClr val="dk1"/>
                </a:solidFill>
                <a:latin typeface="Impact"/>
                <a:ea typeface="Impact"/>
                <a:cs typeface="Impact"/>
                <a:sym typeface="Impact"/>
              </a:defRPr>
            </a:lvl2pPr>
            <a:lvl3pPr indent="0" lvl="2" marL="0" marR="0" rtl="0" algn="r">
              <a:spcBef>
                <a:spcPts val="0"/>
              </a:spcBef>
              <a:buNone/>
              <a:defRPr b="0" i="0" sz="8200" u="none" cap="none" strike="noStrike">
                <a:solidFill>
                  <a:schemeClr val="dk1"/>
                </a:solidFill>
                <a:latin typeface="Impact"/>
                <a:ea typeface="Impact"/>
                <a:cs typeface="Impact"/>
                <a:sym typeface="Impact"/>
              </a:defRPr>
            </a:lvl3pPr>
            <a:lvl4pPr indent="0" lvl="3" marL="0" marR="0" rtl="0" algn="r">
              <a:spcBef>
                <a:spcPts val="0"/>
              </a:spcBef>
              <a:buNone/>
              <a:defRPr b="0" i="0" sz="8200" u="none" cap="none" strike="noStrike">
                <a:solidFill>
                  <a:schemeClr val="dk1"/>
                </a:solidFill>
                <a:latin typeface="Impact"/>
                <a:ea typeface="Impact"/>
                <a:cs typeface="Impact"/>
                <a:sym typeface="Impact"/>
              </a:defRPr>
            </a:lvl4pPr>
            <a:lvl5pPr indent="0" lvl="4" marL="0" marR="0" rtl="0" algn="r">
              <a:spcBef>
                <a:spcPts val="0"/>
              </a:spcBef>
              <a:buNone/>
              <a:defRPr b="0" i="0" sz="8200" u="none" cap="none" strike="noStrike">
                <a:solidFill>
                  <a:schemeClr val="dk1"/>
                </a:solidFill>
                <a:latin typeface="Impact"/>
                <a:ea typeface="Impact"/>
                <a:cs typeface="Impact"/>
                <a:sym typeface="Impact"/>
              </a:defRPr>
            </a:lvl5pPr>
            <a:lvl6pPr indent="0" lvl="5" marL="0" marR="0" rtl="0" algn="r">
              <a:spcBef>
                <a:spcPts val="0"/>
              </a:spcBef>
              <a:buNone/>
              <a:defRPr b="0" i="0" sz="8200" u="none" cap="none" strike="noStrike">
                <a:solidFill>
                  <a:schemeClr val="dk1"/>
                </a:solidFill>
                <a:latin typeface="Impact"/>
                <a:ea typeface="Impact"/>
                <a:cs typeface="Impact"/>
                <a:sym typeface="Impact"/>
              </a:defRPr>
            </a:lvl6pPr>
            <a:lvl7pPr indent="0" lvl="6" marL="0" marR="0" rtl="0" algn="r">
              <a:spcBef>
                <a:spcPts val="0"/>
              </a:spcBef>
              <a:buNone/>
              <a:defRPr b="0" i="0" sz="8200" u="none" cap="none" strike="noStrike">
                <a:solidFill>
                  <a:schemeClr val="dk1"/>
                </a:solidFill>
                <a:latin typeface="Impact"/>
                <a:ea typeface="Impact"/>
                <a:cs typeface="Impact"/>
                <a:sym typeface="Impact"/>
              </a:defRPr>
            </a:lvl7pPr>
            <a:lvl8pPr indent="0" lvl="7" marL="0" marR="0" rtl="0" algn="r">
              <a:spcBef>
                <a:spcPts val="0"/>
              </a:spcBef>
              <a:buNone/>
              <a:defRPr b="0" i="0" sz="8200" u="none" cap="none" strike="noStrike">
                <a:solidFill>
                  <a:schemeClr val="dk1"/>
                </a:solidFill>
                <a:latin typeface="Impact"/>
                <a:ea typeface="Impact"/>
                <a:cs typeface="Impact"/>
                <a:sym typeface="Impact"/>
              </a:defRPr>
            </a:lvl8pPr>
            <a:lvl9pPr indent="0" lvl="8" marL="0" marR="0" rtl="0" algn="r">
              <a:spcBef>
                <a:spcPts val="0"/>
              </a:spcBef>
              <a:buNone/>
              <a:defRPr b="0" i="0" sz="8200" u="none" cap="none" strike="noStrike">
                <a:solidFill>
                  <a:schemeClr val="dk1"/>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3" name="Shape 113"/>
        <p:cNvGrpSpPr/>
        <p:nvPr/>
      </p:nvGrpSpPr>
      <p:grpSpPr>
        <a:xfrm>
          <a:off x="0" y="0"/>
          <a:ext cx="0" cy="0"/>
          <a:chOff x="0" y="0"/>
          <a:chExt cx="0" cy="0"/>
        </a:xfrm>
      </p:grpSpPr>
      <p:sp>
        <p:nvSpPr>
          <p:cNvPr id="114" name="Google Shape;114;p16"/>
          <p:cNvSpPr txBox="1"/>
          <p:nvPr>
            <p:ph type="title"/>
          </p:nvPr>
        </p:nvSpPr>
        <p:spPr>
          <a:xfrm>
            <a:off x="5017546" y="1143000"/>
            <a:ext cx="3566100" cy="871500"/>
          </a:xfrm>
          <a:prstGeom prst="rect">
            <a:avLst/>
          </a:prstGeom>
          <a:noFill/>
          <a:ln>
            <a:noFill/>
          </a:ln>
        </p:spPr>
        <p:txBody>
          <a:bodyPr anchorCtr="0" anchor="b" bIns="91425" lIns="91425" spcFirstLastPara="1" rIns="91425" wrap="square" tIns="91425">
            <a:noAutofit/>
          </a:bodyPr>
          <a:lstStyle>
            <a:lvl1pPr lvl="0" rtl="0" algn="l">
              <a:lnSpc>
                <a:spcPct val="109523"/>
              </a:lnSpc>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15" name="Google Shape;115;p16"/>
          <p:cNvSpPr txBox="1"/>
          <p:nvPr>
            <p:ph idx="1" type="body"/>
          </p:nvPr>
        </p:nvSpPr>
        <p:spPr>
          <a:xfrm>
            <a:off x="5017544" y="2024987"/>
            <a:ext cx="3566100" cy="1622400"/>
          </a:xfrm>
          <a:prstGeom prst="rect">
            <a:avLst/>
          </a:prstGeom>
          <a:noFill/>
          <a:ln>
            <a:noFill/>
          </a:ln>
        </p:spPr>
        <p:txBody>
          <a:bodyPr anchorCtr="0" anchor="t" bIns="91425" lIns="91425" spcFirstLastPara="1" rIns="91425" wrap="square" tIns="91425">
            <a:noAutofit/>
          </a:bodyPr>
          <a:lstStyle>
            <a:lvl1pPr indent="-228600" lvl="0" marL="457200" rtl="0">
              <a:spcBef>
                <a:spcPts val="600"/>
              </a:spcBef>
              <a:spcAft>
                <a:spcPts val="0"/>
              </a:spcAft>
              <a:buSzPts val="1400"/>
              <a:buNone/>
              <a:defRPr/>
            </a:lvl1pPr>
            <a:lvl2pPr indent="-228600" lvl="1" marL="914400" rtl="0">
              <a:spcBef>
                <a:spcPts val="600"/>
              </a:spcBef>
              <a:spcAft>
                <a:spcPts val="0"/>
              </a:spcAft>
              <a:buSzPts val="1400"/>
              <a:buNone/>
              <a:defRPr/>
            </a:lvl2pPr>
            <a:lvl3pPr indent="-228600" lvl="2" marL="1371600" rtl="0">
              <a:spcBef>
                <a:spcPts val="600"/>
              </a:spcBef>
              <a:spcAft>
                <a:spcPts val="0"/>
              </a:spcAft>
              <a:buSzPts val="1400"/>
              <a:buNone/>
              <a:defRPr/>
            </a:lvl3pPr>
            <a:lvl4pPr indent="-228600" lvl="3" marL="1828800" rtl="0">
              <a:spcBef>
                <a:spcPts val="600"/>
              </a:spcBef>
              <a:spcAft>
                <a:spcPts val="0"/>
              </a:spcAft>
              <a:buSzPts val="1400"/>
              <a:buNone/>
              <a:defRPr/>
            </a:lvl4pPr>
            <a:lvl5pPr indent="-228600" lvl="4" marL="2286000" rtl="0">
              <a:spcBef>
                <a:spcPts val="600"/>
              </a:spcBef>
              <a:spcAft>
                <a:spcPts val="0"/>
              </a:spcAft>
              <a:buSzPts val="1400"/>
              <a:buNone/>
              <a:defRPr/>
            </a:lvl5pPr>
            <a:lvl6pPr indent="-228600" lvl="5" marL="2743200" rtl="0">
              <a:spcBef>
                <a:spcPts val="360"/>
              </a:spcBef>
              <a:spcAft>
                <a:spcPts val="0"/>
              </a:spcAft>
              <a:buSzPts val="1400"/>
              <a:buNone/>
              <a:defRPr/>
            </a:lvl6pPr>
            <a:lvl7pPr indent="-228600" lvl="6" marL="3200400" rtl="0">
              <a:spcBef>
                <a:spcPts val="360"/>
              </a:spcBef>
              <a:spcAft>
                <a:spcPts val="0"/>
              </a:spcAft>
              <a:buSzPts val="1400"/>
              <a:buNone/>
              <a:defRPr/>
            </a:lvl7pPr>
            <a:lvl8pPr indent="-228600" lvl="7" marL="3657600" rtl="0">
              <a:spcBef>
                <a:spcPts val="360"/>
              </a:spcBef>
              <a:spcAft>
                <a:spcPts val="0"/>
              </a:spcAft>
              <a:buSzPts val="1400"/>
              <a:buNone/>
              <a:defRPr/>
            </a:lvl8pPr>
            <a:lvl9pPr indent="-228600" lvl="8" marL="4114800" rtl="0">
              <a:spcBef>
                <a:spcPts val="360"/>
              </a:spcBef>
              <a:spcAft>
                <a:spcPts val="0"/>
              </a:spcAft>
              <a:buSzPts val="1400"/>
              <a:buNone/>
              <a:defRPr/>
            </a:lvl9pPr>
          </a:lstStyle>
          <a:p/>
        </p:txBody>
      </p:sp>
      <p:sp>
        <p:nvSpPr>
          <p:cNvPr id="116" name="Google Shape;116;p16"/>
          <p:cNvSpPr txBox="1"/>
          <p:nvPr>
            <p:ph idx="10" type="dt"/>
          </p:nvPr>
        </p:nvSpPr>
        <p:spPr>
          <a:xfrm>
            <a:off x="7663438" y="4735846"/>
            <a:ext cx="1295400" cy="1989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17" name="Google Shape;117;p16"/>
          <p:cNvSpPr txBox="1"/>
          <p:nvPr>
            <p:ph idx="11" type="ftr"/>
          </p:nvPr>
        </p:nvSpPr>
        <p:spPr>
          <a:xfrm>
            <a:off x="3942607" y="4729348"/>
            <a:ext cx="3717900" cy="1944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18" name="Google Shape;118;p16"/>
          <p:cNvSpPr txBox="1"/>
          <p:nvPr>
            <p:ph idx="12" type="sldNum"/>
          </p:nvPr>
        </p:nvSpPr>
        <p:spPr>
          <a:xfrm>
            <a:off x="7521388" y="4107073"/>
            <a:ext cx="1483200" cy="6390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200" u="none" cap="none" strike="noStrike">
                <a:solidFill>
                  <a:schemeClr val="dk1"/>
                </a:solidFill>
                <a:latin typeface="Impact"/>
                <a:ea typeface="Impact"/>
                <a:cs typeface="Impact"/>
                <a:sym typeface="Impact"/>
              </a:defRPr>
            </a:lvl1pPr>
            <a:lvl2pPr indent="0" lvl="1" marL="0" marR="0" rtl="0" algn="r">
              <a:spcBef>
                <a:spcPts val="0"/>
              </a:spcBef>
              <a:buNone/>
              <a:defRPr b="0" i="0" sz="8200" u="none" cap="none" strike="noStrike">
                <a:solidFill>
                  <a:schemeClr val="dk1"/>
                </a:solidFill>
                <a:latin typeface="Impact"/>
                <a:ea typeface="Impact"/>
                <a:cs typeface="Impact"/>
                <a:sym typeface="Impact"/>
              </a:defRPr>
            </a:lvl2pPr>
            <a:lvl3pPr indent="0" lvl="2" marL="0" marR="0" rtl="0" algn="r">
              <a:spcBef>
                <a:spcPts val="0"/>
              </a:spcBef>
              <a:buNone/>
              <a:defRPr b="0" i="0" sz="8200" u="none" cap="none" strike="noStrike">
                <a:solidFill>
                  <a:schemeClr val="dk1"/>
                </a:solidFill>
                <a:latin typeface="Impact"/>
                <a:ea typeface="Impact"/>
                <a:cs typeface="Impact"/>
                <a:sym typeface="Impact"/>
              </a:defRPr>
            </a:lvl3pPr>
            <a:lvl4pPr indent="0" lvl="3" marL="0" marR="0" rtl="0" algn="r">
              <a:spcBef>
                <a:spcPts val="0"/>
              </a:spcBef>
              <a:buNone/>
              <a:defRPr b="0" i="0" sz="8200" u="none" cap="none" strike="noStrike">
                <a:solidFill>
                  <a:schemeClr val="dk1"/>
                </a:solidFill>
                <a:latin typeface="Impact"/>
                <a:ea typeface="Impact"/>
                <a:cs typeface="Impact"/>
                <a:sym typeface="Impact"/>
              </a:defRPr>
            </a:lvl4pPr>
            <a:lvl5pPr indent="0" lvl="4" marL="0" marR="0" rtl="0" algn="r">
              <a:spcBef>
                <a:spcPts val="0"/>
              </a:spcBef>
              <a:buNone/>
              <a:defRPr b="0" i="0" sz="8200" u="none" cap="none" strike="noStrike">
                <a:solidFill>
                  <a:schemeClr val="dk1"/>
                </a:solidFill>
                <a:latin typeface="Impact"/>
                <a:ea typeface="Impact"/>
                <a:cs typeface="Impact"/>
                <a:sym typeface="Impact"/>
              </a:defRPr>
            </a:lvl5pPr>
            <a:lvl6pPr indent="0" lvl="5" marL="0" marR="0" rtl="0" algn="r">
              <a:spcBef>
                <a:spcPts val="0"/>
              </a:spcBef>
              <a:buNone/>
              <a:defRPr b="0" i="0" sz="8200" u="none" cap="none" strike="noStrike">
                <a:solidFill>
                  <a:schemeClr val="dk1"/>
                </a:solidFill>
                <a:latin typeface="Impact"/>
                <a:ea typeface="Impact"/>
                <a:cs typeface="Impact"/>
                <a:sym typeface="Impact"/>
              </a:defRPr>
            </a:lvl6pPr>
            <a:lvl7pPr indent="0" lvl="6" marL="0" marR="0" rtl="0" algn="r">
              <a:spcBef>
                <a:spcPts val="0"/>
              </a:spcBef>
              <a:buNone/>
              <a:defRPr b="0" i="0" sz="8200" u="none" cap="none" strike="noStrike">
                <a:solidFill>
                  <a:schemeClr val="dk1"/>
                </a:solidFill>
                <a:latin typeface="Impact"/>
                <a:ea typeface="Impact"/>
                <a:cs typeface="Impact"/>
                <a:sym typeface="Impact"/>
              </a:defRPr>
            </a:lvl7pPr>
            <a:lvl8pPr indent="0" lvl="7" marL="0" marR="0" rtl="0" algn="r">
              <a:spcBef>
                <a:spcPts val="0"/>
              </a:spcBef>
              <a:buNone/>
              <a:defRPr b="0" i="0" sz="8200" u="none" cap="none" strike="noStrike">
                <a:solidFill>
                  <a:schemeClr val="dk1"/>
                </a:solidFill>
                <a:latin typeface="Impact"/>
                <a:ea typeface="Impact"/>
                <a:cs typeface="Impact"/>
                <a:sym typeface="Impact"/>
              </a:defRPr>
            </a:lvl8pPr>
            <a:lvl9pPr indent="0" lvl="8" marL="0" marR="0" rtl="0" algn="r">
              <a:spcBef>
                <a:spcPts val="0"/>
              </a:spcBef>
              <a:buNone/>
              <a:defRPr b="0" i="0" sz="8200" u="none" cap="none" strike="noStrike">
                <a:solidFill>
                  <a:schemeClr val="dk1"/>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
              <a:t>‹#›</a:t>
            </a:fld>
            <a:endParaRPr/>
          </a:p>
        </p:txBody>
      </p:sp>
      <p:grpSp>
        <p:nvGrpSpPr>
          <p:cNvPr id="119" name="Google Shape;119;p16"/>
          <p:cNvGrpSpPr/>
          <p:nvPr/>
        </p:nvGrpSpPr>
        <p:grpSpPr>
          <a:xfrm rot="-133989">
            <a:off x="630147" y="376903"/>
            <a:ext cx="3848523" cy="4141348"/>
            <a:chOff x="1524000" y="381000"/>
            <a:chExt cx="3657600" cy="4737900"/>
          </a:xfrm>
        </p:grpSpPr>
        <p:sp>
          <p:nvSpPr>
            <p:cNvPr id="120" name="Google Shape;120;p16"/>
            <p:cNvSpPr/>
            <p:nvPr/>
          </p:nvSpPr>
          <p:spPr>
            <a:xfrm>
              <a:off x="1524000" y="381000"/>
              <a:ext cx="3657600" cy="47244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1" name="Google Shape;121;p16"/>
            <p:cNvSpPr/>
            <p:nvPr/>
          </p:nvSpPr>
          <p:spPr>
            <a:xfrm>
              <a:off x="1524000" y="381000"/>
              <a:ext cx="3657600" cy="4737900"/>
            </a:xfrm>
            <a:prstGeom prst="rect">
              <a:avLst/>
            </a:prstGeom>
            <a:gradFill>
              <a:gsLst>
                <a:gs pos="0">
                  <a:srgbClr val="D8D8D8"/>
                </a:gs>
                <a:gs pos="15000">
                  <a:srgbClr val="FFFFFF">
                    <a:alpha val="74901"/>
                  </a:srgbClr>
                </a:gs>
                <a:gs pos="100000">
                  <a:schemeClr val="lt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122" name="Google Shape;122;p16"/>
          <p:cNvSpPr/>
          <p:nvPr>
            <p:ph idx="2" type="pic"/>
          </p:nvPr>
        </p:nvSpPr>
        <p:spPr>
          <a:xfrm rot="-133905">
            <a:off x="809823" y="498620"/>
            <a:ext cx="3466730" cy="3847692"/>
          </a:xfrm>
          <a:prstGeom prst="rect">
            <a:avLst/>
          </a:prstGeom>
          <a:solidFill>
            <a:srgbClr val="D8D8D8"/>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with Caption">
  <p:cSld name="2 Pictures with Caption">
    <p:spTree>
      <p:nvGrpSpPr>
        <p:cNvPr id="123" name="Shape 123"/>
        <p:cNvGrpSpPr/>
        <p:nvPr/>
      </p:nvGrpSpPr>
      <p:grpSpPr>
        <a:xfrm>
          <a:off x="0" y="0"/>
          <a:ext cx="0" cy="0"/>
          <a:chOff x="0" y="0"/>
          <a:chExt cx="0" cy="0"/>
        </a:xfrm>
      </p:grpSpPr>
      <p:grpSp>
        <p:nvGrpSpPr>
          <p:cNvPr id="124" name="Google Shape;124;p17"/>
          <p:cNvGrpSpPr/>
          <p:nvPr/>
        </p:nvGrpSpPr>
        <p:grpSpPr>
          <a:xfrm rot="-289635">
            <a:off x="319103" y="2635215"/>
            <a:ext cx="4076957" cy="2280541"/>
            <a:chOff x="1524000" y="381000"/>
            <a:chExt cx="3657600" cy="4737900"/>
          </a:xfrm>
        </p:grpSpPr>
        <p:sp>
          <p:nvSpPr>
            <p:cNvPr id="125" name="Google Shape;125;p17"/>
            <p:cNvSpPr/>
            <p:nvPr/>
          </p:nvSpPr>
          <p:spPr>
            <a:xfrm>
              <a:off x="1524000" y="381000"/>
              <a:ext cx="3657600" cy="47244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6" name="Google Shape;126;p17"/>
            <p:cNvSpPr/>
            <p:nvPr/>
          </p:nvSpPr>
          <p:spPr>
            <a:xfrm>
              <a:off x="1524000" y="381000"/>
              <a:ext cx="3657600" cy="4737900"/>
            </a:xfrm>
            <a:prstGeom prst="rect">
              <a:avLst/>
            </a:prstGeom>
            <a:gradFill>
              <a:gsLst>
                <a:gs pos="0">
                  <a:srgbClr val="D8D8D8"/>
                </a:gs>
                <a:gs pos="15000">
                  <a:srgbClr val="FFFFFF">
                    <a:alpha val="74901"/>
                  </a:srgbClr>
                </a:gs>
                <a:gs pos="100000">
                  <a:schemeClr val="lt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127" name="Google Shape;127;p17"/>
          <p:cNvSpPr/>
          <p:nvPr>
            <p:ph idx="2" type="pic"/>
          </p:nvPr>
        </p:nvSpPr>
        <p:spPr>
          <a:xfrm rot="-289876">
            <a:off x="496073" y="2756973"/>
            <a:ext cx="3693824" cy="2032531"/>
          </a:xfrm>
          <a:prstGeom prst="rect">
            <a:avLst/>
          </a:prstGeom>
          <a:solidFill>
            <a:srgbClr val="D8D8D8"/>
          </a:solidFill>
          <a:ln>
            <a:noFill/>
          </a:ln>
        </p:spPr>
      </p:sp>
      <p:grpSp>
        <p:nvGrpSpPr>
          <p:cNvPr id="128" name="Google Shape;128;p17"/>
          <p:cNvGrpSpPr/>
          <p:nvPr/>
        </p:nvGrpSpPr>
        <p:grpSpPr>
          <a:xfrm rot="174650">
            <a:off x="171538" y="178869"/>
            <a:ext cx="4083859" cy="2273475"/>
            <a:chOff x="1524000" y="381000"/>
            <a:chExt cx="3657600" cy="4737900"/>
          </a:xfrm>
        </p:grpSpPr>
        <p:sp>
          <p:nvSpPr>
            <p:cNvPr id="129" name="Google Shape;129;p17"/>
            <p:cNvSpPr/>
            <p:nvPr/>
          </p:nvSpPr>
          <p:spPr>
            <a:xfrm>
              <a:off x="1524000" y="381000"/>
              <a:ext cx="3657600" cy="47244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0" name="Google Shape;130;p17"/>
            <p:cNvSpPr/>
            <p:nvPr/>
          </p:nvSpPr>
          <p:spPr>
            <a:xfrm>
              <a:off x="1524000" y="381000"/>
              <a:ext cx="3657600" cy="4737900"/>
            </a:xfrm>
            <a:prstGeom prst="rect">
              <a:avLst/>
            </a:prstGeom>
            <a:gradFill>
              <a:gsLst>
                <a:gs pos="0">
                  <a:srgbClr val="D8D8D8"/>
                </a:gs>
                <a:gs pos="15000">
                  <a:srgbClr val="FFFFFF">
                    <a:alpha val="74901"/>
                  </a:srgbClr>
                </a:gs>
                <a:gs pos="100000">
                  <a:schemeClr val="lt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131" name="Google Shape;131;p17"/>
          <p:cNvSpPr/>
          <p:nvPr>
            <p:ph idx="3" type="pic"/>
          </p:nvPr>
        </p:nvSpPr>
        <p:spPr>
          <a:xfrm rot="174820">
            <a:off x="349023" y="300551"/>
            <a:ext cx="3700484" cy="2026326"/>
          </a:xfrm>
          <a:prstGeom prst="rect">
            <a:avLst/>
          </a:prstGeom>
          <a:solidFill>
            <a:srgbClr val="D8D8D8"/>
          </a:solidFill>
          <a:ln>
            <a:noFill/>
          </a:ln>
        </p:spPr>
      </p:sp>
      <p:sp>
        <p:nvSpPr>
          <p:cNvPr id="132" name="Google Shape;132;p17"/>
          <p:cNvSpPr txBox="1"/>
          <p:nvPr>
            <p:ph type="title"/>
          </p:nvPr>
        </p:nvSpPr>
        <p:spPr>
          <a:xfrm>
            <a:off x="5013434" y="1143000"/>
            <a:ext cx="3566100" cy="871500"/>
          </a:xfrm>
          <a:prstGeom prst="rect">
            <a:avLst/>
          </a:prstGeom>
          <a:noFill/>
          <a:ln>
            <a:noFill/>
          </a:ln>
        </p:spPr>
        <p:txBody>
          <a:bodyPr anchorCtr="0" anchor="b" bIns="91425" lIns="91425" spcFirstLastPara="1" rIns="91425" wrap="square" tIns="91425">
            <a:noAutofit/>
          </a:bodyPr>
          <a:lstStyle>
            <a:lvl1pPr lvl="0" rtl="0" algn="l">
              <a:lnSpc>
                <a:spcPct val="109523"/>
              </a:lnSpc>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33" name="Google Shape;133;p17"/>
          <p:cNvSpPr txBox="1"/>
          <p:nvPr>
            <p:ph idx="1" type="body"/>
          </p:nvPr>
        </p:nvSpPr>
        <p:spPr>
          <a:xfrm>
            <a:off x="5013432" y="2024987"/>
            <a:ext cx="3566100" cy="1622400"/>
          </a:xfrm>
          <a:prstGeom prst="rect">
            <a:avLst/>
          </a:prstGeom>
          <a:noFill/>
          <a:ln>
            <a:noFill/>
          </a:ln>
        </p:spPr>
        <p:txBody>
          <a:bodyPr anchorCtr="0" anchor="t" bIns="91425" lIns="91425" spcFirstLastPara="1" rIns="91425" wrap="square" tIns="91425">
            <a:noAutofit/>
          </a:bodyPr>
          <a:lstStyle>
            <a:lvl1pPr indent="-228600" lvl="0" marL="457200" rtl="0">
              <a:spcBef>
                <a:spcPts val="600"/>
              </a:spcBef>
              <a:spcAft>
                <a:spcPts val="0"/>
              </a:spcAft>
              <a:buSzPts val="1400"/>
              <a:buNone/>
              <a:defRPr/>
            </a:lvl1pPr>
            <a:lvl2pPr indent="-228600" lvl="1" marL="914400" rtl="0">
              <a:spcBef>
                <a:spcPts val="600"/>
              </a:spcBef>
              <a:spcAft>
                <a:spcPts val="0"/>
              </a:spcAft>
              <a:buSzPts val="1400"/>
              <a:buNone/>
              <a:defRPr/>
            </a:lvl2pPr>
            <a:lvl3pPr indent="-228600" lvl="2" marL="1371600" rtl="0">
              <a:spcBef>
                <a:spcPts val="600"/>
              </a:spcBef>
              <a:spcAft>
                <a:spcPts val="0"/>
              </a:spcAft>
              <a:buSzPts val="1400"/>
              <a:buNone/>
              <a:defRPr/>
            </a:lvl3pPr>
            <a:lvl4pPr indent="-228600" lvl="3" marL="1828800" rtl="0">
              <a:spcBef>
                <a:spcPts val="600"/>
              </a:spcBef>
              <a:spcAft>
                <a:spcPts val="0"/>
              </a:spcAft>
              <a:buSzPts val="1400"/>
              <a:buNone/>
              <a:defRPr/>
            </a:lvl4pPr>
            <a:lvl5pPr indent="-228600" lvl="4" marL="2286000" rtl="0">
              <a:spcBef>
                <a:spcPts val="600"/>
              </a:spcBef>
              <a:spcAft>
                <a:spcPts val="0"/>
              </a:spcAft>
              <a:buSzPts val="1400"/>
              <a:buNone/>
              <a:defRPr/>
            </a:lvl5pPr>
            <a:lvl6pPr indent="-228600" lvl="5" marL="2743200" rtl="0">
              <a:spcBef>
                <a:spcPts val="360"/>
              </a:spcBef>
              <a:spcAft>
                <a:spcPts val="0"/>
              </a:spcAft>
              <a:buSzPts val="1400"/>
              <a:buNone/>
              <a:defRPr/>
            </a:lvl6pPr>
            <a:lvl7pPr indent="-228600" lvl="6" marL="3200400" rtl="0">
              <a:spcBef>
                <a:spcPts val="360"/>
              </a:spcBef>
              <a:spcAft>
                <a:spcPts val="0"/>
              </a:spcAft>
              <a:buSzPts val="1400"/>
              <a:buNone/>
              <a:defRPr/>
            </a:lvl7pPr>
            <a:lvl8pPr indent="-228600" lvl="7" marL="3657600" rtl="0">
              <a:spcBef>
                <a:spcPts val="360"/>
              </a:spcBef>
              <a:spcAft>
                <a:spcPts val="0"/>
              </a:spcAft>
              <a:buSzPts val="1400"/>
              <a:buNone/>
              <a:defRPr/>
            </a:lvl8pPr>
            <a:lvl9pPr indent="-228600" lvl="8" marL="4114800" rtl="0">
              <a:spcBef>
                <a:spcPts val="360"/>
              </a:spcBef>
              <a:spcAft>
                <a:spcPts val="0"/>
              </a:spcAft>
              <a:buSzPts val="1400"/>
              <a:buNone/>
              <a:defRPr/>
            </a:lvl9pPr>
          </a:lstStyle>
          <a:p/>
        </p:txBody>
      </p:sp>
      <p:sp>
        <p:nvSpPr>
          <p:cNvPr id="134" name="Google Shape;134;p17"/>
          <p:cNvSpPr txBox="1"/>
          <p:nvPr>
            <p:ph idx="10" type="dt"/>
          </p:nvPr>
        </p:nvSpPr>
        <p:spPr>
          <a:xfrm>
            <a:off x="7663438" y="4735846"/>
            <a:ext cx="1295400" cy="1989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35" name="Google Shape;135;p17"/>
          <p:cNvSpPr txBox="1"/>
          <p:nvPr>
            <p:ph idx="11" type="ftr"/>
          </p:nvPr>
        </p:nvSpPr>
        <p:spPr>
          <a:xfrm>
            <a:off x="3942607" y="4729348"/>
            <a:ext cx="3717900" cy="1944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36" name="Google Shape;136;p17"/>
          <p:cNvSpPr txBox="1"/>
          <p:nvPr>
            <p:ph idx="12" type="sldNum"/>
          </p:nvPr>
        </p:nvSpPr>
        <p:spPr>
          <a:xfrm>
            <a:off x="7521388" y="4107073"/>
            <a:ext cx="1483200" cy="6390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200" u="none" cap="none" strike="noStrike">
                <a:solidFill>
                  <a:schemeClr val="dk1"/>
                </a:solidFill>
                <a:latin typeface="Impact"/>
                <a:ea typeface="Impact"/>
                <a:cs typeface="Impact"/>
                <a:sym typeface="Impact"/>
              </a:defRPr>
            </a:lvl1pPr>
            <a:lvl2pPr indent="0" lvl="1" marL="0" marR="0" rtl="0" algn="r">
              <a:spcBef>
                <a:spcPts val="0"/>
              </a:spcBef>
              <a:buNone/>
              <a:defRPr b="0" i="0" sz="8200" u="none" cap="none" strike="noStrike">
                <a:solidFill>
                  <a:schemeClr val="dk1"/>
                </a:solidFill>
                <a:latin typeface="Impact"/>
                <a:ea typeface="Impact"/>
                <a:cs typeface="Impact"/>
                <a:sym typeface="Impact"/>
              </a:defRPr>
            </a:lvl2pPr>
            <a:lvl3pPr indent="0" lvl="2" marL="0" marR="0" rtl="0" algn="r">
              <a:spcBef>
                <a:spcPts val="0"/>
              </a:spcBef>
              <a:buNone/>
              <a:defRPr b="0" i="0" sz="8200" u="none" cap="none" strike="noStrike">
                <a:solidFill>
                  <a:schemeClr val="dk1"/>
                </a:solidFill>
                <a:latin typeface="Impact"/>
                <a:ea typeface="Impact"/>
                <a:cs typeface="Impact"/>
                <a:sym typeface="Impact"/>
              </a:defRPr>
            </a:lvl3pPr>
            <a:lvl4pPr indent="0" lvl="3" marL="0" marR="0" rtl="0" algn="r">
              <a:spcBef>
                <a:spcPts val="0"/>
              </a:spcBef>
              <a:buNone/>
              <a:defRPr b="0" i="0" sz="8200" u="none" cap="none" strike="noStrike">
                <a:solidFill>
                  <a:schemeClr val="dk1"/>
                </a:solidFill>
                <a:latin typeface="Impact"/>
                <a:ea typeface="Impact"/>
                <a:cs typeface="Impact"/>
                <a:sym typeface="Impact"/>
              </a:defRPr>
            </a:lvl4pPr>
            <a:lvl5pPr indent="0" lvl="4" marL="0" marR="0" rtl="0" algn="r">
              <a:spcBef>
                <a:spcPts val="0"/>
              </a:spcBef>
              <a:buNone/>
              <a:defRPr b="0" i="0" sz="8200" u="none" cap="none" strike="noStrike">
                <a:solidFill>
                  <a:schemeClr val="dk1"/>
                </a:solidFill>
                <a:latin typeface="Impact"/>
                <a:ea typeface="Impact"/>
                <a:cs typeface="Impact"/>
                <a:sym typeface="Impact"/>
              </a:defRPr>
            </a:lvl5pPr>
            <a:lvl6pPr indent="0" lvl="5" marL="0" marR="0" rtl="0" algn="r">
              <a:spcBef>
                <a:spcPts val="0"/>
              </a:spcBef>
              <a:buNone/>
              <a:defRPr b="0" i="0" sz="8200" u="none" cap="none" strike="noStrike">
                <a:solidFill>
                  <a:schemeClr val="dk1"/>
                </a:solidFill>
                <a:latin typeface="Impact"/>
                <a:ea typeface="Impact"/>
                <a:cs typeface="Impact"/>
                <a:sym typeface="Impact"/>
              </a:defRPr>
            </a:lvl6pPr>
            <a:lvl7pPr indent="0" lvl="6" marL="0" marR="0" rtl="0" algn="r">
              <a:spcBef>
                <a:spcPts val="0"/>
              </a:spcBef>
              <a:buNone/>
              <a:defRPr b="0" i="0" sz="8200" u="none" cap="none" strike="noStrike">
                <a:solidFill>
                  <a:schemeClr val="dk1"/>
                </a:solidFill>
                <a:latin typeface="Impact"/>
                <a:ea typeface="Impact"/>
                <a:cs typeface="Impact"/>
                <a:sym typeface="Impact"/>
              </a:defRPr>
            </a:lvl7pPr>
            <a:lvl8pPr indent="0" lvl="7" marL="0" marR="0" rtl="0" algn="r">
              <a:spcBef>
                <a:spcPts val="0"/>
              </a:spcBef>
              <a:buNone/>
              <a:defRPr b="0" i="0" sz="8200" u="none" cap="none" strike="noStrike">
                <a:solidFill>
                  <a:schemeClr val="dk1"/>
                </a:solidFill>
                <a:latin typeface="Impact"/>
                <a:ea typeface="Impact"/>
                <a:cs typeface="Impact"/>
                <a:sym typeface="Impact"/>
              </a:defRPr>
            </a:lvl8pPr>
            <a:lvl9pPr indent="0" lvl="8" marL="0" marR="0" rtl="0" algn="r">
              <a:spcBef>
                <a:spcPts val="0"/>
              </a:spcBef>
              <a:buNone/>
              <a:defRPr b="0" i="0" sz="8200" u="none" cap="none" strike="noStrike">
                <a:solidFill>
                  <a:schemeClr val="dk1"/>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137" name="Shape 137"/>
        <p:cNvGrpSpPr/>
        <p:nvPr/>
      </p:nvGrpSpPr>
      <p:grpSpPr>
        <a:xfrm>
          <a:off x="0" y="0"/>
          <a:ext cx="0" cy="0"/>
          <a:chOff x="0" y="0"/>
          <a:chExt cx="0" cy="0"/>
        </a:xfrm>
      </p:grpSpPr>
      <p:sp>
        <p:nvSpPr>
          <p:cNvPr id="138" name="Google Shape;138;p18"/>
          <p:cNvSpPr txBox="1"/>
          <p:nvPr>
            <p:ph type="title"/>
          </p:nvPr>
        </p:nvSpPr>
        <p:spPr>
          <a:xfrm>
            <a:off x="914400" y="2821780"/>
            <a:ext cx="7315200" cy="871500"/>
          </a:xfrm>
          <a:prstGeom prst="rect">
            <a:avLst/>
          </a:prstGeom>
          <a:noFill/>
          <a:ln>
            <a:noFill/>
          </a:ln>
        </p:spPr>
        <p:txBody>
          <a:bodyPr anchorCtr="0" anchor="b" bIns="91425" lIns="91425" spcFirstLastPara="1" rIns="91425" wrap="square" tIns="91425">
            <a:noAutofit/>
          </a:bodyPr>
          <a:lstStyle>
            <a:lvl1pPr lvl="0" rtl="0" algn="l">
              <a:lnSpc>
                <a:spcPct val="127777"/>
              </a:lnSpc>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grpSp>
        <p:nvGrpSpPr>
          <p:cNvPr id="139" name="Google Shape;139;p18"/>
          <p:cNvGrpSpPr/>
          <p:nvPr/>
        </p:nvGrpSpPr>
        <p:grpSpPr>
          <a:xfrm rot="174693">
            <a:off x="2061681" y="282007"/>
            <a:ext cx="5026178" cy="2586994"/>
            <a:chOff x="1524000" y="381000"/>
            <a:chExt cx="3657600" cy="4737900"/>
          </a:xfrm>
        </p:grpSpPr>
        <p:sp>
          <p:nvSpPr>
            <p:cNvPr id="140" name="Google Shape;140;p18"/>
            <p:cNvSpPr/>
            <p:nvPr/>
          </p:nvSpPr>
          <p:spPr>
            <a:xfrm>
              <a:off x="1524000" y="381000"/>
              <a:ext cx="3657600" cy="47244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1" name="Google Shape;141;p18"/>
            <p:cNvSpPr/>
            <p:nvPr/>
          </p:nvSpPr>
          <p:spPr>
            <a:xfrm>
              <a:off x="1524000" y="381000"/>
              <a:ext cx="3657600" cy="4737900"/>
            </a:xfrm>
            <a:prstGeom prst="rect">
              <a:avLst/>
            </a:prstGeom>
            <a:gradFill>
              <a:gsLst>
                <a:gs pos="0">
                  <a:srgbClr val="D8D8D8"/>
                </a:gs>
                <a:gs pos="15000">
                  <a:srgbClr val="FFFFFF">
                    <a:alpha val="74901"/>
                  </a:srgbClr>
                </a:gs>
                <a:gs pos="100000">
                  <a:schemeClr val="lt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142" name="Google Shape;142;p18"/>
          <p:cNvSpPr txBox="1"/>
          <p:nvPr>
            <p:ph idx="1" type="body"/>
          </p:nvPr>
        </p:nvSpPr>
        <p:spPr>
          <a:xfrm>
            <a:off x="914400" y="3696552"/>
            <a:ext cx="7315200" cy="741000"/>
          </a:xfrm>
          <a:prstGeom prst="rect">
            <a:avLst/>
          </a:prstGeom>
          <a:noFill/>
          <a:ln>
            <a:noFill/>
          </a:ln>
        </p:spPr>
        <p:txBody>
          <a:bodyPr anchorCtr="0" anchor="t" bIns="91425" lIns="91425" spcFirstLastPara="1" rIns="91425" wrap="square" tIns="91425">
            <a:noAutofit/>
          </a:bodyPr>
          <a:lstStyle>
            <a:lvl1pPr indent="-228600" lvl="0" marL="457200" rtl="0">
              <a:spcBef>
                <a:spcPts val="0"/>
              </a:spcBef>
              <a:spcAft>
                <a:spcPts val="0"/>
              </a:spcAft>
              <a:buSzPts val="1400"/>
              <a:buNone/>
              <a:defRPr/>
            </a:lvl1pPr>
            <a:lvl2pPr indent="-228600" lvl="1" marL="914400" rtl="0">
              <a:spcBef>
                <a:spcPts val="600"/>
              </a:spcBef>
              <a:spcAft>
                <a:spcPts val="0"/>
              </a:spcAft>
              <a:buSzPts val="1400"/>
              <a:buNone/>
              <a:defRPr/>
            </a:lvl2pPr>
            <a:lvl3pPr indent="-228600" lvl="2" marL="1371600" rtl="0">
              <a:spcBef>
                <a:spcPts val="600"/>
              </a:spcBef>
              <a:spcAft>
                <a:spcPts val="0"/>
              </a:spcAft>
              <a:buSzPts val="1400"/>
              <a:buNone/>
              <a:defRPr/>
            </a:lvl3pPr>
            <a:lvl4pPr indent="-228600" lvl="3" marL="1828800" rtl="0">
              <a:spcBef>
                <a:spcPts val="600"/>
              </a:spcBef>
              <a:spcAft>
                <a:spcPts val="0"/>
              </a:spcAft>
              <a:buSzPts val="1400"/>
              <a:buNone/>
              <a:defRPr/>
            </a:lvl4pPr>
            <a:lvl5pPr indent="-228600" lvl="4" marL="2286000" rtl="0">
              <a:spcBef>
                <a:spcPts val="600"/>
              </a:spcBef>
              <a:spcAft>
                <a:spcPts val="0"/>
              </a:spcAft>
              <a:buSzPts val="1400"/>
              <a:buNone/>
              <a:defRPr/>
            </a:lvl5pPr>
            <a:lvl6pPr indent="-228600" lvl="5" marL="2743200" rtl="0">
              <a:spcBef>
                <a:spcPts val="360"/>
              </a:spcBef>
              <a:spcAft>
                <a:spcPts val="0"/>
              </a:spcAft>
              <a:buSzPts val="1400"/>
              <a:buNone/>
              <a:defRPr/>
            </a:lvl6pPr>
            <a:lvl7pPr indent="-228600" lvl="6" marL="3200400" rtl="0">
              <a:spcBef>
                <a:spcPts val="360"/>
              </a:spcBef>
              <a:spcAft>
                <a:spcPts val="0"/>
              </a:spcAft>
              <a:buSzPts val="1400"/>
              <a:buNone/>
              <a:defRPr/>
            </a:lvl7pPr>
            <a:lvl8pPr indent="-228600" lvl="7" marL="3657600" rtl="0">
              <a:spcBef>
                <a:spcPts val="360"/>
              </a:spcBef>
              <a:spcAft>
                <a:spcPts val="0"/>
              </a:spcAft>
              <a:buSzPts val="1400"/>
              <a:buNone/>
              <a:defRPr/>
            </a:lvl8pPr>
            <a:lvl9pPr indent="-228600" lvl="8" marL="4114800" rtl="0">
              <a:spcBef>
                <a:spcPts val="360"/>
              </a:spcBef>
              <a:spcAft>
                <a:spcPts val="0"/>
              </a:spcAft>
              <a:buSzPts val="1400"/>
              <a:buNone/>
              <a:defRPr/>
            </a:lvl9pPr>
          </a:lstStyle>
          <a:p/>
        </p:txBody>
      </p:sp>
      <p:sp>
        <p:nvSpPr>
          <p:cNvPr id="143" name="Google Shape;143;p18"/>
          <p:cNvSpPr txBox="1"/>
          <p:nvPr>
            <p:ph idx="10" type="dt"/>
          </p:nvPr>
        </p:nvSpPr>
        <p:spPr>
          <a:xfrm>
            <a:off x="7663438" y="4735846"/>
            <a:ext cx="1295400" cy="1989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44" name="Google Shape;144;p18"/>
          <p:cNvSpPr txBox="1"/>
          <p:nvPr>
            <p:ph idx="11" type="ftr"/>
          </p:nvPr>
        </p:nvSpPr>
        <p:spPr>
          <a:xfrm>
            <a:off x="3942607" y="4729348"/>
            <a:ext cx="3717900" cy="1944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45" name="Google Shape;145;p18"/>
          <p:cNvSpPr txBox="1"/>
          <p:nvPr>
            <p:ph idx="12" type="sldNum"/>
          </p:nvPr>
        </p:nvSpPr>
        <p:spPr>
          <a:xfrm>
            <a:off x="7521388" y="4107073"/>
            <a:ext cx="1483200" cy="6390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200" u="none" cap="none" strike="noStrike">
                <a:solidFill>
                  <a:schemeClr val="dk1"/>
                </a:solidFill>
                <a:latin typeface="Impact"/>
                <a:ea typeface="Impact"/>
                <a:cs typeface="Impact"/>
                <a:sym typeface="Impact"/>
              </a:defRPr>
            </a:lvl1pPr>
            <a:lvl2pPr indent="0" lvl="1" marL="0" marR="0" rtl="0" algn="r">
              <a:spcBef>
                <a:spcPts val="0"/>
              </a:spcBef>
              <a:buNone/>
              <a:defRPr b="0" i="0" sz="8200" u="none" cap="none" strike="noStrike">
                <a:solidFill>
                  <a:schemeClr val="dk1"/>
                </a:solidFill>
                <a:latin typeface="Impact"/>
                <a:ea typeface="Impact"/>
                <a:cs typeface="Impact"/>
                <a:sym typeface="Impact"/>
              </a:defRPr>
            </a:lvl2pPr>
            <a:lvl3pPr indent="0" lvl="2" marL="0" marR="0" rtl="0" algn="r">
              <a:spcBef>
                <a:spcPts val="0"/>
              </a:spcBef>
              <a:buNone/>
              <a:defRPr b="0" i="0" sz="8200" u="none" cap="none" strike="noStrike">
                <a:solidFill>
                  <a:schemeClr val="dk1"/>
                </a:solidFill>
                <a:latin typeface="Impact"/>
                <a:ea typeface="Impact"/>
                <a:cs typeface="Impact"/>
                <a:sym typeface="Impact"/>
              </a:defRPr>
            </a:lvl3pPr>
            <a:lvl4pPr indent="0" lvl="3" marL="0" marR="0" rtl="0" algn="r">
              <a:spcBef>
                <a:spcPts val="0"/>
              </a:spcBef>
              <a:buNone/>
              <a:defRPr b="0" i="0" sz="8200" u="none" cap="none" strike="noStrike">
                <a:solidFill>
                  <a:schemeClr val="dk1"/>
                </a:solidFill>
                <a:latin typeface="Impact"/>
                <a:ea typeface="Impact"/>
                <a:cs typeface="Impact"/>
                <a:sym typeface="Impact"/>
              </a:defRPr>
            </a:lvl4pPr>
            <a:lvl5pPr indent="0" lvl="4" marL="0" marR="0" rtl="0" algn="r">
              <a:spcBef>
                <a:spcPts val="0"/>
              </a:spcBef>
              <a:buNone/>
              <a:defRPr b="0" i="0" sz="8200" u="none" cap="none" strike="noStrike">
                <a:solidFill>
                  <a:schemeClr val="dk1"/>
                </a:solidFill>
                <a:latin typeface="Impact"/>
                <a:ea typeface="Impact"/>
                <a:cs typeface="Impact"/>
                <a:sym typeface="Impact"/>
              </a:defRPr>
            </a:lvl5pPr>
            <a:lvl6pPr indent="0" lvl="5" marL="0" marR="0" rtl="0" algn="r">
              <a:spcBef>
                <a:spcPts val="0"/>
              </a:spcBef>
              <a:buNone/>
              <a:defRPr b="0" i="0" sz="8200" u="none" cap="none" strike="noStrike">
                <a:solidFill>
                  <a:schemeClr val="dk1"/>
                </a:solidFill>
                <a:latin typeface="Impact"/>
                <a:ea typeface="Impact"/>
                <a:cs typeface="Impact"/>
                <a:sym typeface="Impact"/>
              </a:defRPr>
            </a:lvl6pPr>
            <a:lvl7pPr indent="0" lvl="6" marL="0" marR="0" rtl="0" algn="r">
              <a:spcBef>
                <a:spcPts val="0"/>
              </a:spcBef>
              <a:buNone/>
              <a:defRPr b="0" i="0" sz="8200" u="none" cap="none" strike="noStrike">
                <a:solidFill>
                  <a:schemeClr val="dk1"/>
                </a:solidFill>
                <a:latin typeface="Impact"/>
                <a:ea typeface="Impact"/>
                <a:cs typeface="Impact"/>
                <a:sym typeface="Impact"/>
              </a:defRPr>
            </a:lvl7pPr>
            <a:lvl8pPr indent="0" lvl="7" marL="0" marR="0" rtl="0" algn="r">
              <a:spcBef>
                <a:spcPts val="0"/>
              </a:spcBef>
              <a:buNone/>
              <a:defRPr b="0" i="0" sz="8200" u="none" cap="none" strike="noStrike">
                <a:solidFill>
                  <a:schemeClr val="dk1"/>
                </a:solidFill>
                <a:latin typeface="Impact"/>
                <a:ea typeface="Impact"/>
                <a:cs typeface="Impact"/>
                <a:sym typeface="Impact"/>
              </a:defRPr>
            </a:lvl8pPr>
            <a:lvl9pPr indent="0" lvl="8" marL="0" marR="0" rtl="0" algn="r">
              <a:spcBef>
                <a:spcPts val="0"/>
              </a:spcBef>
              <a:buNone/>
              <a:defRPr b="0" i="0" sz="8200" u="none" cap="none" strike="noStrike">
                <a:solidFill>
                  <a:schemeClr val="dk1"/>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
              <a:t>‹#›</a:t>
            </a:fld>
            <a:endParaRPr/>
          </a:p>
        </p:txBody>
      </p:sp>
      <p:sp>
        <p:nvSpPr>
          <p:cNvPr id="146" name="Google Shape;146;p18"/>
          <p:cNvSpPr/>
          <p:nvPr>
            <p:ph idx="2" type="pic"/>
          </p:nvPr>
        </p:nvSpPr>
        <p:spPr>
          <a:xfrm rot="174669">
            <a:off x="2250477" y="421350"/>
            <a:ext cx="4648799" cy="2308282"/>
          </a:xfrm>
          <a:prstGeom prst="rect">
            <a:avLst/>
          </a:prstGeom>
          <a:solidFill>
            <a:srgbClr val="D8D8D8"/>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above Caption">
  <p:cSld name="2 Pictures above Caption">
    <p:spTree>
      <p:nvGrpSpPr>
        <p:cNvPr id="147" name="Shape 147"/>
        <p:cNvGrpSpPr/>
        <p:nvPr/>
      </p:nvGrpSpPr>
      <p:grpSpPr>
        <a:xfrm>
          <a:off x="0" y="0"/>
          <a:ext cx="0" cy="0"/>
          <a:chOff x="0" y="0"/>
          <a:chExt cx="0" cy="0"/>
        </a:xfrm>
      </p:grpSpPr>
      <p:sp>
        <p:nvSpPr>
          <p:cNvPr id="148" name="Google Shape;148;p19"/>
          <p:cNvSpPr txBox="1"/>
          <p:nvPr>
            <p:ph type="title"/>
          </p:nvPr>
        </p:nvSpPr>
        <p:spPr>
          <a:xfrm>
            <a:off x="914400" y="2821780"/>
            <a:ext cx="7315200" cy="871500"/>
          </a:xfrm>
          <a:prstGeom prst="rect">
            <a:avLst/>
          </a:prstGeom>
          <a:noFill/>
          <a:ln>
            <a:noFill/>
          </a:ln>
        </p:spPr>
        <p:txBody>
          <a:bodyPr anchorCtr="0" anchor="b" bIns="91425" lIns="91425" spcFirstLastPara="1" rIns="91425" wrap="square" tIns="91425">
            <a:noAutofit/>
          </a:bodyPr>
          <a:lstStyle>
            <a:lvl1pPr lvl="0" rtl="0" algn="l">
              <a:lnSpc>
                <a:spcPct val="127777"/>
              </a:lnSpc>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grpSp>
        <p:nvGrpSpPr>
          <p:cNvPr id="149" name="Google Shape;149;p19"/>
          <p:cNvGrpSpPr/>
          <p:nvPr/>
        </p:nvGrpSpPr>
        <p:grpSpPr>
          <a:xfrm rot="-135067">
            <a:off x="114843" y="85768"/>
            <a:ext cx="3966802" cy="2781746"/>
            <a:chOff x="1524000" y="381000"/>
            <a:chExt cx="3657600" cy="4737900"/>
          </a:xfrm>
        </p:grpSpPr>
        <p:sp>
          <p:nvSpPr>
            <p:cNvPr id="150" name="Google Shape;150;p19"/>
            <p:cNvSpPr/>
            <p:nvPr/>
          </p:nvSpPr>
          <p:spPr>
            <a:xfrm>
              <a:off x="1524000" y="381000"/>
              <a:ext cx="3657600" cy="47244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1" name="Google Shape;151;p19"/>
            <p:cNvSpPr/>
            <p:nvPr/>
          </p:nvSpPr>
          <p:spPr>
            <a:xfrm>
              <a:off x="1524000" y="381000"/>
              <a:ext cx="3657600" cy="4737900"/>
            </a:xfrm>
            <a:prstGeom prst="rect">
              <a:avLst/>
            </a:prstGeom>
            <a:gradFill>
              <a:gsLst>
                <a:gs pos="0">
                  <a:srgbClr val="D8D8D8"/>
                </a:gs>
                <a:gs pos="15000">
                  <a:srgbClr val="FFFFFF">
                    <a:alpha val="74901"/>
                  </a:srgbClr>
                </a:gs>
                <a:gs pos="100000">
                  <a:schemeClr val="lt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152" name="Google Shape;152;p19"/>
          <p:cNvSpPr/>
          <p:nvPr>
            <p:ph idx="2" type="pic"/>
          </p:nvPr>
        </p:nvSpPr>
        <p:spPr>
          <a:xfrm rot="-135110">
            <a:off x="300278" y="227387"/>
            <a:ext cx="3596177" cy="2503296"/>
          </a:xfrm>
          <a:prstGeom prst="rect">
            <a:avLst/>
          </a:prstGeom>
          <a:solidFill>
            <a:srgbClr val="D8D8D8"/>
          </a:solidFill>
          <a:ln>
            <a:noFill/>
          </a:ln>
        </p:spPr>
      </p:sp>
      <p:grpSp>
        <p:nvGrpSpPr>
          <p:cNvPr id="153" name="Google Shape;153;p19"/>
          <p:cNvGrpSpPr/>
          <p:nvPr/>
        </p:nvGrpSpPr>
        <p:grpSpPr>
          <a:xfrm rot="270619">
            <a:off x="4171173" y="237129"/>
            <a:ext cx="4781391" cy="2593534"/>
            <a:chOff x="1524000" y="381000"/>
            <a:chExt cx="3657600" cy="4737900"/>
          </a:xfrm>
        </p:grpSpPr>
        <p:sp>
          <p:nvSpPr>
            <p:cNvPr id="154" name="Google Shape;154;p19"/>
            <p:cNvSpPr/>
            <p:nvPr/>
          </p:nvSpPr>
          <p:spPr>
            <a:xfrm>
              <a:off x="1524000" y="381000"/>
              <a:ext cx="3657600" cy="47244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5" name="Google Shape;155;p19"/>
            <p:cNvSpPr/>
            <p:nvPr/>
          </p:nvSpPr>
          <p:spPr>
            <a:xfrm>
              <a:off x="1524000" y="381000"/>
              <a:ext cx="3657600" cy="4737900"/>
            </a:xfrm>
            <a:prstGeom prst="rect">
              <a:avLst/>
            </a:prstGeom>
            <a:gradFill>
              <a:gsLst>
                <a:gs pos="0">
                  <a:srgbClr val="D8D8D8"/>
                </a:gs>
                <a:gs pos="15000">
                  <a:srgbClr val="FFFFFF">
                    <a:alpha val="74901"/>
                  </a:srgbClr>
                </a:gs>
                <a:gs pos="100000">
                  <a:schemeClr val="lt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156" name="Google Shape;156;p19"/>
          <p:cNvSpPr/>
          <p:nvPr>
            <p:ph idx="3" type="pic"/>
          </p:nvPr>
        </p:nvSpPr>
        <p:spPr>
          <a:xfrm rot="270344">
            <a:off x="4341720" y="375796"/>
            <a:ext cx="4422167" cy="2314114"/>
          </a:xfrm>
          <a:prstGeom prst="rect">
            <a:avLst/>
          </a:prstGeom>
          <a:solidFill>
            <a:srgbClr val="D8D8D8"/>
          </a:solidFill>
          <a:ln>
            <a:noFill/>
          </a:ln>
        </p:spPr>
      </p:sp>
      <p:sp>
        <p:nvSpPr>
          <p:cNvPr id="157" name="Google Shape;157;p19"/>
          <p:cNvSpPr txBox="1"/>
          <p:nvPr>
            <p:ph idx="1" type="body"/>
          </p:nvPr>
        </p:nvSpPr>
        <p:spPr>
          <a:xfrm>
            <a:off x="914400" y="3694579"/>
            <a:ext cx="7315200" cy="742800"/>
          </a:xfrm>
          <a:prstGeom prst="rect">
            <a:avLst/>
          </a:prstGeom>
          <a:noFill/>
          <a:ln>
            <a:noFill/>
          </a:ln>
        </p:spPr>
        <p:txBody>
          <a:bodyPr anchorCtr="0" anchor="t" bIns="91425" lIns="91425" spcFirstLastPara="1" rIns="91425" wrap="square" tIns="91425">
            <a:noAutofit/>
          </a:bodyPr>
          <a:lstStyle>
            <a:lvl1pPr indent="-228600" lvl="0" marL="457200" rtl="0">
              <a:spcBef>
                <a:spcPts val="0"/>
              </a:spcBef>
              <a:spcAft>
                <a:spcPts val="0"/>
              </a:spcAft>
              <a:buSzPts val="1400"/>
              <a:buNone/>
              <a:defRPr/>
            </a:lvl1pPr>
            <a:lvl2pPr indent="-228600" lvl="1" marL="914400" rtl="0">
              <a:spcBef>
                <a:spcPts val="600"/>
              </a:spcBef>
              <a:spcAft>
                <a:spcPts val="0"/>
              </a:spcAft>
              <a:buSzPts val="1400"/>
              <a:buNone/>
              <a:defRPr/>
            </a:lvl2pPr>
            <a:lvl3pPr indent="-228600" lvl="2" marL="1371600" rtl="0">
              <a:spcBef>
                <a:spcPts val="600"/>
              </a:spcBef>
              <a:spcAft>
                <a:spcPts val="0"/>
              </a:spcAft>
              <a:buSzPts val="1400"/>
              <a:buNone/>
              <a:defRPr/>
            </a:lvl3pPr>
            <a:lvl4pPr indent="-228600" lvl="3" marL="1828800" rtl="0">
              <a:spcBef>
                <a:spcPts val="600"/>
              </a:spcBef>
              <a:spcAft>
                <a:spcPts val="0"/>
              </a:spcAft>
              <a:buSzPts val="1400"/>
              <a:buNone/>
              <a:defRPr/>
            </a:lvl4pPr>
            <a:lvl5pPr indent="-228600" lvl="4" marL="2286000" rtl="0">
              <a:spcBef>
                <a:spcPts val="600"/>
              </a:spcBef>
              <a:spcAft>
                <a:spcPts val="0"/>
              </a:spcAft>
              <a:buSzPts val="1400"/>
              <a:buNone/>
              <a:defRPr/>
            </a:lvl5pPr>
            <a:lvl6pPr indent="-228600" lvl="5" marL="2743200" rtl="0">
              <a:spcBef>
                <a:spcPts val="360"/>
              </a:spcBef>
              <a:spcAft>
                <a:spcPts val="0"/>
              </a:spcAft>
              <a:buSzPts val="1400"/>
              <a:buNone/>
              <a:defRPr/>
            </a:lvl6pPr>
            <a:lvl7pPr indent="-228600" lvl="6" marL="3200400" rtl="0">
              <a:spcBef>
                <a:spcPts val="360"/>
              </a:spcBef>
              <a:spcAft>
                <a:spcPts val="0"/>
              </a:spcAft>
              <a:buSzPts val="1400"/>
              <a:buNone/>
              <a:defRPr/>
            </a:lvl7pPr>
            <a:lvl8pPr indent="-228600" lvl="7" marL="3657600" rtl="0">
              <a:spcBef>
                <a:spcPts val="360"/>
              </a:spcBef>
              <a:spcAft>
                <a:spcPts val="0"/>
              </a:spcAft>
              <a:buSzPts val="1400"/>
              <a:buNone/>
              <a:defRPr/>
            </a:lvl8pPr>
            <a:lvl9pPr indent="-228600" lvl="8" marL="4114800" rtl="0">
              <a:spcBef>
                <a:spcPts val="360"/>
              </a:spcBef>
              <a:spcAft>
                <a:spcPts val="0"/>
              </a:spcAft>
              <a:buSzPts val="1400"/>
              <a:buNone/>
              <a:defRPr/>
            </a:lvl9pPr>
          </a:lstStyle>
          <a:p/>
        </p:txBody>
      </p:sp>
      <p:sp>
        <p:nvSpPr>
          <p:cNvPr id="158" name="Google Shape;158;p19"/>
          <p:cNvSpPr txBox="1"/>
          <p:nvPr>
            <p:ph idx="10" type="dt"/>
          </p:nvPr>
        </p:nvSpPr>
        <p:spPr>
          <a:xfrm>
            <a:off x="7663438" y="4735846"/>
            <a:ext cx="1295400" cy="1989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59" name="Google Shape;159;p19"/>
          <p:cNvSpPr txBox="1"/>
          <p:nvPr>
            <p:ph idx="11" type="ftr"/>
          </p:nvPr>
        </p:nvSpPr>
        <p:spPr>
          <a:xfrm>
            <a:off x="3942607" y="4729348"/>
            <a:ext cx="3717900" cy="1944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60" name="Google Shape;160;p19"/>
          <p:cNvSpPr txBox="1"/>
          <p:nvPr>
            <p:ph idx="12" type="sldNum"/>
          </p:nvPr>
        </p:nvSpPr>
        <p:spPr>
          <a:xfrm>
            <a:off x="7521388" y="4107073"/>
            <a:ext cx="1483200" cy="6390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200" u="none" cap="none" strike="noStrike">
                <a:solidFill>
                  <a:schemeClr val="dk1"/>
                </a:solidFill>
                <a:latin typeface="Impact"/>
                <a:ea typeface="Impact"/>
                <a:cs typeface="Impact"/>
                <a:sym typeface="Impact"/>
              </a:defRPr>
            </a:lvl1pPr>
            <a:lvl2pPr indent="0" lvl="1" marL="0" marR="0" rtl="0" algn="r">
              <a:spcBef>
                <a:spcPts val="0"/>
              </a:spcBef>
              <a:buNone/>
              <a:defRPr b="0" i="0" sz="8200" u="none" cap="none" strike="noStrike">
                <a:solidFill>
                  <a:schemeClr val="dk1"/>
                </a:solidFill>
                <a:latin typeface="Impact"/>
                <a:ea typeface="Impact"/>
                <a:cs typeface="Impact"/>
                <a:sym typeface="Impact"/>
              </a:defRPr>
            </a:lvl2pPr>
            <a:lvl3pPr indent="0" lvl="2" marL="0" marR="0" rtl="0" algn="r">
              <a:spcBef>
                <a:spcPts val="0"/>
              </a:spcBef>
              <a:buNone/>
              <a:defRPr b="0" i="0" sz="8200" u="none" cap="none" strike="noStrike">
                <a:solidFill>
                  <a:schemeClr val="dk1"/>
                </a:solidFill>
                <a:latin typeface="Impact"/>
                <a:ea typeface="Impact"/>
                <a:cs typeface="Impact"/>
                <a:sym typeface="Impact"/>
              </a:defRPr>
            </a:lvl3pPr>
            <a:lvl4pPr indent="0" lvl="3" marL="0" marR="0" rtl="0" algn="r">
              <a:spcBef>
                <a:spcPts val="0"/>
              </a:spcBef>
              <a:buNone/>
              <a:defRPr b="0" i="0" sz="8200" u="none" cap="none" strike="noStrike">
                <a:solidFill>
                  <a:schemeClr val="dk1"/>
                </a:solidFill>
                <a:latin typeface="Impact"/>
                <a:ea typeface="Impact"/>
                <a:cs typeface="Impact"/>
                <a:sym typeface="Impact"/>
              </a:defRPr>
            </a:lvl4pPr>
            <a:lvl5pPr indent="0" lvl="4" marL="0" marR="0" rtl="0" algn="r">
              <a:spcBef>
                <a:spcPts val="0"/>
              </a:spcBef>
              <a:buNone/>
              <a:defRPr b="0" i="0" sz="8200" u="none" cap="none" strike="noStrike">
                <a:solidFill>
                  <a:schemeClr val="dk1"/>
                </a:solidFill>
                <a:latin typeface="Impact"/>
                <a:ea typeface="Impact"/>
                <a:cs typeface="Impact"/>
                <a:sym typeface="Impact"/>
              </a:defRPr>
            </a:lvl5pPr>
            <a:lvl6pPr indent="0" lvl="5" marL="0" marR="0" rtl="0" algn="r">
              <a:spcBef>
                <a:spcPts val="0"/>
              </a:spcBef>
              <a:buNone/>
              <a:defRPr b="0" i="0" sz="8200" u="none" cap="none" strike="noStrike">
                <a:solidFill>
                  <a:schemeClr val="dk1"/>
                </a:solidFill>
                <a:latin typeface="Impact"/>
                <a:ea typeface="Impact"/>
                <a:cs typeface="Impact"/>
                <a:sym typeface="Impact"/>
              </a:defRPr>
            </a:lvl6pPr>
            <a:lvl7pPr indent="0" lvl="6" marL="0" marR="0" rtl="0" algn="r">
              <a:spcBef>
                <a:spcPts val="0"/>
              </a:spcBef>
              <a:buNone/>
              <a:defRPr b="0" i="0" sz="8200" u="none" cap="none" strike="noStrike">
                <a:solidFill>
                  <a:schemeClr val="dk1"/>
                </a:solidFill>
                <a:latin typeface="Impact"/>
                <a:ea typeface="Impact"/>
                <a:cs typeface="Impact"/>
                <a:sym typeface="Impact"/>
              </a:defRPr>
            </a:lvl7pPr>
            <a:lvl8pPr indent="0" lvl="7" marL="0" marR="0" rtl="0" algn="r">
              <a:spcBef>
                <a:spcPts val="0"/>
              </a:spcBef>
              <a:buNone/>
              <a:defRPr b="0" i="0" sz="8200" u="none" cap="none" strike="noStrike">
                <a:solidFill>
                  <a:schemeClr val="dk1"/>
                </a:solidFill>
                <a:latin typeface="Impact"/>
                <a:ea typeface="Impact"/>
                <a:cs typeface="Impact"/>
                <a:sym typeface="Impact"/>
              </a:defRPr>
            </a:lvl8pPr>
            <a:lvl9pPr indent="0" lvl="8" marL="0" marR="0" rtl="0" algn="r">
              <a:spcBef>
                <a:spcPts val="0"/>
              </a:spcBef>
              <a:buNone/>
              <a:defRPr b="0" i="0" sz="8200" u="none" cap="none" strike="noStrike">
                <a:solidFill>
                  <a:schemeClr val="dk1"/>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bg>
      <p:bgPr>
        <a:blipFill rotWithShape="1">
          <a:blip r:embed="rId2">
            <a:alphaModFix/>
          </a:blip>
          <a:stretch>
            <a:fillRect b="0" l="0" r="0" t="0"/>
          </a:stretch>
        </a:blipFill>
      </p:bgPr>
    </p:bg>
    <p:spTree>
      <p:nvGrpSpPr>
        <p:cNvPr id="161" name="Shape 161"/>
        <p:cNvGrpSpPr/>
        <p:nvPr/>
      </p:nvGrpSpPr>
      <p:grpSpPr>
        <a:xfrm>
          <a:off x="0" y="0"/>
          <a:ext cx="0" cy="0"/>
          <a:chOff x="0" y="0"/>
          <a:chExt cx="0" cy="0"/>
        </a:xfrm>
      </p:grpSpPr>
      <p:sp>
        <p:nvSpPr>
          <p:cNvPr id="162" name="Google Shape;162;p20"/>
          <p:cNvSpPr txBox="1"/>
          <p:nvPr>
            <p:ph type="title"/>
          </p:nvPr>
        </p:nvSpPr>
        <p:spPr>
          <a:xfrm>
            <a:off x="914400" y="377428"/>
            <a:ext cx="7313700" cy="6513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63" name="Google Shape;163;p20"/>
          <p:cNvSpPr txBox="1"/>
          <p:nvPr>
            <p:ph idx="1" type="body"/>
          </p:nvPr>
        </p:nvSpPr>
        <p:spPr>
          <a:xfrm rot="5400000">
            <a:off x="3050163" y="-834496"/>
            <a:ext cx="3042000" cy="7313700"/>
          </a:xfrm>
          <a:prstGeom prst="rect">
            <a:avLst/>
          </a:prstGeom>
          <a:noFill/>
          <a:ln>
            <a:noFill/>
          </a:ln>
        </p:spPr>
        <p:txBody>
          <a:bodyPr anchorCtr="0" anchor="t" bIns="91425" lIns="91425" spcFirstLastPara="1" rIns="91425" wrap="square" tIns="91425">
            <a:noAutofit/>
          </a:bodyPr>
          <a:lstStyle>
            <a:lvl1pPr indent="-317500" lvl="0" marL="457200" rtl="0">
              <a:spcBef>
                <a:spcPts val="2000"/>
              </a:spcBef>
              <a:spcAft>
                <a:spcPts val="0"/>
              </a:spcAft>
              <a:buSzPts val="1400"/>
              <a:buChar char="•"/>
              <a:defRPr/>
            </a:lvl1pPr>
            <a:lvl2pPr indent="-317500" lvl="1" marL="914400" rtl="0">
              <a:spcBef>
                <a:spcPts val="600"/>
              </a:spcBef>
              <a:spcAft>
                <a:spcPts val="0"/>
              </a:spcAft>
              <a:buSzPts val="1400"/>
              <a:buChar char="•"/>
              <a:defRPr/>
            </a:lvl2pPr>
            <a:lvl3pPr indent="-317500" lvl="2" marL="1371600" rtl="0">
              <a:spcBef>
                <a:spcPts val="600"/>
              </a:spcBef>
              <a:spcAft>
                <a:spcPts val="0"/>
              </a:spcAft>
              <a:buSzPts val="1400"/>
              <a:buChar char="•"/>
              <a:defRPr/>
            </a:lvl3pPr>
            <a:lvl4pPr indent="-317500" lvl="3" marL="1828800" rtl="0">
              <a:spcBef>
                <a:spcPts val="600"/>
              </a:spcBef>
              <a:spcAft>
                <a:spcPts val="0"/>
              </a:spcAft>
              <a:buSzPts val="1400"/>
              <a:buChar char="•"/>
              <a:defRPr/>
            </a:lvl4pPr>
            <a:lvl5pPr indent="-317500" lvl="4" marL="2286000" rtl="0">
              <a:spcBef>
                <a:spcPts val="600"/>
              </a:spcBef>
              <a:spcAft>
                <a:spcPts val="0"/>
              </a:spcAft>
              <a:buSzPts val="1400"/>
              <a:buChar char="•"/>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
        <p:nvSpPr>
          <p:cNvPr id="164" name="Google Shape;164;p20"/>
          <p:cNvSpPr txBox="1"/>
          <p:nvPr>
            <p:ph idx="10" type="dt"/>
          </p:nvPr>
        </p:nvSpPr>
        <p:spPr>
          <a:xfrm>
            <a:off x="7663438" y="4735846"/>
            <a:ext cx="1295400" cy="1989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65" name="Google Shape;165;p20"/>
          <p:cNvSpPr txBox="1"/>
          <p:nvPr>
            <p:ph idx="11" type="ftr"/>
          </p:nvPr>
        </p:nvSpPr>
        <p:spPr>
          <a:xfrm>
            <a:off x="3942607" y="4729348"/>
            <a:ext cx="3717900" cy="1944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66" name="Google Shape;166;p20"/>
          <p:cNvSpPr txBox="1"/>
          <p:nvPr>
            <p:ph idx="12" type="sldNum"/>
          </p:nvPr>
        </p:nvSpPr>
        <p:spPr>
          <a:xfrm>
            <a:off x="7521388" y="4107073"/>
            <a:ext cx="1483200" cy="6390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200" u="none" cap="none" strike="noStrike">
                <a:solidFill>
                  <a:schemeClr val="dk1"/>
                </a:solidFill>
                <a:latin typeface="Impact"/>
                <a:ea typeface="Impact"/>
                <a:cs typeface="Impact"/>
                <a:sym typeface="Impact"/>
              </a:defRPr>
            </a:lvl1pPr>
            <a:lvl2pPr indent="0" lvl="1" marL="0" marR="0" rtl="0" algn="r">
              <a:spcBef>
                <a:spcPts val="0"/>
              </a:spcBef>
              <a:buNone/>
              <a:defRPr b="0" i="0" sz="8200" u="none" cap="none" strike="noStrike">
                <a:solidFill>
                  <a:schemeClr val="dk1"/>
                </a:solidFill>
                <a:latin typeface="Impact"/>
                <a:ea typeface="Impact"/>
                <a:cs typeface="Impact"/>
                <a:sym typeface="Impact"/>
              </a:defRPr>
            </a:lvl2pPr>
            <a:lvl3pPr indent="0" lvl="2" marL="0" marR="0" rtl="0" algn="r">
              <a:spcBef>
                <a:spcPts val="0"/>
              </a:spcBef>
              <a:buNone/>
              <a:defRPr b="0" i="0" sz="8200" u="none" cap="none" strike="noStrike">
                <a:solidFill>
                  <a:schemeClr val="dk1"/>
                </a:solidFill>
                <a:latin typeface="Impact"/>
                <a:ea typeface="Impact"/>
                <a:cs typeface="Impact"/>
                <a:sym typeface="Impact"/>
              </a:defRPr>
            </a:lvl3pPr>
            <a:lvl4pPr indent="0" lvl="3" marL="0" marR="0" rtl="0" algn="r">
              <a:spcBef>
                <a:spcPts val="0"/>
              </a:spcBef>
              <a:buNone/>
              <a:defRPr b="0" i="0" sz="8200" u="none" cap="none" strike="noStrike">
                <a:solidFill>
                  <a:schemeClr val="dk1"/>
                </a:solidFill>
                <a:latin typeface="Impact"/>
                <a:ea typeface="Impact"/>
                <a:cs typeface="Impact"/>
                <a:sym typeface="Impact"/>
              </a:defRPr>
            </a:lvl4pPr>
            <a:lvl5pPr indent="0" lvl="4" marL="0" marR="0" rtl="0" algn="r">
              <a:spcBef>
                <a:spcPts val="0"/>
              </a:spcBef>
              <a:buNone/>
              <a:defRPr b="0" i="0" sz="8200" u="none" cap="none" strike="noStrike">
                <a:solidFill>
                  <a:schemeClr val="dk1"/>
                </a:solidFill>
                <a:latin typeface="Impact"/>
                <a:ea typeface="Impact"/>
                <a:cs typeface="Impact"/>
                <a:sym typeface="Impact"/>
              </a:defRPr>
            </a:lvl5pPr>
            <a:lvl6pPr indent="0" lvl="5" marL="0" marR="0" rtl="0" algn="r">
              <a:spcBef>
                <a:spcPts val="0"/>
              </a:spcBef>
              <a:buNone/>
              <a:defRPr b="0" i="0" sz="8200" u="none" cap="none" strike="noStrike">
                <a:solidFill>
                  <a:schemeClr val="dk1"/>
                </a:solidFill>
                <a:latin typeface="Impact"/>
                <a:ea typeface="Impact"/>
                <a:cs typeface="Impact"/>
                <a:sym typeface="Impact"/>
              </a:defRPr>
            </a:lvl6pPr>
            <a:lvl7pPr indent="0" lvl="6" marL="0" marR="0" rtl="0" algn="r">
              <a:spcBef>
                <a:spcPts val="0"/>
              </a:spcBef>
              <a:buNone/>
              <a:defRPr b="0" i="0" sz="8200" u="none" cap="none" strike="noStrike">
                <a:solidFill>
                  <a:schemeClr val="dk1"/>
                </a:solidFill>
                <a:latin typeface="Impact"/>
                <a:ea typeface="Impact"/>
                <a:cs typeface="Impact"/>
                <a:sym typeface="Impact"/>
              </a:defRPr>
            </a:lvl7pPr>
            <a:lvl8pPr indent="0" lvl="7" marL="0" marR="0" rtl="0" algn="r">
              <a:spcBef>
                <a:spcPts val="0"/>
              </a:spcBef>
              <a:buNone/>
              <a:defRPr b="0" i="0" sz="8200" u="none" cap="none" strike="noStrike">
                <a:solidFill>
                  <a:schemeClr val="dk1"/>
                </a:solidFill>
                <a:latin typeface="Impact"/>
                <a:ea typeface="Impact"/>
                <a:cs typeface="Impact"/>
                <a:sym typeface="Impact"/>
              </a:defRPr>
            </a:lvl8pPr>
            <a:lvl9pPr indent="0" lvl="8" marL="0" marR="0" rtl="0" algn="r">
              <a:spcBef>
                <a:spcPts val="0"/>
              </a:spcBef>
              <a:buNone/>
              <a:defRPr b="0" i="0" sz="8200" u="none" cap="none" strike="noStrike">
                <a:solidFill>
                  <a:schemeClr val="dk1"/>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914400" y="377428"/>
            <a:ext cx="7313700" cy="6513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9" name="Google Shape;19;p3"/>
          <p:cNvSpPr txBox="1"/>
          <p:nvPr>
            <p:ph idx="1" type="body"/>
          </p:nvPr>
        </p:nvSpPr>
        <p:spPr>
          <a:xfrm>
            <a:off x="914400" y="1301354"/>
            <a:ext cx="7313700" cy="3042000"/>
          </a:xfrm>
          <a:prstGeom prst="rect">
            <a:avLst/>
          </a:prstGeom>
          <a:noFill/>
          <a:ln>
            <a:noFill/>
          </a:ln>
        </p:spPr>
        <p:txBody>
          <a:bodyPr anchorCtr="0" anchor="t" bIns="91425" lIns="91425" spcFirstLastPara="1" rIns="91425" wrap="square" tIns="91425">
            <a:noAutofit/>
          </a:bodyPr>
          <a:lstStyle>
            <a:lvl1pPr indent="-317500" lvl="0" marL="457200" rtl="0">
              <a:spcBef>
                <a:spcPts val="2000"/>
              </a:spcBef>
              <a:spcAft>
                <a:spcPts val="0"/>
              </a:spcAft>
              <a:buSzPts val="1400"/>
              <a:buChar char="•"/>
              <a:defRPr/>
            </a:lvl1pPr>
            <a:lvl2pPr indent="-317500" lvl="1" marL="914400" rtl="0">
              <a:spcBef>
                <a:spcPts val="600"/>
              </a:spcBef>
              <a:spcAft>
                <a:spcPts val="0"/>
              </a:spcAft>
              <a:buSzPts val="1400"/>
              <a:buChar char="•"/>
              <a:defRPr/>
            </a:lvl2pPr>
            <a:lvl3pPr indent="-317500" lvl="2" marL="1371600" rtl="0">
              <a:spcBef>
                <a:spcPts val="600"/>
              </a:spcBef>
              <a:spcAft>
                <a:spcPts val="0"/>
              </a:spcAft>
              <a:buSzPts val="1400"/>
              <a:buChar char="•"/>
              <a:defRPr/>
            </a:lvl3pPr>
            <a:lvl4pPr indent="-317500" lvl="3" marL="1828800" rtl="0">
              <a:spcBef>
                <a:spcPts val="600"/>
              </a:spcBef>
              <a:spcAft>
                <a:spcPts val="0"/>
              </a:spcAft>
              <a:buSzPts val="1400"/>
              <a:buChar char="•"/>
              <a:defRPr/>
            </a:lvl4pPr>
            <a:lvl5pPr indent="-317500" lvl="4" marL="2286000" rtl="0">
              <a:spcBef>
                <a:spcPts val="600"/>
              </a:spcBef>
              <a:spcAft>
                <a:spcPts val="0"/>
              </a:spcAft>
              <a:buSzPts val="1400"/>
              <a:buChar char="•"/>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
        <p:nvSpPr>
          <p:cNvPr id="20" name="Google Shape;20;p3"/>
          <p:cNvSpPr txBox="1"/>
          <p:nvPr>
            <p:ph idx="10" type="dt"/>
          </p:nvPr>
        </p:nvSpPr>
        <p:spPr>
          <a:xfrm>
            <a:off x="7663438" y="4735846"/>
            <a:ext cx="1295400" cy="1989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21" name="Google Shape;21;p3"/>
          <p:cNvSpPr txBox="1"/>
          <p:nvPr>
            <p:ph idx="11" type="ftr"/>
          </p:nvPr>
        </p:nvSpPr>
        <p:spPr>
          <a:xfrm>
            <a:off x="3942607" y="4729348"/>
            <a:ext cx="3717900" cy="1944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22" name="Google Shape;22;p3"/>
          <p:cNvSpPr txBox="1"/>
          <p:nvPr>
            <p:ph idx="12" type="sldNum"/>
          </p:nvPr>
        </p:nvSpPr>
        <p:spPr>
          <a:xfrm>
            <a:off x="7521388" y="4107073"/>
            <a:ext cx="1483200" cy="6390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200" u="none" cap="none" strike="noStrike">
                <a:solidFill>
                  <a:schemeClr val="dk1"/>
                </a:solidFill>
                <a:latin typeface="Impact"/>
                <a:ea typeface="Impact"/>
                <a:cs typeface="Impact"/>
                <a:sym typeface="Impact"/>
              </a:defRPr>
            </a:lvl1pPr>
            <a:lvl2pPr indent="0" lvl="1" marL="0" marR="0" rtl="0" algn="r">
              <a:spcBef>
                <a:spcPts val="0"/>
              </a:spcBef>
              <a:buNone/>
              <a:defRPr b="0" i="0" sz="8200" u="none" cap="none" strike="noStrike">
                <a:solidFill>
                  <a:schemeClr val="dk1"/>
                </a:solidFill>
                <a:latin typeface="Impact"/>
                <a:ea typeface="Impact"/>
                <a:cs typeface="Impact"/>
                <a:sym typeface="Impact"/>
              </a:defRPr>
            </a:lvl2pPr>
            <a:lvl3pPr indent="0" lvl="2" marL="0" marR="0" rtl="0" algn="r">
              <a:spcBef>
                <a:spcPts val="0"/>
              </a:spcBef>
              <a:buNone/>
              <a:defRPr b="0" i="0" sz="8200" u="none" cap="none" strike="noStrike">
                <a:solidFill>
                  <a:schemeClr val="dk1"/>
                </a:solidFill>
                <a:latin typeface="Impact"/>
                <a:ea typeface="Impact"/>
                <a:cs typeface="Impact"/>
                <a:sym typeface="Impact"/>
              </a:defRPr>
            </a:lvl3pPr>
            <a:lvl4pPr indent="0" lvl="3" marL="0" marR="0" rtl="0" algn="r">
              <a:spcBef>
                <a:spcPts val="0"/>
              </a:spcBef>
              <a:buNone/>
              <a:defRPr b="0" i="0" sz="8200" u="none" cap="none" strike="noStrike">
                <a:solidFill>
                  <a:schemeClr val="dk1"/>
                </a:solidFill>
                <a:latin typeface="Impact"/>
                <a:ea typeface="Impact"/>
                <a:cs typeface="Impact"/>
                <a:sym typeface="Impact"/>
              </a:defRPr>
            </a:lvl4pPr>
            <a:lvl5pPr indent="0" lvl="4" marL="0" marR="0" rtl="0" algn="r">
              <a:spcBef>
                <a:spcPts val="0"/>
              </a:spcBef>
              <a:buNone/>
              <a:defRPr b="0" i="0" sz="8200" u="none" cap="none" strike="noStrike">
                <a:solidFill>
                  <a:schemeClr val="dk1"/>
                </a:solidFill>
                <a:latin typeface="Impact"/>
                <a:ea typeface="Impact"/>
                <a:cs typeface="Impact"/>
                <a:sym typeface="Impact"/>
              </a:defRPr>
            </a:lvl5pPr>
            <a:lvl6pPr indent="0" lvl="5" marL="0" marR="0" rtl="0" algn="r">
              <a:spcBef>
                <a:spcPts val="0"/>
              </a:spcBef>
              <a:buNone/>
              <a:defRPr b="0" i="0" sz="8200" u="none" cap="none" strike="noStrike">
                <a:solidFill>
                  <a:schemeClr val="dk1"/>
                </a:solidFill>
                <a:latin typeface="Impact"/>
                <a:ea typeface="Impact"/>
                <a:cs typeface="Impact"/>
                <a:sym typeface="Impact"/>
              </a:defRPr>
            </a:lvl6pPr>
            <a:lvl7pPr indent="0" lvl="6" marL="0" marR="0" rtl="0" algn="r">
              <a:spcBef>
                <a:spcPts val="0"/>
              </a:spcBef>
              <a:buNone/>
              <a:defRPr b="0" i="0" sz="8200" u="none" cap="none" strike="noStrike">
                <a:solidFill>
                  <a:schemeClr val="dk1"/>
                </a:solidFill>
                <a:latin typeface="Impact"/>
                <a:ea typeface="Impact"/>
                <a:cs typeface="Impact"/>
                <a:sym typeface="Impact"/>
              </a:defRPr>
            </a:lvl7pPr>
            <a:lvl8pPr indent="0" lvl="7" marL="0" marR="0" rtl="0" algn="r">
              <a:spcBef>
                <a:spcPts val="0"/>
              </a:spcBef>
              <a:buNone/>
              <a:defRPr b="0" i="0" sz="8200" u="none" cap="none" strike="noStrike">
                <a:solidFill>
                  <a:schemeClr val="dk1"/>
                </a:solidFill>
                <a:latin typeface="Impact"/>
                <a:ea typeface="Impact"/>
                <a:cs typeface="Impact"/>
                <a:sym typeface="Impact"/>
              </a:defRPr>
            </a:lvl8pPr>
            <a:lvl9pPr indent="0" lvl="8" marL="0" marR="0" rtl="0" algn="r">
              <a:spcBef>
                <a:spcPts val="0"/>
              </a:spcBef>
              <a:buNone/>
              <a:defRPr b="0" i="0" sz="8200" u="none" cap="none" strike="noStrike">
                <a:solidFill>
                  <a:schemeClr val="dk1"/>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bg>
      <p:bgPr>
        <a:blipFill rotWithShape="1">
          <a:blip r:embed="rId2">
            <a:alphaModFix/>
          </a:blip>
          <a:stretch>
            <a:fillRect b="0" l="0" r="0" t="0"/>
          </a:stretch>
        </a:blipFill>
      </p:bgPr>
    </p:bg>
    <p:spTree>
      <p:nvGrpSpPr>
        <p:cNvPr id="167" name="Shape 167"/>
        <p:cNvGrpSpPr/>
        <p:nvPr/>
      </p:nvGrpSpPr>
      <p:grpSpPr>
        <a:xfrm>
          <a:off x="0" y="0"/>
          <a:ext cx="0" cy="0"/>
          <a:chOff x="0" y="0"/>
          <a:chExt cx="0" cy="0"/>
        </a:xfrm>
      </p:grpSpPr>
      <p:sp>
        <p:nvSpPr>
          <p:cNvPr id="168" name="Google Shape;168;p21"/>
          <p:cNvSpPr txBox="1"/>
          <p:nvPr>
            <p:ph type="title"/>
          </p:nvPr>
        </p:nvSpPr>
        <p:spPr>
          <a:xfrm rot="5400000">
            <a:off x="5965515" y="1924388"/>
            <a:ext cx="4018500" cy="846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69" name="Google Shape;169;p21"/>
          <p:cNvSpPr txBox="1"/>
          <p:nvPr>
            <p:ph idx="1" type="body"/>
          </p:nvPr>
        </p:nvSpPr>
        <p:spPr>
          <a:xfrm rot="5400000">
            <a:off x="1876950" y="-624412"/>
            <a:ext cx="4018500" cy="5943600"/>
          </a:xfrm>
          <a:prstGeom prst="rect">
            <a:avLst/>
          </a:prstGeom>
          <a:noFill/>
          <a:ln>
            <a:noFill/>
          </a:ln>
        </p:spPr>
        <p:txBody>
          <a:bodyPr anchorCtr="0" anchor="t" bIns="91425" lIns="91425" spcFirstLastPara="1" rIns="91425" wrap="square" tIns="91425">
            <a:noAutofit/>
          </a:bodyPr>
          <a:lstStyle>
            <a:lvl1pPr indent="-317500" lvl="0" marL="457200" rtl="0">
              <a:spcBef>
                <a:spcPts val="2000"/>
              </a:spcBef>
              <a:spcAft>
                <a:spcPts val="0"/>
              </a:spcAft>
              <a:buSzPts val="1400"/>
              <a:buChar char="•"/>
              <a:defRPr/>
            </a:lvl1pPr>
            <a:lvl2pPr indent="-317500" lvl="1" marL="914400" rtl="0">
              <a:spcBef>
                <a:spcPts val="600"/>
              </a:spcBef>
              <a:spcAft>
                <a:spcPts val="0"/>
              </a:spcAft>
              <a:buSzPts val="1400"/>
              <a:buChar char="•"/>
              <a:defRPr/>
            </a:lvl2pPr>
            <a:lvl3pPr indent="-317500" lvl="2" marL="1371600" rtl="0">
              <a:spcBef>
                <a:spcPts val="600"/>
              </a:spcBef>
              <a:spcAft>
                <a:spcPts val="0"/>
              </a:spcAft>
              <a:buSzPts val="1400"/>
              <a:buChar char="•"/>
              <a:defRPr/>
            </a:lvl3pPr>
            <a:lvl4pPr indent="-317500" lvl="3" marL="1828800" rtl="0">
              <a:spcBef>
                <a:spcPts val="600"/>
              </a:spcBef>
              <a:spcAft>
                <a:spcPts val="0"/>
              </a:spcAft>
              <a:buSzPts val="1400"/>
              <a:buChar char="•"/>
              <a:defRPr/>
            </a:lvl4pPr>
            <a:lvl5pPr indent="-317500" lvl="4" marL="2286000" rtl="0">
              <a:spcBef>
                <a:spcPts val="600"/>
              </a:spcBef>
              <a:spcAft>
                <a:spcPts val="0"/>
              </a:spcAft>
              <a:buSzPts val="1400"/>
              <a:buChar char="•"/>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
        <p:nvSpPr>
          <p:cNvPr id="170" name="Google Shape;170;p21"/>
          <p:cNvSpPr txBox="1"/>
          <p:nvPr>
            <p:ph idx="10" type="dt"/>
          </p:nvPr>
        </p:nvSpPr>
        <p:spPr>
          <a:xfrm>
            <a:off x="7663438" y="4735846"/>
            <a:ext cx="1295400" cy="1989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71" name="Google Shape;171;p21"/>
          <p:cNvSpPr txBox="1"/>
          <p:nvPr>
            <p:ph idx="11" type="ftr"/>
          </p:nvPr>
        </p:nvSpPr>
        <p:spPr>
          <a:xfrm>
            <a:off x="3942607" y="4729348"/>
            <a:ext cx="3717900" cy="1944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72" name="Google Shape;172;p21"/>
          <p:cNvSpPr txBox="1"/>
          <p:nvPr>
            <p:ph idx="12" type="sldNum"/>
          </p:nvPr>
        </p:nvSpPr>
        <p:spPr>
          <a:xfrm>
            <a:off x="7521388" y="4107073"/>
            <a:ext cx="1483200" cy="6390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200" u="none" cap="none" strike="noStrike">
                <a:solidFill>
                  <a:schemeClr val="dk1"/>
                </a:solidFill>
                <a:latin typeface="Impact"/>
                <a:ea typeface="Impact"/>
                <a:cs typeface="Impact"/>
                <a:sym typeface="Impact"/>
              </a:defRPr>
            </a:lvl1pPr>
            <a:lvl2pPr indent="0" lvl="1" marL="0" marR="0" rtl="0" algn="r">
              <a:spcBef>
                <a:spcPts val="0"/>
              </a:spcBef>
              <a:buNone/>
              <a:defRPr b="0" i="0" sz="8200" u="none" cap="none" strike="noStrike">
                <a:solidFill>
                  <a:schemeClr val="dk1"/>
                </a:solidFill>
                <a:latin typeface="Impact"/>
                <a:ea typeface="Impact"/>
                <a:cs typeface="Impact"/>
                <a:sym typeface="Impact"/>
              </a:defRPr>
            </a:lvl2pPr>
            <a:lvl3pPr indent="0" lvl="2" marL="0" marR="0" rtl="0" algn="r">
              <a:spcBef>
                <a:spcPts val="0"/>
              </a:spcBef>
              <a:buNone/>
              <a:defRPr b="0" i="0" sz="8200" u="none" cap="none" strike="noStrike">
                <a:solidFill>
                  <a:schemeClr val="dk1"/>
                </a:solidFill>
                <a:latin typeface="Impact"/>
                <a:ea typeface="Impact"/>
                <a:cs typeface="Impact"/>
                <a:sym typeface="Impact"/>
              </a:defRPr>
            </a:lvl3pPr>
            <a:lvl4pPr indent="0" lvl="3" marL="0" marR="0" rtl="0" algn="r">
              <a:spcBef>
                <a:spcPts val="0"/>
              </a:spcBef>
              <a:buNone/>
              <a:defRPr b="0" i="0" sz="8200" u="none" cap="none" strike="noStrike">
                <a:solidFill>
                  <a:schemeClr val="dk1"/>
                </a:solidFill>
                <a:latin typeface="Impact"/>
                <a:ea typeface="Impact"/>
                <a:cs typeface="Impact"/>
                <a:sym typeface="Impact"/>
              </a:defRPr>
            </a:lvl4pPr>
            <a:lvl5pPr indent="0" lvl="4" marL="0" marR="0" rtl="0" algn="r">
              <a:spcBef>
                <a:spcPts val="0"/>
              </a:spcBef>
              <a:buNone/>
              <a:defRPr b="0" i="0" sz="8200" u="none" cap="none" strike="noStrike">
                <a:solidFill>
                  <a:schemeClr val="dk1"/>
                </a:solidFill>
                <a:latin typeface="Impact"/>
                <a:ea typeface="Impact"/>
                <a:cs typeface="Impact"/>
                <a:sym typeface="Impact"/>
              </a:defRPr>
            </a:lvl5pPr>
            <a:lvl6pPr indent="0" lvl="5" marL="0" marR="0" rtl="0" algn="r">
              <a:spcBef>
                <a:spcPts val="0"/>
              </a:spcBef>
              <a:buNone/>
              <a:defRPr b="0" i="0" sz="8200" u="none" cap="none" strike="noStrike">
                <a:solidFill>
                  <a:schemeClr val="dk1"/>
                </a:solidFill>
                <a:latin typeface="Impact"/>
                <a:ea typeface="Impact"/>
                <a:cs typeface="Impact"/>
                <a:sym typeface="Impact"/>
              </a:defRPr>
            </a:lvl6pPr>
            <a:lvl7pPr indent="0" lvl="6" marL="0" marR="0" rtl="0" algn="r">
              <a:spcBef>
                <a:spcPts val="0"/>
              </a:spcBef>
              <a:buNone/>
              <a:defRPr b="0" i="0" sz="8200" u="none" cap="none" strike="noStrike">
                <a:solidFill>
                  <a:schemeClr val="dk1"/>
                </a:solidFill>
                <a:latin typeface="Impact"/>
                <a:ea typeface="Impact"/>
                <a:cs typeface="Impact"/>
                <a:sym typeface="Impact"/>
              </a:defRPr>
            </a:lvl7pPr>
            <a:lvl8pPr indent="0" lvl="7" marL="0" marR="0" rtl="0" algn="r">
              <a:spcBef>
                <a:spcPts val="0"/>
              </a:spcBef>
              <a:buNone/>
              <a:defRPr b="0" i="0" sz="8200" u="none" cap="none" strike="noStrike">
                <a:solidFill>
                  <a:schemeClr val="dk1"/>
                </a:solidFill>
                <a:latin typeface="Impact"/>
                <a:ea typeface="Impact"/>
                <a:cs typeface="Impact"/>
                <a:sym typeface="Impact"/>
              </a:defRPr>
            </a:lvl8pPr>
            <a:lvl9pPr indent="0" lvl="8" marL="0" marR="0" rtl="0" algn="r">
              <a:spcBef>
                <a:spcPts val="0"/>
              </a:spcBef>
              <a:buNone/>
              <a:defRPr b="0" i="0" sz="8200" u="none" cap="none" strike="noStrike">
                <a:solidFill>
                  <a:schemeClr val="dk1"/>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7" name="Shape 177"/>
        <p:cNvGrpSpPr/>
        <p:nvPr/>
      </p:nvGrpSpPr>
      <p:grpSpPr>
        <a:xfrm>
          <a:off x="0" y="0"/>
          <a:ext cx="0" cy="0"/>
          <a:chOff x="0" y="0"/>
          <a:chExt cx="0" cy="0"/>
        </a:xfrm>
      </p:grpSpPr>
      <p:sp>
        <p:nvSpPr>
          <p:cNvPr id="178" name="Google Shape;178;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79" name="Google Shape;179;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80" name="Google Shape;180;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1" name="Shape 181"/>
        <p:cNvGrpSpPr/>
        <p:nvPr/>
      </p:nvGrpSpPr>
      <p:grpSpPr>
        <a:xfrm>
          <a:off x="0" y="0"/>
          <a:ext cx="0" cy="0"/>
          <a:chOff x="0" y="0"/>
          <a:chExt cx="0" cy="0"/>
        </a:xfrm>
      </p:grpSpPr>
      <p:sp>
        <p:nvSpPr>
          <p:cNvPr id="182" name="Google Shape;182;p2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3" name="Google Shape;18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4" name="Shape 184"/>
        <p:cNvGrpSpPr/>
        <p:nvPr/>
      </p:nvGrpSpPr>
      <p:grpSpPr>
        <a:xfrm>
          <a:off x="0" y="0"/>
          <a:ext cx="0" cy="0"/>
          <a:chOff x="0" y="0"/>
          <a:chExt cx="0" cy="0"/>
        </a:xfrm>
      </p:grpSpPr>
      <p:sp>
        <p:nvSpPr>
          <p:cNvPr id="185" name="Google Shape;18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6" name="Google Shape;186;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87" name="Google Shape;187;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8" name="Shape 188"/>
        <p:cNvGrpSpPr/>
        <p:nvPr/>
      </p:nvGrpSpPr>
      <p:grpSpPr>
        <a:xfrm>
          <a:off x="0" y="0"/>
          <a:ext cx="0" cy="0"/>
          <a:chOff x="0" y="0"/>
          <a:chExt cx="0" cy="0"/>
        </a:xfrm>
      </p:grpSpPr>
      <p:sp>
        <p:nvSpPr>
          <p:cNvPr id="189" name="Google Shape;189;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0" name="Google Shape;190;p2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91" name="Google Shape;191;p2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92" name="Google Shape;19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3" name="Shape 193"/>
        <p:cNvGrpSpPr/>
        <p:nvPr/>
      </p:nvGrpSpPr>
      <p:grpSpPr>
        <a:xfrm>
          <a:off x="0" y="0"/>
          <a:ext cx="0" cy="0"/>
          <a:chOff x="0" y="0"/>
          <a:chExt cx="0" cy="0"/>
        </a:xfrm>
      </p:grpSpPr>
      <p:sp>
        <p:nvSpPr>
          <p:cNvPr id="194" name="Google Shape;194;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5" name="Google Shape;195;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6" name="Shape 196"/>
        <p:cNvGrpSpPr/>
        <p:nvPr/>
      </p:nvGrpSpPr>
      <p:grpSpPr>
        <a:xfrm>
          <a:off x="0" y="0"/>
          <a:ext cx="0" cy="0"/>
          <a:chOff x="0" y="0"/>
          <a:chExt cx="0" cy="0"/>
        </a:xfrm>
      </p:grpSpPr>
      <p:sp>
        <p:nvSpPr>
          <p:cNvPr id="197" name="Google Shape;197;p28"/>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98" name="Google Shape;198;p28"/>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99" name="Google Shape;19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00" name="Shape 200"/>
        <p:cNvGrpSpPr/>
        <p:nvPr/>
      </p:nvGrpSpPr>
      <p:grpSpPr>
        <a:xfrm>
          <a:off x="0" y="0"/>
          <a:ext cx="0" cy="0"/>
          <a:chOff x="0" y="0"/>
          <a:chExt cx="0" cy="0"/>
        </a:xfrm>
      </p:grpSpPr>
      <p:sp>
        <p:nvSpPr>
          <p:cNvPr id="201" name="Google Shape;201;p29"/>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02" name="Google Shape;202;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03" name="Shape 203"/>
        <p:cNvGrpSpPr/>
        <p:nvPr/>
      </p:nvGrpSpPr>
      <p:grpSpPr>
        <a:xfrm>
          <a:off x="0" y="0"/>
          <a:ext cx="0" cy="0"/>
          <a:chOff x="0" y="0"/>
          <a:chExt cx="0" cy="0"/>
        </a:xfrm>
      </p:grpSpPr>
      <p:sp>
        <p:nvSpPr>
          <p:cNvPr id="204" name="Google Shape;204;p3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06" name="Google Shape;206;p30"/>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07" name="Google Shape;207;p3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08" name="Google Shape;208;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9" name="Shape 209"/>
        <p:cNvGrpSpPr/>
        <p:nvPr/>
      </p:nvGrpSpPr>
      <p:grpSpPr>
        <a:xfrm>
          <a:off x="0" y="0"/>
          <a:ext cx="0" cy="0"/>
          <a:chOff x="0" y="0"/>
          <a:chExt cx="0" cy="0"/>
        </a:xfrm>
      </p:grpSpPr>
      <p:sp>
        <p:nvSpPr>
          <p:cNvPr id="210" name="Google Shape;210;p3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211" name="Google Shape;211;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4"/>
          <p:cNvSpPr txBox="1"/>
          <p:nvPr>
            <p:ph idx="10" type="dt"/>
          </p:nvPr>
        </p:nvSpPr>
        <p:spPr>
          <a:xfrm>
            <a:off x="7663438" y="4735846"/>
            <a:ext cx="1295400" cy="1989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25" name="Google Shape;25;p4"/>
          <p:cNvSpPr txBox="1"/>
          <p:nvPr>
            <p:ph idx="11" type="ftr"/>
          </p:nvPr>
        </p:nvSpPr>
        <p:spPr>
          <a:xfrm>
            <a:off x="3942607" y="4729348"/>
            <a:ext cx="3717900" cy="1944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26" name="Google Shape;26;p4"/>
          <p:cNvSpPr txBox="1"/>
          <p:nvPr>
            <p:ph idx="12" type="sldNum"/>
          </p:nvPr>
        </p:nvSpPr>
        <p:spPr>
          <a:xfrm>
            <a:off x="7521388" y="4107073"/>
            <a:ext cx="1483200" cy="6390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200" u="none" cap="none" strike="noStrike">
                <a:solidFill>
                  <a:schemeClr val="dk1"/>
                </a:solidFill>
                <a:latin typeface="Impact"/>
                <a:ea typeface="Impact"/>
                <a:cs typeface="Impact"/>
                <a:sym typeface="Impact"/>
              </a:defRPr>
            </a:lvl1pPr>
            <a:lvl2pPr indent="0" lvl="1" marL="0" marR="0" rtl="0" algn="r">
              <a:spcBef>
                <a:spcPts val="0"/>
              </a:spcBef>
              <a:buNone/>
              <a:defRPr b="0" i="0" sz="8200" u="none" cap="none" strike="noStrike">
                <a:solidFill>
                  <a:schemeClr val="dk1"/>
                </a:solidFill>
                <a:latin typeface="Impact"/>
                <a:ea typeface="Impact"/>
                <a:cs typeface="Impact"/>
                <a:sym typeface="Impact"/>
              </a:defRPr>
            </a:lvl2pPr>
            <a:lvl3pPr indent="0" lvl="2" marL="0" marR="0" rtl="0" algn="r">
              <a:spcBef>
                <a:spcPts val="0"/>
              </a:spcBef>
              <a:buNone/>
              <a:defRPr b="0" i="0" sz="8200" u="none" cap="none" strike="noStrike">
                <a:solidFill>
                  <a:schemeClr val="dk1"/>
                </a:solidFill>
                <a:latin typeface="Impact"/>
                <a:ea typeface="Impact"/>
                <a:cs typeface="Impact"/>
                <a:sym typeface="Impact"/>
              </a:defRPr>
            </a:lvl3pPr>
            <a:lvl4pPr indent="0" lvl="3" marL="0" marR="0" rtl="0" algn="r">
              <a:spcBef>
                <a:spcPts val="0"/>
              </a:spcBef>
              <a:buNone/>
              <a:defRPr b="0" i="0" sz="8200" u="none" cap="none" strike="noStrike">
                <a:solidFill>
                  <a:schemeClr val="dk1"/>
                </a:solidFill>
                <a:latin typeface="Impact"/>
                <a:ea typeface="Impact"/>
                <a:cs typeface="Impact"/>
                <a:sym typeface="Impact"/>
              </a:defRPr>
            </a:lvl4pPr>
            <a:lvl5pPr indent="0" lvl="4" marL="0" marR="0" rtl="0" algn="r">
              <a:spcBef>
                <a:spcPts val="0"/>
              </a:spcBef>
              <a:buNone/>
              <a:defRPr b="0" i="0" sz="8200" u="none" cap="none" strike="noStrike">
                <a:solidFill>
                  <a:schemeClr val="dk1"/>
                </a:solidFill>
                <a:latin typeface="Impact"/>
                <a:ea typeface="Impact"/>
                <a:cs typeface="Impact"/>
                <a:sym typeface="Impact"/>
              </a:defRPr>
            </a:lvl5pPr>
            <a:lvl6pPr indent="0" lvl="5" marL="0" marR="0" rtl="0" algn="r">
              <a:spcBef>
                <a:spcPts val="0"/>
              </a:spcBef>
              <a:buNone/>
              <a:defRPr b="0" i="0" sz="8200" u="none" cap="none" strike="noStrike">
                <a:solidFill>
                  <a:schemeClr val="dk1"/>
                </a:solidFill>
                <a:latin typeface="Impact"/>
                <a:ea typeface="Impact"/>
                <a:cs typeface="Impact"/>
                <a:sym typeface="Impact"/>
              </a:defRPr>
            </a:lvl6pPr>
            <a:lvl7pPr indent="0" lvl="6" marL="0" marR="0" rtl="0" algn="r">
              <a:spcBef>
                <a:spcPts val="0"/>
              </a:spcBef>
              <a:buNone/>
              <a:defRPr b="0" i="0" sz="8200" u="none" cap="none" strike="noStrike">
                <a:solidFill>
                  <a:schemeClr val="dk1"/>
                </a:solidFill>
                <a:latin typeface="Impact"/>
                <a:ea typeface="Impact"/>
                <a:cs typeface="Impact"/>
                <a:sym typeface="Impact"/>
              </a:defRPr>
            </a:lvl7pPr>
            <a:lvl8pPr indent="0" lvl="7" marL="0" marR="0" rtl="0" algn="r">
              <a:spcBef>
                <a:spcPts val="0"/>
              </a:spcBef>
              <a:buNone/>
              <a:defRPr b="0" i="0" sz="8200" u="none" cap="none" strike="noStrike">
                <a:solidFill>
                  <a:schemeClr val="dk1"/>
                </a:solidFill>
                <a:latin typeface="Impact"/>
                <a:ea typeface="Impact"/>
                <a:cs typeface="Impact"/>
                <a:sym typeface="Impact"/>
              </a:defRPr>
            </a:lvl8pPr>
            <a:lvl9pPr indent="0" lvl="8" marL="0" marR="0" rtl="0" algn="r">
              <a:spcBef>
                <a:spcPts val="0"/>
              </a:spcBef>
              <a:buNone/>
              <a:defRPr b="0" i="0" sz="8200" u="none" cap="none" strike="noStrike">
                <a:solidFill>
                  <a:schemeClr val="dk1"/>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12" name="Shape 212"/>
        <p:cNvGrpSpPr/>
        <p:nvPr/>
      </p:nvGrpSpPr>
      <p:grpSpPr>
        <a:xfrm>
          <a:off x="0" y="0"/>
          <a:ext cx="0" cy="0"/>
          <a:chOff x="0" y="0"/>
          <a:chExt cx="0" cy="0"/>
        </a:xfrm>
      </p:grpSpPr>
      <p:sp>
        <p:nvSpPr>
          <p:cNvPr id="213" name="Google Shape;213;p3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4" name="Google Shape;214;p32"/>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15" name="Google Shape;215;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6" name="Shape 216"/>
        <p:cNvGrpSpPr/>
        <p:nvPr/>
      </p:nvGrpSpPr>
      <p:grpSpPr>
        <a:xfrm>
          <a:off x="0" y="0"/>
          <a:ext cx="0" cy="0"/>
          <a:chOff x="0" y="0"/>
          <a:chExt cx="0" cy="0"/>
        </a:xfrm>
      </p:grpSpPr>
      <p:sp>
        <p:nvSpPr>
          <p:cNvPr id="217" name="Google Shape;217;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222" name="Shape 222"/>
        <p:cNvGrpSpPr/>
        <p:nvPr/>
      </p:nvGrpSpPr>
      <p:grpSpPr>
        <a:xfrm>
          <a:off x="0" y="0"/>
          <a:ext cx="0" cy="0"/>
          <a:chOff x="0" y="0"/>
          <a:chExt cx="0" cy="0"/>
        </a:xfrm>
      </p:grpSpPr>
      <p:sp>
        <p:nvSpPr>
          <p:cNvPr id="223" name="Google Shape;223;p35"/>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5"/>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225" name="Google Shape;225;p35"/>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100"/>
              <a:buNone/>
              <a:defRPr b="1" sz="2100">
                <a:solidFill>
                  <a:schemeClr val="accent1"/>
                </a:solidFill>
              </a:defRPr>
            </a:lvl1pPr>
            <a:lvl2pPr lvl="1" rtl="0" algn="ctr">
              <a:lnSpc>
                <a:spcPct val="100000"/>
              </a:lnSpc>
              <a:spcBef>
                <a:spcPts val="0"/>
              </a:spcBef>
              <a:spcAft>
                <a:spcPts val="0"/>
              </a:spcAft>
              <a:buClr>
                <a:schemeClr val="accent1"/>
              </a:buClr>
              <a:buSzPts val="2100"/>
              <a:buNone/>
              <a:defRPr b="1" sz="2100">
                <a:solidFill>
                  <a:schemeClr val="accent1"/>
                </a:solidFill>
              </a:defRPr>
            </a:lvl2pPr>
            <a:lvl3pPr lvl="2" rtl="0" algn="ctr">
              <a:lnSpc>
                <a:spcPct val="100000"/>
              </a:lnSpc>
              <a:spcBef>
                <a:spcPts val="0"/>
              </a:spcBef>
              <a:spcAft>
                <a:spcPts val="0"/>
              </a:spcAft>
              <a:buClr>
                <a:schemeClr val="accent1"/>
              </a:buClr>
              <a:buSzPts val="2100"/>
              <a:buNone/>
              <a:defRPr b="1" sz="2100">
                <a:solidFill>
                  <a:schemeClr val="accent1"/>
                </a:solidFill>
              </a:defRPr>
            </a:lvl3pPr>
            <a:lvl4pPr lvl="3" rtl="0" algn="ctr">
              <a:lnSpc>
                <a:spcPct val="100000"/>
              </a:lnSpc>
              <a:spcBef>
                <a:spcPts val="0"/>
              </a:spcBef>
              <a:spcAft>
                <a:spcPts val="0"/>
              </a:spcAft>
              <a:buClr>
                <a:schemeClr val="accent1"/>
              </a:buClr>
              <a:buSzPts val="2100"/>
              <a:buNone/>
              <a:defRPr b="1" sz="2100">
                <a:solidFill>
                  <a:schemeClr val="accent1"/>
                </a:solidFill>
              </a:defRPr>
            </a:lvl4pPr>
            <a:lvl5pPr lvl="4" rtl="0" algn="ctr">
              <a:lnSpc>
                <a:spcPct val="100000"/>
              </a:lnSpc>
              <a:spcBef>
                <a:spcPts val="0"/>
              </a:spcBef>
              <a:spcAft>
                <a:spcPts val="0"/>
              </a:spcAft>
              <a:buClr>
                <a:schemeClr val="accent1"/>
              </a:buClr>
              <a:buSzPts val="2100"/>
              <a:buNone/>
              <a:defRPr b="1" sz="2100">
                <a:solidFill>
                  <a:schemeClr val="accent1"/>
                </a:solidFill>
              </a:defRPr>
            </a:lvl5pPr>
            <a:lvl6pPr lvl="5" rtl="0" algn="ctr">
              <a:lnSpc>
                <a:spcPct val="100000"/>
              </a:lnSpc>
              <a:spcBef>
                <a:spcPts val="0"/>
              </a:spcBef>
              <a:spcAft>
                <a:spcPts val="0"/>
              </a:spcAft>
              <a:buClr>
                <a:schemeClr val="accent1"/>
              </a:buClr>
              <a:buSzPts val="2100"/>
              <a:buNone/>
              <a:defRPr b="1" sz="2100">
                <a:solidFill>
                  <a:schemeClr val="accent1"/>
                </a:solidFill>
              </a:defRPr>
            </a:lvl6pPr>
            <a:lvl7pPr lvl="6" rtl="0" algn="ctr">
              <a:lnSpc>
                <a:spcPct val="100000"/>
              </a:lnSpc>
              <a:spcBef>
                <a:spcPts val="0"/>
              </a:spcBef>
              <a:spcAft>
                <a:spcPts val="0"/>
              </a:spcAft>
              <a:buClr>
                <a:schemeClr val="accent1"/>
              </a:buClr>
              <a:buSzPts val="2100"/>
              <a:buNone/>
              <a:defRPr b="1" sz="2100">
                <a:solidFill>
                  <a:schemeClr val="accent1"/>
                </a:solidFill>
              </a:defRPr>
            </a:lvl7pPr>
            <a:lvl8pPr lvl="7" rtl="0" algn="ctr">
              <a:lnSpc>
                <a:spcPct val="100000"/>
              </a:lnSpc>
              <a:spcBef>
                <a:spcPts val="0"/>
              </a:spcBef>
              <a:spcAft>
                <a:spcPts val="0"/>
              </a:spcAft>
              <a:buClr>
                <a:schemeClr val="accent1"/>
              </a:buClr>
              <a:buSzPts val="2100"/>
              <a:buNone/>
              <a:defRPr b="1" sz="2100">
                <a:solidFill>
                  <a:schemeClr val="accent1"/>
                </a:solidFill>
              </a:defRPr>
            </a:lvl8pPr>
            <a:lvl9pPr lvl="8" rtl="0"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226" name="Google Shape;226;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27" name="Shape 227"/>
        <p:cNvGrpSpPr/>
        <p:nvPr/>
      </p:nvGrpSpPr>
      <p:grpSpPr>
        <a:xfrm>
          <a:off x="0" y="0"/>
          <a:ext cx="0" cy="0"/>
          <a:chOff x="0" y="0"/>
          <a:chExt cx="0" cy="0"/>
        </a:xfrm>
      </p:grpSpPr>
      <p:sp>
        <p:nvSpPr>
          <p:cNvPr id="228" name="Google Shape;228;p36"/>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229" name="Google Shape;229;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0" name="Shape 230"/>
        <p:cNvGrpSpPr/>
        <p:nvPr/>
      </p:nvGrpSpPr>
      <p:grpSpPr>
        <a:xfrm>
          <a:off x="0" y="0"/>
          <a:ext cx="0" cy="0"/>
          <a:chOff x="0" y="0"/>
          <a:chExt cx="0" cy="0"/>
        </a:xfrm>
      </p:grpSpPr>
      <p:sp>
        <p:nvSpPr>
          <p:cNvPr id="231" name="Google Shape;231;p3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32" name="Google Shape;232;p37"/>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3" name="Google Shape;233;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4" name="Shape 234"/>
        <p:cNvGrpSpPr/>
        <p:nvPr/>
      </p:nvGrpSpPr>
      <p:grpSpPr>
        <a:xfrm>
          <a:off x="0" y="0"/>
          <a:ext cx="0" cy="0"/>
          <a:chOff x="0" y="0"/>
          <a:chExt cx="0" cy="0"/>
        </a:xfrm>
      </p:grpSpPr>
      <p:sp>
        <p:nvSpPr>
          <p:cNvPr id="235" name="Google Shape;235;p3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36" name="Google Shape;236;p38"/>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7" name="Google Shape;237;p38"/>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8" name="Google Shape;238;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9" name="Shape 239"/>
        <p:cNvGrpSpPr/>
        <p:nvPr/>
      </p:nvGrpSpPr>
      <p:grpSpPr>
        <a:xfrm>
          <a:off x="0" y="0"/>
          <a:ext cx="0" cy="0"/>
          <a:chOff x="0" y="0"/>
          <a:chExt cx="0" cy="0"/>
        </a:xfrm>
      </p:grpSpPr>
      <p:sp>
        <p:nvSpPr>
          <p:cNvPr id="240" name="Google Shape;240;p39"/>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241" name="Google Shape;241;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2" name="Shape 242"/>
        <p:cNvGrpSpPr/>
        <p:nvPr/>
      </p:nvGrpSpPr>
      <p:grpSpPr>
        <a:xfrm>
          <a:off x="0" y="0"/>
          <a:ext cx="0" cy="0"/>
          <a:chOff x="0" y="0"/>
          <a:chExt cx="0" cy="0"/>
        </a:xfrm>
      </p:grpSpPr>
      <p:sp>
        <p:nvSpPr>
          <p:cNvPr id="243" name="Google Shape;243;p40"/>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p:txBody>
      </p:sp>
      <p:sp>
        <p:nvSpPr>
          <p:cNvPr id="244" name="Google Shape;244;p40"/>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5" name="Google Shape;245;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246" name="Shape 246"/>
        <p:cNvGrpSpPr/>
        <p:nvPr/>
      </p:nvGrpSpPr>
      <p:grpSpPr>
        <a:xfrm>
          <a:off x="0" y="0"/>
          <a:ext cx="0" cy="0"/>
          <a:chOff x="0" y="0"/>
          <a:chExt cx="0" cy="0"/>
        </a:xfrm>
      </p:grpSpPr>
      <p:sp>
        <p:nvSpPr>
          <p:cNvPr id="247" name="Google Shape;247;p41"/>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
        <p:nvSpPr>
          <p:cNvPr id="248" name="Google Shape;248;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49" name="Shape 249"/>
        <p:cNvGrpSpPr/>
        <p:nvPr/>
      </p:nvGrpSpPr>
      <p:grpSpPr>
        <a:xfrm>
          <a:off x="0" y="0"/>
          <a:ext cx="0" cy="0"/>
          <a:chOff x="0" y="0"/>
          <a:chExt cx="0" cy="0"/>
        </a:xfrm>
      </p:grpSpPr>
      <p:sp>
        <p:nvSpPr>
          <p:cNvPr id="250" name="Google Shape;250;p42"/>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1" name="Google Shape;251;p42"/>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252" name="Google Shape;252;p42"/>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253" name="Google Shape;253;p42"/>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54" name="Google Shape;254;p4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accent1"/>
              </a:buClr>
              <a:buSzPts val="1800"/>
              <a:buChar char="●"/>
              <a:defRPr>
                <a:solidFill>
                  <a:schemeClr val="accent1"/>
                </a:solidFill>
                <a:highlight>
                  <a:schemeClr val="lt1"/>
                </a:highlight>
              </a:defRPr>
            </a:lvl1pPr>
            <a:lvl2pPr indent="-317500" lvl="1" marL="914400" rtl="0">
              <a:spcBef>
                <a:spcPts val="1600"/>
              </a:spcBef>
              <a:spcAft>
                <a:spcPts val="0"/>
              </a:spcAft>
              <a:buClr>
                <a:schemeClr val="accent1"/>
              </a:buClr>
              <a:buSzPts val="1400"/>
              <a:buChar char="○"/>
              <a:defRPr>
                <a:solidFill>
                  <a:schemeClr val="accent1"/>
                </a:solidFill>
                <a:highlight>
                  <a:schemeClr val="lt1"/>
                </a:highlight>
              </a:defRPr>
            </a:lvl2pPr>
            <a:lvl3pPr indent="-317500" lvl="2" marL="1371600" rtl="0">
              <a:spcBef>
                <a:spcPts val="1600"/>
              </a:spcBef>
              <a:spcAft>
                <a:spcPts val="0"/>
              </a:spcAft>
              <a:buClr>
                <a:schemeClr val="accent1"/>
              </a:buClr>
              <a:buSzPts val="1400"/>
              <a:buChar char="■"/>
              <a:defRPr>
                <a:solidFill>
                  <a:schemeClr val="accent1"/>
                </a:solidFill>
                <a:highlight>
                  <a:schemeClr val="lt1"/>
                </a:highlight>
              </a:defRPr>
            </a:lvl3pPr>
            <a:lvl4pPr indent="-317500" lvl="3" marL="1828800" rtl="0">
              <a:spcBef>
                <a:spcPts val="1600"/>
              </a:spcBef>
              <a:spcAft>
                <a:spcPts val="0"/>
              </a:spcAft>
              <a:buClr>
                <a:schemeClr val="accent1"/>
              </a:buClr>
              <a:buSzPts val="1400"/>
              <a:buChar char="●"/>
              <a:defRPr>
                <a:solidFill>
                  <a:schemeClr val="accent1"/>
                </a:solidFill>
                <a:highlight>
                  <a:schemeClr val="lt1"/>
                </a:highlight>
              </a:defRPr>
            </a:lvl4pPr>
            <a:lvl5pPr indent="-317500" lvl="4" marL="2286000" rtl="0">
              <a:spcBef>
                <a:spcPts val="1600"/>
              </a:spcBef>
              <a:spcAft>
                <a:spcPts val="0"/>
              </a:spcAft>
              <a:buClr>
                <a:schemeClr val="accent1"/>
              </a:buClr>
              <a:buSzPts val="1400"/>
              <a:buChar char="○"/>
              <a:defRPr>
                <a:solidFill>
                  <a:schemeClr val="accent1"/>
                </a:solidFill>
                <a:highlight>
                  <a:schemeClr val="lt1"/>
                </a:highlight>
              </a:defRPr>
            </a:lvl5pPr>
            <a:lvl6pPr indent="-317500" lvl="5" marL="2743200" rtl="0">
              <a:spcBef>
                <a:spcPts val="1600"/>
              </a:spcBef>
              <a:spcAft>
                <a:spcPts val="0"/>
              </a:spcAft>
              <a:buClr>
                <a:schemeClr val="accent1"/>
              </a:buClr>
              <a:buSzPts val="1400"/>
              <a:buChar char="■"/>
              <a:defRPr>
                <a:solidFill>
                  <a:schemeClr val="accent1"/>
                </a:solidFill>
                <a:highlight>
                  <a:schemeClr val="lt1"/>
                </a:highlight>
              </a:defRPr>
            </a:lvl6pPr>
            <a:lvl7pPr indent="-317500" lvl="6" marL="3200400" rtl="0">
              <a:spcBef>
                <a:spcPts val="1600"/>
              </a:spcBef>
              <a:spcAft>
                <a:spcPts val="0"/>
              </a:spcAft>
              <a:buClr>
                <a:schemeClr val="accent1"/>
              </a:buClr>
              <a:buSzPts val="1400"/>
              <a:buChar char="●"/>
              <a:defRPr>
                <a:solidFill>
                  <a:schemeClr val="accent1"/>
                </a:solidFill>
                <a:highlight>
                  <a:schemeClr val="lt1"/>
                </a:highlight>
              </a:defRPr>
            </a:lvl7pPr>
            <a:lvl8pPr indent="-317500" lvl="7" marL="3657600" rtl="0">
              <a:spcBef>
                <a:spcPts val="1600"/>
              </a:spcBef>
              <a:spcAft>
                <a:spcPts val="0"/>
              </a:spcAft>
              <a:buClr>
                <a:schemeClr val="accent1"/>
              </a:buClr>
              <a:buSzPts val="1400"/>
              <a:buChar char="○"/>
              <a:defRPr>
                <a:solidFill>
                  <a:schemeClr val="accent1"/>
                </a:solidFill>
                <a:highlight>
                  <a:schemeClr val="lt1"/>
                </a:highlight>
              </a:defRPr>
            </a:lvl8pPr>
            <a:lvl9pPr indent="-317500" lvl="8" marL="4114800" rtl="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255" name="Google Shape;255;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Watermark">
  <p:cSld name="Title Slide with Watermark">
    <p:bg>
      <p:bgPr>
        <a:blipFill rotWithShape="1">
          <a:blip r:embed="rId2">
            <a:alphaModFix/>
          </a:blip>
          <a:stretch>
            <a:fillRect b="0" l="0" r="0" t="0"/>
          </a:stretch>
        </a:blipFill>
      </p:bgPr>
    </p:bg>
    <p:spTree>
      <p:nvGrpSpPr>
        <p:cNvPr id="27" name="Shape 27"/>
        <p:cNvGrpSpPr/>
        <p:nvPr/>
      </p:nvGrpSpPr>
      <p:grpSpPr>
        <a:xfrm>
          <a:off x="0" y="0"/>
          <a:ext cx="0" cy="0"/>
          <a:chOff x="0" y="0"/>
          <a:chExt cx="0" cy="0"/>
        </a:xfrm>
      </p:grpSpPr>
      <p:sp>
        <p:nvSpPr>
          <p:cNvPr id="28" name="Google Shape;28;p5"/>
          <p:cNvSpPr txBox="1"/>
          <p:nvPr>
            <p:ph idx="1" type="body"/>
          </p:nvPr>
        </p:nvSpPr>
        <p:spPr>
          <a:xfrm>
            <a:off x="1122215" y="2400300"/>
            <a:ext cx="8021700" cy="1657200"/>
          </a:xfrm>
          <a:prstGeom prst="rect">
            <a:avLst/>
          </a:prstGeom>
          <a:noFill/>
          <a:ln>
            <a:noFill/>
          </a:ln>
        </p:spPr>
        <p:txBody>
          <a:bodyPr anchorCtr="0" anchor="ctr" bIns="91425" lIns="91425" spcFirstLastPara="1" rIns="91425" wrap="square" tIns="91425">
            <a:noAutofit/>
          </a:bodyPr>
          <a:lstStyle>
            <a:lvl1pPr indent="-228600" lvl="0" marL="457200" rtl="0" algn="r">
              <a:spcBef>
                <a:spcPts val="0"/>
              </a:spcBef>
              <a:spcAft>
                <a:spcPts val="0"/>
              </a:spcAft>
              <a:buClr>
                <a:schemeClr val="dk1"/>
              </a:buClr>
              <a:buSzPts val="1400"/>
              <a:buFont typeface="Impact"/>
              <a:buNone/>
              <a:defRPr/>
            </a:lvl1pPr>
            <a:lvl2pPr indent="-228600" lvl="1" marL="914400" rtl="0" algn="r">
              <a:spcBef>
                <a:spcPts val="0"/>
              </a:spcBef>
              <a:spcAft>
                <a:spcPts val="0"/>
              </a:spcAft>
              <a:buClr>
                <a:schemeClr val="dk1"/>
              </a:buClr>
              <a:buSzPts val="1400"/>
              <a:buFont typeface="Impact"/>
              <a:buNone/>
              <a:defRPr/>
            </a:lvl2pPr>
            <a:lvl3pPr indent="-228600" lvl="2" marL="1371600" rtl="0" algn="r">
              <a:spcBef>
                <a:spcPts val="0"/>
              </a:spcBef>
              <a:spcAft>
                <a:spcPts val="0"/>
              </a:spcAft>
              <a:buClr>
                <a:schemeClr val="dk1"/>
              </a:buClr>
              <a:buSzPts val="1400"/>
              <a:buFont typeface="Impact"/>
              <a:buNone/>
              <a:defRPr/>
            </a:lvl3pPr>
            <a:lvl4pPr indent="-228600" lvl="3" marL="1828800" rtl="0" algn="r">
              <a:spcBef>
                <a:spcPts val="0"/>
              </a:spcBef>
              <a:spcAft>
                <a:spcPts val="0"/>
              </a:spcAft>
              <a:buClr>
                <a:schemeClr val="dk1"/>
              </a:buClr>
              <a:buSzPts val="1400"/>
              <a:buFont typeface="Impact"/>
              <a:buNone/>
              <a:defRPr/>
            </a:lvl4pPr>
            <a:lvl5pPr indent="-228600" lvl="4" marL="2286000" rtl="0" algn="r">
              <a:spcBef>
                <a:spcPts val="0"/>
              </a:spcBef>
              <a:spcAft>
                <a:spcPts val="0"/>
              </a:spcAft>
              <a:buClr>
                <a:schemeClr val="dk1"/>
              </a:buClr>
              <a:buSzPts val="1400"/>
              <a:buFont typeface="Impact"/>
              <a:buNone/>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
        <p:nvSpPr>
          <p:cNvPr id="29" name="Google Shape;29;p5"/>
          <p:cNvSpPr txBox="1"/>
          <p:nvPr>
            <p:ph type="ctrTitle"/>
          </p:nvPr>
        </p:nvSpPr>
        <p:spPr>
          <a:xfrm>
            <a:off x="3960813" y="2874821"/>
            <a:ext cx="4724400" cy="907500"/>
          </a:xfrm>
          <a:prstGeom prst="rect">
            <a:avLst/>
          </a:prstGeom>
          <a:noFill/>
          <a:ln>
            <a:noFill/>
          </a:ln>
        </p:spPr>
        <p:txBody>
          <a:bodyPr anchorCtr="0" anchor="b" bIns="91425" lIns="91425" spcFirstLastPara="1" rIns="91425" wrap="square" tIns="91425">
            <a:noAutofit/>
          </a:bodyPr>
          <a:lstStyle>
            <a:lvl1pPr indent="0" lvl="0" marL="0" marR="0" rtl="0" algn="l">
              <a:lnSpc>
                <a:spcPct val="108695"/>
              </a:lnSpc>
              <a:spcBef>
                <a:spcPts val="0"/>
              </a:spcBef>
              <a:spcAft>
                <a:spcPts val="0"/>
              </a:spcAft>
              <a:buClr>
                <a:schemeClr val="dk1"/>
              </a:buClr>
              <a:buSzPts val="1400"/>
              <a:buFont typeface="Arial"/>
              <a:buNone/>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30" name="Google Shape;30;p5"/>
          <p:cNvSpPr txBox="1"/>
          <p:nvPr>
            <p:ph idx="2" type="subTitle"/>
          </p:nvPr>
        </p:nvSpPr>
        <p:spPr>
          <a:xfrm>
            <a:off x="3960813" y="3792682"/>
            <a:ext cx="4724400" cy="867300"/>
          </a:xfrm>
          <a:prstGeom prst="rect">
            <a:avLst/>
          </a:prstGeom>
          <a:noFill/>
          <a:ln>
            <a:noFill/>
          </a:ln>
        </p:spPr>
        <p:txBody>
          <a:bodyPr anchorCtr="0" anchor="t" bIns="91425" lIns="91425" spcFirstLastPara="1" rIns="91425" wrap="square" tIns="91425">
            <a:noAutofit/>
          </a:bodyPr>
          <a:lstStyle>
            <a:lvl1pPr indent="0" lvl="0" marL="0" marR="0" rtl="0" algn="l">
              <a:lnSpc>
                <a:spcPct val="118181"/>
              </a:lnSpc>
              <a:spcBef>
                <a:spcPts val="0"/>
              </a:spcBef>
              <a:spcAft>
                <a:spcPts val="0"/>
              </a:spcAft>
              <a:buClr>
                <a:schemeClr val="dk1"/>
              </a:buClr>
              <a:buSzPts val="1400"/>
              <a:buFont typeface="Arial"/>
              <a:buNone/>
              <a:defRPr/>
            </a:lvl1pPr>
            <a:lvl2pPr indent="0" lvl="1" marL="457200" marR="0" rtl="0" algn="ctr">
              <a:spcBef>
                <a:spcPts val="600"/>
              </a:spcBef>
              <a:spcAft>
                <a:spcPts val="0"/>
              </a:spcAft>
              <a:buClr>
                <a:srgbClr val="888888"/>
              </a:buClr>
              <a:buSzPts val="1400"/>
              <a:buFont typeface="Arial"/>
              <a:buNone/>
              <a:defRPr/>
            </a:lvl2pPr>
            <a:lvl3pPr indent="0" lvl="2" marL="914400" marR="0" rtl="0" algn="ctr">
              <a:spcBef>
                <a:spcPts val="600"/>
              </a:spcBef>
              <a:spcAft>
                <a:spcPts val="0"/>
              </a:spcAft>
              <a:buClr>
                <a:srgbClr val="888888"/>
              </a:buClr>
              <a:buSzPts val="1400"/>
              <a:buFont typeface="Arial"/>
              <a:buNone/>
              <a:defRPr/>
            </a:lvl3pPr>
            <a:lvl4pPr indent="0" lvl="3" marL="1371600" marR="0" rtl="0" algn="ctr">
              <a:spcBef>
                <a:spcPts val="600"/>
              </a:spcBef>
              <a:spcAft>
                <a:spcPts val="0"/>
              </a:spcAft>
              <a:buClr>
                <a:srgbClr val="888888"/>
              </a:buClr>
              <a:buSzPts val="1400"/>
              <a:buFont typeface="Arial"/>
              <a:buNone/>
              <a:defRPr/>
            </a:lvl4pPr>
            <a:lvl5pPr indent="0" lvl="4" marL="1828800" marR="0" rtl="0" algn="ctr">
              <a:spcBef>
                <a:spcPts val="600"/>
              </a:spcBef>
              <a:spcAft>
                <a:spcPts val="0"/>
              </a:spcAft>
              <a:buClr>
                <a:srgbClr val="888888"/>
              </a:buClr>
              <a:buSzPts val="1400"/>
              <a:buFont typeface="Arial"/>
              <a:buNone/>
              <a:defRPr/>
            </a:lvl5pPr>
            <a:lvl6pPr indent="0" lvl="5" marL="2286000" marR="0" rtl="0" algn="ctr">
              <a:spcBef>
                <a:spcPts val="360"/>
              </a:spcBef>
              <a:spcAft>
                <a:spcPts val="0"/>
              </a:spcAft>
              <a:buClr>
                <a:srgbClr val="888888"/>
              </a:buClr>
              <a:buSzPts val="1400"/>
              <a:buFont typeface="Arial"/>
              <a:buNone/>
              <a:defRPr/>
            </a:lvl6pPr>
            <a:lvl7pPr indent="0" lvl="6" marL="2743200" marR="0" rtl="0" algn="ctr">
              <a:spcBef>
                <a:spcPts val="360"/>
              </a:spcBef>
              <a:spcAft>
                <a:spcPts val="0"/>
              </a:spcAft>
              <a:buClr>
                <a:srgbClr val="888888"/>
              </a:buClr>
              <a:buSzPts val="1400"/>
              <a:buFont typeface="Arial"/>
              <a:buNone/>
              <a:defRPr/>
            </a:lvl7pPr>
            <a:lvl8pPr indent="0" lvl="7" marL="3200400" marR="0" rtl="0" algn="ctr">
              <a:spcBef>
                <a:spcPts val="360"/>
              </a:spcBef>
              <a:spcAft>
                <a:spcPts val="0"/>
              </a:spcAft>
              <a:buClr>
                <a:srgbClr val="888888"/>
              </a:buClr>
              <a:buSzPts val="1400"/>
              <a:buFont typeface="Arial"/>
              <a:buNone/>
              <a:defRPr/>
            </a:lvl8pPr>
            <a:lvl9pPr indent="0" lvl="8" marL="3657600" marR="0" rtl="0" algn="ctr">
              <a:spcBef>
                <a:spcPts val="360"/>
              </a:spcBef>
              <a:spcAft>
                <a:spcPts val="0"/>
              </a:spcAft>
              <a:buClr>
                <a:srgbClr val="888888"/>
              </a:buClr>
              <a:buSzPts val="1400"/>
              <a:buFont typeface="Arial"/>
              <a:buNone/>
              <a:defRPr/>
            </a:lvl9pPr>
          </a:lstStyle>
          <a:p/>
        </p:txBody>
      </p:sp>
      <p:sp>
        <p:nvSpPr>
          <p:cNvPr id="31" name="Google Shape;31;p5"/>
          <p:cNvSpPr txBox="1"/>
          <p:nvPr>
            <p:ph idx="10" type="dt"/>
          </p:nvPr>
        </p:nvSpPr>
        <p:spPr>
          <a:xfrm>
            <a:off x="457200" y="4724058"/>
            <a:ext cx="1981200" cy="204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32" name="Google Shape;32;p5"/>
          <p:cNvSpPr txBox="1"/>
          <p:nvPr>
            <p:ph idx="11" type="ftr"/>
          </p:nvPr>
        </p:nvSpPr>
        <p:spPr>
          <a:xfrm>
            <a:off x="3962400" y="4724058"/>
            <a:ext cx="3810000" cy="204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33" name="Google Shape;33;p5"/>
          <p:cNvSpPr txBox="1"/>
          <p:nvPr>
            <p:ph idx="12" type="sldNum"/>
          </p:nvPr>
        </p:nvSpPr>
        <p:spPr>
          <a:xfrm>
            <a:off x="8264856" y="4734294"/>
            <a:ext cx="685800" cy="198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chemeClr val="dk1"/>
                </a:solidFill>
                <a:latin typeface="Rokkitt"/>
                <a:ea typeface="Rokkitt"/>
                <a:cs typeface="Rokkitt"/>
                <a:sym typeface="Rokkitt"/>
              </a:defRPr>
            </a:lvl1pPr>
            <a:lvl2pPr indent="0" lvl="1" marL="0" marR="0" rtl="0" algn="r">
              <a:spcBef>
                <a:spcPts val="0"/>
              </a:spcBef>
              <a:buNone/>
              <a:defRPr b="0" i="0" sz="1100" u="none" cap="none" strike="noStrike">
                <a:solidFill>
                  <a:schemeClr val="dk1"/>
                </a:solidFill>
                <a:latin typeface="Rokkitt"/>
                <a:ea typeface="Rokkitt"/>
                <a:cs typeface="Rokkitt"/>
                <a:sym typeface="Rokkitt"/>
              </a:defRPr>
            </a:lvl2pPr>
            <a:lvl3pPr indent="0" lvl="2" marL="0" marR="0" rtl="0" algn="r">
              <a:spcBef>
                <a:spcPts val="0"/>
              </a:spcBef>
              <a:buNone/>
              <a:defRPr b="0" i="0" sz="1100" u="none" cap="none" strike="noStrike">
                <a:solidFill>
                  <a:schemeClr val="dk1"/>
                </a:solidFill>
                <a:latin typeface="Rokkitt"/>
                <a:ea typeface="Rokkitt"/>
                <a:cs typeface="Rokkitt"/>
                <a:sym typeface="Rokkitt"/>
              </a:defRPr>
            </a:lvl3pPr>
            <a:lvl4pPr indent="0" lvl="3" marL="0" marR="0" rtl="0" algn="r">
              <a:spcBef>
                <a:spcPts val="0"/>
              </a:spcBef>
              <a:buNone/>
              <a:defRPr b="0" i="0" sz="1100" u="none" cap="none" strike="noStrike">
                <a:solidFill>
                  <a:schemeClr val="dk1"/>
                </a:solidFill>
                <a:latin typeface="Rokkitt"/>
                <a:ea typeface="Rokkitt"/>
                <a:cs typeface="Rokkitt"/>
                <a:sym typeface="Rokkitt"/>
              </a:defRPr>
            </a:lvl4pPr>
            <a:lvl5pPr indent="0" lvl="4" marL="0" marR="0" rtl="0" algn="r">
              <a:spcBef>
                <a:spcPts val="0"/>
              </a:spcBef>
              <a:buNone/>
              <a:defRPr b="0" i="0" sz="1100" u="none" cap="none" strike="noStrike">
                <a:solidFill>
                  <a:schemeClr val="dk1"/>
                </a:solidFill>
                <a:latin typeface="Rokkitt"/>
                <a:ea typeface="Rokkitt"/>
                <a:cs typeface="Rokkitt"/>
                <a:sym typeface="Rokkitt"/>
              </a:defRPr>
            </a:lvl5pPr>
            <a:lvl6pPr indent="0" lvl="5" marL="0" marR="0" rtl="0" algn="r">
              <a:spcBef>
                <a:spcPts val="0"/>
              </a:spcBef>
              <a:buNone/>
              <a:defRPr b="0" i="0" sz="1100" u="none" cap="none" strike="noStrike">
                <a:solidFill>
                  <a:schemeClr val="dk1"/>
                </a:solidFill>
                <a:latin typeface="Rokkitt"/>
                <a:ea typeface="Rokkitt"/>
                <a:cs typeface="Rokkitt"/>
                <a:sym typeface="Rokkitt"/>
              </a:defRPr>
            </a:lvl6pPr>
            <a:lvl7pPr indent="0" lvl="6" marL="0" marR="0" rtl="0" algn="r">
              <a:spcBef>
                <a:spcPts val="0"/>
              </a:spcBef>
              <a:buNone/>
              <a:defRPr b="0" i="0" sz="1100" u="none" cap="none" strike="noStrike">
                <a:solidFill>
                  <a:schemeClr val="dk1"/>
                </a:solidFill>
                <a:latin typeface="Rokkitt"/>
                <a:ea typeface="Rokkitt"/>
                <a:cs typeface="Rokkitt"/>
                <a:sym typeface="Rokkitt"/>
              </a:defRPr>
            </a:lvl7pPr>
            <a:lvl8pPr indent="0" lvl="7" marL="0" marR="0" rtl="0" algn="r">
              <a:spcBef>
                <a:spcPts val="0"/>
              </a:spcBef>
              <a:buNone/>
              <a:defRPr b="0" i="0" sz="1100" u="none" cap="none" strike="noStrike">
                <a:solidFill>
                  <a:schemeClr val="dk1"/>
                </a:solidFill>
                <a:latin typeface="Rokkitt"/>
                <a:ea typeface="Rokkitt"/>
                <a:cs typeface="Rokkitt"/>
                <a:sym typeface="Rokkitt"/>
              </a:defRPr>
            </a:lvl8pPr>
            <a:lvl9pPr indent="0" lvl="8" marL="0" marR="0" rtl="0" algn="r">
              <a:spcBef>
                <a:spcPts val="0"/>
              </a:spcBef>
              <a:buNone/>
              <a:defRPr b="0" i="0" sz="1100" u="none" cap="none" strike="noStrike">
                <a:solidFill>
                  <a:schemeClr val="dk1"/>
                </a:solidFill>
                <a:latin typeface="Rokkitt"/>
                <a:ea typeface="Rokkitt"/>
                <a:cs typeface="Rokkitt"/>
                <a:sym typeface="Rokki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6" name="Shape 256"/>
        <p:cNvGrpSpPr/>
        <p:nvPr/>
      </p:nvGrpSpPr>
      <p:grpSpPr>
        <a:xfrm>
          <a:off x="0" y="0"/>
          <a:ext cx="0" cy="0"/>
          <a:chOff x="0" y="0"/>
          <a:chExt cx="0" cy="0"/>
        </a:xfrm>
      </p:grpSpPr>
      <p:sp>
        <p:nvSpPr>
          <p:cNvPr id="257" name="Google Shape;257;p43"/>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258" name="Google Shape;258;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9" name="Shape 259"/>
        <p:cNvGrpSpPr/>
        <p:nvPr/>
      </p:nvGrpSpPr>
      <p:grpSpPr>
        <a:xfrm>
          <a:off x="0" y="0"/>
          <a:ext cx="0" cy="0"/>
          <a:chOff x="0" y="0"/>
          <a:chExt cx="0" cy="0"/>
        </a:xfrm>
      </p:grpSpPr>
      <p:sp>
        <p:nvSpPr>
          <p:cNvPr id="260" name="Google Shape;260;p44"/>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highlight>
                  <a:schemeClr val="accent1"/>
                </a:highlight>
              </a:defRPr>
            </a:lvl1pPr>
            <a:lvl2pPr lvl="1" rtl="0" algn="ctr">
              <a:spcBef>
                <a:spcPts val="0"/>
              </a:spcBef>
              <a:spcAft>
                <a:spcPts val="0"/>
              </a:spcAft>
              <a:buClr>
                <a:schemeClr val="lt1"/>
              </a:buClr>
              <a:buSzPts val="12000"/>
              <a:buNone/>
              <a:defRPr sz="12000">
                <a:solidFill>
                  <a:schemeClr val="lt1"/>
                </a:solidFill>
                <a:highlight>
                  <a:schemeClr val="accent1"/>
                </a:highlight>
              </a:defRPr>
            </a:lvl2pPr>
            <a:lvl3pPr lvl="2" rtl="0" algn="ctr">
              <a:spcBef>
                <a:spcPts val="0"/>
              </a:spcBef>
              <a:spcAft>
                <a:spcPts val="0"/>
              </a:spcAft>
              <a:buClr>
                <a:schemeClr val="lt1"/>
              </a:buClr>
              <a:buSzPts val="12000"/>
              <a:buNone/>
              <a:defRPr sz="12000">
                <a:solidFill>
                  <a:schemeClr val="lt1"/>
                </a:solidFill>
                <a:highlight>
                  <a:schemeClr val="accent1"/>
                </a:highlight>
              </a:defRPr>
            </a:lvl3pPr>
            <a:lvl4pPr lvl="3" rtl="0" algn="ctr">
              <a:spcBef>
                <a:spcPts val="0"/>
              </a:spcBef>
              <a:spcAft>
                <a:spcPts val="0"/>
              </a:spcAft>
              <a:buClr>
                <a:schemeClr val="lt1"/>
              </a:buClr>
              <a:buSzPts val="12000"/>
              <a:buNone/>
              <a:defRPr sz="12000">
                <a:solidFill>
                  <a:schemeClr val="lt1"/>
                </a:solidFill>
                <a:highlight>
                  <a:schemeClr val="accent1"/>
                </a:highlight>
              </a:defRPr>
            </a:lvl4pPr>
            <a:lvl5pPr lvl="4" rtl="0" algn="ctr">
              <a:spcBef>
                <a:spcPts val="0"/>
              </a:spcBef>
              <a:spcAft>
                <a:spcPts val="0"/>
              </a:spcAft>
              <a:buClr>
                <a:schemeClr val="lt1"/>
              </a:buClr>
              <a:buSzPts val="12000"/>
              <a:buNone/>
              <a:defRPr sz="12000">
                <a:solidFill>
                  <a:schemeClr val="lt1"/>
                </a:solidFill>
                <a:highlight>
                  <a:schemeClr val="accent1"/>
                </a:highlight>
              </a:defRPr>
            </a:lvl5pPr>
            <a:lvl6pPr lvl="5" rtl="0" algn="ctr">
              <a:spcBef>
                <a:spcPts val="0"/>
              </a:spcBef>
              <a:spcAft>
                <a:spcPts val="0"/>
              </a:spcAft>
              <a:buClr>
                <a:schemeClr val="lt1"/>
              </a:buClr>
              <a:buSzPts val="12000"/>
              <a:buNone/>
              <a:defRPr sz="12000">
                <a:solidFill>
                  <a:schemeClr val="lt1"/>
                </a:solidFill>
                <a:highlight>
                  <a:schemeClr val="accent1"/>
                </a:highlight>
              </a:defRPr>
            </a:lvl6pPr>
            <a:lvl7pPr lvl="6" rtl="0" algn="ctr">
              <a:spcBef>
                <a:spcPts val="0"/>
              </a:spcBef>
              <a:spcAft>
                <a:spcPts val="0"/>
              </a:spcAft>
              <a:buClr>
                <a:schemeClr val="lt1"/>
              </a:buClr>
              <a:buSzPts val="12000"/>
              <a:buNone/>
              <a:defRPr sz="12000">
                <a:solidFill>
                  <a:schemeClr val="lt1"/>
                </a:solidFill>
                <a:highlight>
                  <a:schemeClr val="accent1"/>
                </a:highlight>
              </a:defRPr>
            </a:lvl7pPr>
            <a:lvl8pPr lvl="7" rtl="0" algn="ctr">
              <a:spcBef>
                <a:spcPts val="0"/>
              </a:spcBef>
              <a:spcAft>
                <a:spcPts val="0"/>
              </a:spcAft>
              <a:buClr>
                <a:schemeClr val="lt1"/>
              </a:buClr>
              <a:buSzPts val="12000"/>
              <a:buNone/>
              <a:defRPr sz="12000">
                <a:solidFill>
                  <a:schemeClr val="lt1"/>
                </a:solidFill>
                <a:highlight>
                  <a:schemeClr val="accent1"/>
                </a:highlight>
              </a:defRPr>
            </a:lvl8pPr>
            <a:lvl9pPr lvl="8" rtl="0"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261" name="Google Shape;261;p44"/>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rtl="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rtl="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rtl="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rtl="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rtl="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rtl="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rtl="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rtl="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262" name="Google Shape;262;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3" name="Shape 263"/>
        <p:cNvGrpSpPr/>
        <p:nvPr/>
      </p:nvGrpSpPr>
      <p:grpSpPr>
        <a:xfrm>
          <a:off x="0" y="0"/>
          <a:ext cx="0" cy="0"/>
          <a:chOff x="0" y="0"/>
          <a:chExt cx="0" cy="0"/>
        </a:xfrm>
      </p:grpSpPr>
      <p:sp>
        <p:nvSpPr>
          <p:cNvPr id="264" name="Google Shape;264;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6" name="Shape 26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rotWithShape="1">
          <a:blip r:embed="rId2">
            <a:alphaModFix/>
          </a:blip>
          <a:stretch>
            <a:fillRect b="0" l="0" r="0" t="0"/>
          </a:stretch>
        </a:blipFill>
      </p:bgPr>
    </p:bg>
    <p:spTree>
      <p:nvGrpSpPr>
        <p:cNvPr id="34" name="Shape 34"/>
        <p:cNvGrpSpPr/>
        <p:nvPr/>
      </p:nvGrpSpPr>
      <p:grpSpPr>
        <a:xfrm>
          <a:off x="0" y="0"/>
          <a:ext cx="0" cy="0"/>
          <a:chOff x="0" y="0"/>
          <a:chExt cx="0" cy="0"/>
        </a:xfrm>
      </p:grpSpPr>
      <p:sp>
        <p:nvSpPr>
          <p:cNvPr id="35" name="Google Shape;35;p6"/>
          <p:cNvSpPr txBox="1"/>
          <p:nvPr>
            <p:ph type="title"/>
          </p:nvPr>
        </p:nvSpPr>
        <p:spPr>
          <a:xfrm>
            <a:off x="457200" y="1645920"/>
            <a:ext cx="7772400" cy="1021500"/>
          </a:xfrm>
          <a:prstGeom prst="rect">
            <a:avLst/>
          </a:prstGeom>
          <a:noFill/>
          <a:ln>
            <a:noFill/>
          </a:ln>
        </p:spPr>
        <p:txBody>
          <a:bodyPr anchorCtr="0" anchor="b" bIns="91425" lIns="91425" spcFirstLastPara="1" rIns="91425" wrap="square" tIns="91425">
            <a:noAutofit/>
          </a:bodyPr>
          <a:lstStyle>
            <a:lvl1pPr lvl="0" rtl="0" algn="l">
              <a:lnSpc>
                <a:spcPct val="108695"/>
              </a:lnSpc>
              <a:spcBef>
                <a:spcPts val="0"/>
              </a:spcBef>
              <a:spcAft>
                <a:spcPts val="0"/>
              </a:spcAft>
              <a:buClr>
                <a:schemeClr val="dk1"/>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6" name="Google Shape;36;p6"/>
          <p:cNvSpPr txBox="1"/>
          <p:nvPr>
            <p:ph idx="1" type="body"/>
          </p:nvPr>
        </p:nvSpPr>
        <p:spPr>
          <a:xfrm>
            <a:off x="457200" y="2667762"/>
            <a:ext cx="7772400" cy="740700"/>
          </a:xfrm>
          <a:prstGeom prst="rect">
            <a:avLst/>
          </a:prstGeom>
          <a:noFill/>
          <a:ln>
            <a:noFill/>
          </a:ln>
        </p:spPr>
        <p:txBody>
          <a:bodyPr anchorCtr="0" anchor="t" bIns="91425" lIns="91425" spcFirstLastPara="1" rIns="91425" wrap="square" tIns="91425">
            <a:noAutofit/>
          </a:bodyPr>
          <a:lstStyle>
            <a:lvl1pPr indent="-228600" lvl="0" marL="457200" rtl="0">
              <a:spcBef>
                <a:spcPts val="0"/>
              </a:spcBef>
              <a:spcAft>
                <a:spcPts val="0"/>
              </a:spcAft>
              <a:buClr>
                <a:schemeClr val="dk1"/>
              </a:buClr>
              <a:buSzPts val="1400"/>
              <a:buNone/>
              <a:defRPr/>
            </a:lvl1pPr>
            <a:lvl2pPr indent="-228600" lvl="1" marL="914400" rtl="0">
              <a:spcBef>
                <a:spcPts val="600"/>
              </a:spcBef>
              <a:spcAft>
                <a:spcPts val="0"/>
              </a:spcAft>
              <a:buClr>
                <a:srgbClr val="888888"/>
              </a:buClr>
              <a:buSzPts val="1400"/>
              <a:buNone/>
              <a:defRPr/>
            </a:lvl2pPr>
            <a:lvl3pPr indent="-228600" lvl="2" marL="1371600" rtl="0">
              <a:spcBef>
                <a:spcPts val="600"/>
              </a:spcBef>
              <a:spcAft>
                <a:spcPts val="0"/>
              </a:spcAft>
              <a:buClr>
                <a:srgbClr val="888888"/>
              </a:buClr>
              <a:buSzPts val="1400"/>
              <a:buNone/>
              <a:defRPr/>
            </a:lvl3pPr>
            <a:lvl4pPr indent="-228600" lvl="3" marL="1828800" rtl="0">
              <a:spcBef>
                <a:spcPts val="600"/>
              </a:spcBef>
              <a:spcAft>
                <a:spcPts val="0"/>
              </a:spcAft>
              <a:buClr>
                <a:srgbClr val="888888"/>
              </a:buClr>
              <a:buSzPts val="1400"/>
              <a:buNone/>
              <a:defRPr/>
            </a:lvl4pPr>
            <a:lvl5pPr indent="-228600" lvl="4" marL="2286000" rtl="0">
              <a:spcBef>
                <a:spcPts val="600"/>
              </a:spcBef>
              <a:spcAft>
                <a:spcPts val="0"/>
              </a:spcAft>
              <a:buClr>
                <a:srgbClr val="888888"/>
              </a:buClr>
              <a:buSzPts val="1400"/>
              <a:buNone/>
              <a:defRPr/>
            </a:lvl5pPr>
            <a:lvl6pPr indent="-228600" lvl="5" marL="2743200" rtl="0">
              <a:spcBef>
                <a:spcPts val="360"/>
              </a:spcBef>
              <a:spcAft>
                <a:spcPts val="0"/>
              </a:spcAft>
              <a:buClr>
                <a:srgbClr val="888888"/>
              </a:buClr>
              <a:buSzPts val="1400"/>
              <a:buNone/>
              <a:defRPr/>
            </a:lvl6pPr>
            <a:lvl7pPr indent="-228600" lvl="6" marL="3200400" rtl="0">
              <a:spcBef>
                <a:spcPts val="360"/>
              </a:spcBef>
              <a:spcAft>
                <a:spcPts val="0"/>
              </a:spcAft>
              <a:buClr>
                <a:srgbClr val="888888"/>
              </a:buClr>
              <a:buSzPts val="1400"/>
              <a:buNone/>
              <a:defRPr/>
            </a:lvl7pPr>
            <a:lvl8pPr indent="-228600" lvl="7" marL="3657600" rtl="0">
              <a:spcBef>
                <a:spcPts val="360"/>
              </a:spcBef>
              <a:spcAft>
                <a:spcPts val="0"/>
              </a:spcAft>
              <a:buClr>
                <a:srgbClr val="888888"/>
              </a:buClr>
              <a:buSzPts val="1400"/>
              <a:buNone/>
              <a:defRPr/>
            </a:lvl8pPr>
            <a:lvl9pPr indent="-228600" lvl="8" marL="4114800" rtl="0">
              <a:spcBef>
                <a:spcPts val="360"/>
              </a:spcBef>
              <a:spcAft>
                <a:spcPts val="0"/>
              </a:spcAft>
              <a:buClr>
                <a:srgbClr val="888888"/>
              </a:buClr>
              <a:buSzPts val="1400"/>
              <a:buNone/>
              <a:defRPr/>
            </a:lvl9pPr>
          </a:lstStyle>
          <a:p/>
        </p:txBody>
      </p:sp>
      <p:sp>
        <p:nvSpPr>
          <p:cNvPr id="37" name="Google Shape;37;p6"/>
          <p:cNvSpPr txBox="1"/>
          <p:nvPr>
            <p:ph idx="10" type="dt"/>
          </p:nvPr>
        </p:nvSpPr>
        <p:spPr>
          <a:xfrm>
            <a:off x="7663438" y="4735846"/>
            <a:ext cx="1295400" cy="1989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38" name="Google Shape;38;p6"/>
          <p:cNvSpPr txBox="1"/>
          <p:nvPr>
            <p:ph idx="11" type="ftr"/>
          </p:nvPr>
        </p:nvSpPr>
        <p:spPr>
          <a:xfrm>
            <a:off x="3942607" y="4729348"/>
            <a:ext cx="3717900" cy="1944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39" name="Google Shape;39;p6"/>
          <p:cNvSpPr txBox="1"/>
          <p:nvPr>
            <p:ph idx="12" type="sldNum"/>
          </p:nvPr>
        </p:nvSpPr>
        <p:spPr>
          <a:xfrm>
            <a:off x="7521388" y="4107073"/>
            <a:ext cx="1483200" cy="6390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200" u="none" cap="none" strike="noStrike">
                <a:solidFill>
                  <a:schemeClr val="dk1"/>
                </a:solidFill>
                <a:latin typeface="Impact"/>
                <a:ea typeface="Impact"/>
                <a:cs typeface="Impact"/>
                <a:sym typeface="Impact"/>
              </a:defRPr>
            </a:lvl1pPr>
            <a:lvl2pPr indent="0" lvl="1" marL="0" marR="0" rtl="0" algn="r">
              <a:spcBef>
                <a:spcPts val="0"/>
              </a:spcBef>
              <a:buNone/>
              <a:defRPr b="0" i="0" sz="8200" u="none" cap="none" strike="noStrike">
                <a:solidFill>
                  <a:schemeClr val="dk1"/>
                </a:solidFill>
                <a:latin typeface="Impact"/>
                <a:ea typeface="Impact"/>
                <a:cs typeface="Impact"/>
                <a:sym typeface="Impact"/>
              </a:defRPr>
            </a:lvl2pPr>
            <a:lvl3pPr indent="0" lvl="2" marL="0" marR="0" rtl="0" algn="r">
              <a:spcBef>
                <a:spcPts val="0"/>
              </a:spcBef>
              <a:buNone/>
              <a:defRPr b="0" i="0" sz="8200" u="none" cap="none" strike="noStrike">
                <a:solidFill>
                  <a:schemeClr val="dk1"/>
                </a:solidFill>
                <a:latin typeface="Impact"/>
                <a:ea typeface="Impact"/>
                <a:cs typeface="Impact"/>
                <a:sym typeface="Impact"/>
              </a:defRPr>
            </a:lvl3pPr>
            <a:lvl4pPr indent="0" lvl="3" marL="0" marR="0" rtl="0" algn="r">
              <a:spcBef>
                <a:spcPts val="0"/>
              </a:spcBef>
              <a:buNone/>
              <a:defRPr b="0" i="0" sz="8200" u="none" cap="none" strike="noStrike">
                <a:solidFill>
                  <a:schemeClr val="dk1"/>
                </a:solidFill>
                <a:latin typeface="Impact"/>
                <a:ea typeface="Impact"/>
                <a:cs typeface="Impact"/>
                <a:sym typeface="Impact"/>
              </a:defRPr>
            </a:lvl4pPr>
            <a:lvl5pPr indent="0" lvl="4" marL="0" marR="0" rtl="0" algn="r">
              <a:spcBef>
                <a:spcPts val="0"/>
              </a:spcBef>
              <a:buNone/>
              <a:defRPr b="0" i="0" sz="8200" u="none" cap="none" strike="noStrike">
                <a:solidFill>
                  <a:schemeClr val="dk1"/>
                </a:solidFill>
                <a:latin typeface="Impact"/>
                <a:ea typeface="Impact"/>
                <a:cs typeface="Impact"/>
                <a:sym typeface="Impact"/>
              </a:defRPr>
            </a:lvl5pPr>
            <a:lvl6pPr indent="0" lvl="5" marL="0" marR="0" rtl="0" algn="r">
              <a:spcBef>
                <a:spcPts val="0"/>
              </a:spcBef>
              <a:buNone/>
              <a:defRPr b="0" i="0" sz="8200" u="none" cap="none" strike="noStrike">
                <a:solidFill>
                  <a:schemeClr val="dk1"/>
                </a:solidFill>
                <a:latin typeface="Impact"/>
                <a:ea typeface="Impact"/>
                <a:cs typeface="Impact"/>
                <a:sym typeface="Impact"/>
              </a:defRPr>
            </a:lvl6pPr>
            <a:lvl7pPr indent="0" lvl="6" marL="0" marR="0" rtl="0" algn="r">
              <a:spcBef>
                <a:spcPts val="0"/>
              </a:spcBef>
              <a:buNone/>
              <a:defRPr b="0" i="0" sz="8200" u="none" cap="none" strike="noStrike">
                <a:solidFill>
                  <a:schemeClr val="dk1"/>
                </a:solidFill>
                <a:latin typeface="Impact"/>
                <a:ea typeface="Impact"/>
                <a:cs typeface="Impact"/>
                <a:sym typeface="Impact"/>
              </a:defRPr>
            </a:lvl7pPr>
            <a:lvl8pPr indent="0" lvl="7" marL="0" marR="0" rtl="0" algn="r">
              <a:spcBef>
                <a:spcPts val="0"/>
              </a:spcBef>
              <a:buNone/>
              <a:defRPr b="0" i="0" sz="8200" u="none" cap="none" strike="noStrike">
                <a:solidFill>
                  <a:schemeClr val="dk1"/>
                </a:solidFill>
                <a:latin typeface="Impact"/>
                <a:ea typeface="Impact"/>
                <a:cs typeface="Impact"/>
                <a:sym typeface="Impact"/>
              </a:defRPr>
            </a:lvl8pPr>
            <a:lvl9pPr indent="0" lvl="8" marL="0" marR="0" rtl="0" algn="r">
              <a:spcBef>
                <a:spcPts val="0"/>
              </a:spcBef>
              <a:buNone/>
              <a:defRPr b="0" i="0" sz="8200" u="none" cap="none" strike="noStrike">
                <a:solidFill>
                  <a:schemeClr val="dk1"/>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with Watermark">
  <p:cSld name="Section with Watermark">
    <p:bg>
      <p:bgPr>
        <a:blipFill rotWithShape="1">
          <a:blip r:embed="rId2">
            <a:alphaModFix/>
          </a:blip>
          <a:stretch>
            <a:fillRect b="0" l="0" r="0" t="0"/>
          </a:stretch>
        </a:blipFill>
      </p:bgPr>
    </p:bg>
    <p:spTree>
      <p:nvGrpSpPr>
        <p:cNvPr id="40" name="Shape 40"/>
        <p:cNvGrpSpPr/>
        <p:nvPr/>
      </p:nvGrpSpPr>
      <p:grpSpPr>
        <a:xfrm>
          <a:off x="0" y="0"/>
          <a:ext cx="0" cy="0"/>
          <a:chOff x="0" y="0"/>
          <a:chExt cx="0" cy="0"/>
        </a:xfrm>
      </p:grpSpPr>
      <p:sp>
        <p:nvSpPr>
          <p:cNvPr id="41" name="Google Shape;41;p7"/>
          <p:cNvSpPr txBox="1"/>
          <p:nvPr>
            <p:ph idx="1" type="body"/>
          </p:nvPr>
        </p:nvSpPr>
        <p:spPr>
          <a:xfrm>
            <a:off x="712693" y="1267385"/>
            <a:ext cx="8431200" cy="1657200"/>
          </a:xfrm>
          <a:prstGeom prst="rect">
            <a:avLst/>
          </a:prstGeom>
          <a:noFill/>
          <a:ln>
            <a:noFill/>
          </a:ln>
        </p:spPr>
        <p:txBody>
          <a:bodyPr anchorCtr="0" anchor="ctr" bIns="91425" lIns="91425" spcFirstLastPara="1" rIns="91425" wrap="square" tIns="91425">
            <a:noAutofit/>
          </a:bodyPr>
          <a:lstStyle>
            <a:lvl1pPr indent="-228600" lvl="0" marL="457200" rtl="0" algn="l">
              <a:spcBef>
                <a:spcPts val="0"/>
              </a:spcBef>
              <a:spcAft>
                <a:spcPts val="0"/>
              </a:spcAft>
              <a:buClr>
                <a:schemeClr val="dk1"/>
              </a:buClr>
              <a:buSzPts val="1400"/>
              <a:buFont typeface="Impact"/>
              <a:buNone/>
              <a:defRPr/>
            </a:lvl1pPr>
            <a:lvl2pPr indent="-228600" lvl="1" marL="914400" rtl="0" algn="l">
              <a:spcBef>
                <a:spcPts val="0"/>
              </a:spcBef>
              <a:spcAft>
                <a:spcPts val="0"/>
              </a:spcAft>
              <a:buClr>
                <a:schemeClr val="dk1"/>
              </a:buClr>
              <a:buSzPts val="1400"/>
              <a:buFont typeface="Impact"/>
              <a:buNone/>
              <a:defRPr/>
            </a:lvl2pPr>
            <a:lvl3pPr indent="-228600" lvl="2" marL="1371600" rtl="0" algn="l">
              <a:spcBef>
                <a:spcPts val="0"/>
              </a:spcBef>
              <a:spcAft>
                <a:spcPts val="0"/>
              </a:spcAft>
              <a:buClr>
                <a:schemeClr val="dk1"/>
              </a:buClr>
              <a:buSzPts val="1400"/>
              <a:buFont typeface="Impact"/>
              <a:buNone/>
              <a:defRPr/>
            </a:lvl3pPr>
            <a:lvl4pPr indent="-228600" lvl="3" marL="1828800" rtl="0" algn="l">
              <a:spcBef>
                <a:spcPts val="0"/>
              </a:spcBef>
              <a:spcAft>
                <a:spcPts val="0"/>
              </a:spcAft>
              <a:buClr>
                <a:schemeClr val="dk1"/>
              </a:buClr>
              <a:buSzPts val="1400"/>
              <a:buFont typeface="Impact"/>
              <a:buNone/>
              <a:defRPr/>
            </a:lvl4pPr>
            <a:lvl5pPr indent="-228600" lvl="4" marL="2286000" rtl="0" algn="l">
              <a:spcBef>
                <a:spcPts val="0"/>
              </a:spcBef>
              <a:spcAft>
                <a:spcPts val="0"/>
              </a:spcAft>
              <a:buClr>
                <a:schemeClr val="dk1"/>
              </a:buClr>
              <a:buSzPts val="1400"/>
              <a:buFont typeface="Impact"/>
              <a:buNone/>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
        <p:nvSpPr>
          <p:cNvPr id="42" name="Google Shape;42;p7"/>
          <p:cNvSpPr txBox="1"/>
          <p:nvPr>
            <p:ph type="title"/>
          </p:nvPr>
        </p:nvSpPr>
        <p:spPr>
          <a:xfrm>
            <a:off x="457201" y="1647265"/>
            <a:ext cx="5334000" cy="1021500"/>
          </a:xfrm>
          <a:prstGeom prst="rect">
            <a:avLst/>
          </a:prstGeom>
          <a:noFill/>
          <a:ln>
            <a:noFill/>
          </a:ln>
        </p:spPr>
        <p:txBody>
          <a:bodyPr anchorCtr="0" anchor="b" bIns="91425" lIns="91425" spcFirstLastPara="1" rIns="91425" wrap="square" tIns="91425">
            <a:noAutofit/>
          </a:bodyPr>
          <a:lstStyle>
            <a:lvl1pPr lvl="0" rtl="0" algn="l">
              <a:lnSpc>
                <a:spcPct val="108695"/>
              </a:lnSpc>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43" name="Google Shape;43;p7"/>
          <p:cNvSpPr txBox="1"/>
          <p:nvPr>
            <p:ph idx="2" type="body"/>
          </p:nvPr>
        </p:nvSpPr>
        <p:spPr>
          <a:xfrm>
            <a:off x="457200" y="2670463"/>
            <a:ext cx="5334000" cy="737400"/>
          </a:xfrm>
          <a:prstGeom prst="rect">
            <a:avLst/>
          </a:prstGeom>
          <a:noFill/>
          <a:ln>
            <a:noFill/>
          </a:ln>
        </p:spPr>
        <p:txBody>
          <a:bodyPr anchorCtr="0" anchor="t" bIns="91425" lIns="91425" spcFirstLastPara="1" rIns="91425" wrap="square" tIns="91425">
            <a:noAutofit/>
          </a:bodyPr>
          <a:lstStyle>
            <a:lvl1pPr indent="-228600" lvl="0" marL="457200" rtl="0">
              <a:spcBef>
                <a:spcPts val="0"/>
              </a:spcBef>
              <a:spcAft>
                <a:spcPts val="0"/>
              </a:spcAft>
              <a:buClr>
                <a:schemeClr val="dk1"/>
              </a:buClr>
              <a:buSzPts val="1400"/>
              <a:buNone/>
              <a:defRPr/>
            </a:lvl1pPr>
            <a:lvl2pPr indent="-228600" lvl="1" marL="914400" rtl="0">
              <a:spcBef>
                <a:spcPts val="600"/>
              </a:spcBef>
              <a:spcAft>
                <a:spcPts val="0"/>
              </a:spcAft>
              <a:buClr>
                <a:srgbClr val="888888"/>
              </a:buClr>
              <a:buSzPts val="1400"/>
              <a:buNone/>
              <a:defRPr/>
            </a:lvl2pPr>
            <a:lvl3pPr indent="-228600" lvl="2" marL="1371600" rtl="0">
              <a:spcBef>
                <a:spcPts val="600"/>
              </a:spcBef>
              <a:spcAft>
                <a:spcPts val="0"/>
              </a:spcAft>
              <a:buClr>
                <a:srgbClr val="888888"/>
              </a:buClr>
              <a:buSzPts val="1400"/>
              <a:buNone/>
              <a:defRPr/>
            </a:lvl3pPr>
            <a:lvl4pPr indent="-228600" lvl="3" marL="1828800" rtl="0">
              <a:spcBef>
                <a:spcPts val="600"/>
              </a:spcBef>
              <a:spcAft>
                <a:spcPts val="0"/>
              </a:spcAft>
              <a:buClr>
                <a:srgbClr val="888888"/>
              </a:buClr>
              <a:buSzPts val="1400"/>
              <a:buNone/>
              <a:defRPr/>
            </a:lvl4pPr>
            <a:lvl5pPr indent="-228600" lvl="4" marL="2286000" rtl="0">
              <a:spcBef>
                <a:spcPts val="600"/>
              </a:spcBef>
              <a:spcAft>
                <a:spcPts val="0"/>
              </a:spcAft>
              <a:buClr>
                <a:srgbClr val="888888"/>
              </a:buClr>
              <a:buSzPts val="1400"/>
              <a:buNone/>
              <a:defRPr/>
            </a:lvl5pPr>
            <a:lvl6pPr indent="-228600" lvl="5" marL="2743200" rtl="0">
              <a:spcBef>
                <a:spcPts val="360"/>
              </a:spcBef>
              <a:spcAft>
                <a:spcPts val="0"/>
              </a:spcAft>
              <a:buClr>
                <a:srgbClr val="888888"/>
              </a:buClr>
              <a:buSzPts val="1400"/>
              <a:buNone/>
              <a:defRPr/>
            </a:lvl6pPr>
            <a:lvl7pPr indent="-228600" lvl="6" marL="3200400" rtl="0">
              <a:spcBef>
                <a:spcPts val="360"/>
              </a:spcBef>
              <a:spcAft>
                <a:spcPts val="0"/>
              </a:spcAft>
              <a:buClr>
                <a:srgbClr val="888888"/>
              </a:buClr>
              <a:buSzPts val="1400"/>
              <a:buNone/>
              <a:defRPr/>
            </a:lvl7pPr>
            <a:lvl8pPr indent="-228600" lvl="7" marL="3657600" rtl="0">
              <a:spcBef>
                <a:spcPts val="360"/>
              </a:spcBef>
              <a:spcAft>
                <a:spcPts val="0"/>
              </a:spcAft>
              <a:buClr>
                <a:srgbClr val="888888"/>
              </a:buClr>
              <a:buSzPts val="1400"/>
              <a:buNone/>
              <a:defRPr/>
            </a:lvl8pPr>
            <a:lvl9pPr indent="-228600" lvl="8" marL="4114800" rtl="0">
              <a:spcBef>
                <a:spcPts val="360"/>
              </a:spcBef>
              <a:spcAft>
                <a:spcPts val="0"/>
              </a:spcAft>
              <a:buClr>
                <a:srgbClr val="888888"/>
              </a:buClr>
              <a:buSzPts val="1400"/>
              <a:buNone/>
              <a:defRPr/>
            </a:lvl9pPr>
          </a:lstStyle>
          <a:p/>
        </p:txBody>
      </p:sp>
      <p:sp>
        <p:nvSpPr>
          <p:cNvPr id="44" name="Google Shape;44;p7"/>
          <p:cNvSpPr txBox="1"/>
          <p:nvPr>
            <p:ph idx="10" type="dt"/>
          </p:nvPr>
        </p:nvSpPr>
        <p:spPr>
          <a:xfrm>
            <a:off x="7663438" y="4735846"/>
            <a:ext cx="1295400" cy="1989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45" name="Google Shape;45;p7"/>
          <p:cNvSpPr txBox="1"/>
          <p:nvPr>
            <p:ph idx="11" type="ftr"/>
          </p:nvPr>
        </p:nvSpPr>
        <p:spPr>
          <a:xfrm>
            <a:off x="3942607" y="4729348"/>
            <a:ext cx="3717900" cy="1944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46" name="Google Shape;46;p7"/>
          <p:cNvSpPr txBox="1"/>
          <p:nvPr>
            <p:ph idx="12" type="sldNum"/>
          </p:nvPr>
        </p:nvSpPr>
        <p:spPr>
          <a:xfrm>
            <a:off x="7521388" y="4107073"/>
            <a:ext cx="1483200" cy="6390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200" u="none" cap="none" strike="noStrike">
                <a:solidFill>
                  <a:schemeClr val="dk1"/>
                </a:solidFill>
                <a:latin typeface="Impact"/>
                <a:ea typeface="Impact"/>
                <a:cs typeface="Impact"/>
                <a:sym typeface="Impact"/>
              </a:defRPr>
            </a:lvl1pPr>
            <a:lvl2pPr indent="0" lvl="1" marL="0" marR="0" rtl="0" algn="r">
              <a:spcBef>
                <a:spcPts val="0"/>
              </a:spcBef>
              <a:buNone/>
              <a:defRPr b="0" i="0" sz="8200" u="none" cap="none" strike="noStrike">
                <a:solidFill>
                  <a:schemeClr val="dk1"/>
                </a:solidFill>
                <a:latin typeface="Impact"/>
                <a:ea typeface="Impact"/>
                <a:cs typeface="Impact"/>
                <a:sym typeface="Impact"/>
              </a:defRPr>
            </a:lvl2pPr>
            <a:lvl3pPr indent="0" lvl="2" marL="0" marR="0" rtl="0" algn="r">
              <a:spcBef>
                <a:spcPts val="0"/>
              </a:spcBef>
              <a:buNone/>
              <a:defRPr b="0" i="0" sz="8200" u="none" cap="none" strike="noStrike">
                <a:solidFill>
                  <a:schemeClr val="dk1"/>
                </a:solidFill>
                <a:latin typeface="Impact"/>
                <a:ea typeface="Impact"/>
                <a:cs typeface="Impact"/>
                <a:sym typeface="Impact"/>
              </a:defRPr>
            </a:lvl3pPr>
            <a:lvl4pPr indent="0" lvl="3" marL="0" marR="0" rtl="0" algn="r">
              <a:spcBef>
                <a:spcPts val="0"/>
              </a:spcBef>
              <a:buNone/>
              <a:defRPr b="0" i="0" sz="8200" u="none" cap="none" strike="noStrike">
                <a:solidFill>
                  <a:schemeClr val="dk1"/>
                </a:solidFill>
                <a:latin typeface="Impact"/>
                <a:ea typeface="Impact"/>
                <a:cs typeface="Impact"/>
                <a:sym typeface="Impact"/>
              </a:defRPr>
            </a:lvl4pPr>
            <a:lvl5pPr indent="0" lvl="4" marL="0" marR="0" rtl="0" algn="r">
              <a:spcBef>
                <a:spcPts val="0"/>
              </a:spcBef>
              <a:buNone/>
              <a:defRPr b="0" i="0" sz="8200" u="none" cap="none" strike="noStrike">
                <a:solidFill>
                  <a:schemeClr val="dk1"/>
                </a:solidFill>
                <a:latin typeface="Impact"/>
                <a:ea typeface="Impact"/>
                <a:cs typeface="Impact"/>
                <a:sym typeface="Impact"/>
              </a:defRPr>
            </a:lvl5pPr>
            <a:lvl6pPr indent="0" lvl="5" marL="0" marR="0" rtl="0" algn="r">
              <a:spcBef>
                <a:spcPts val="0"/>
              </a:spcBef>
              <a:buNone/>
              <a:defRPr b="0" i="0" sz="8200" u="none" cap="none" strike="noStrike">
                <a:solidFill>
                  <a:schemeClr val="dk1"/>
                </a:solidFill>
                <a:latin typeface="Impact"/>
                <a:ea typeface="Impact"/>
                <a:cs typeface="Impact"/>
                <a:sym typeface="Impact"/>
              </a:defRPr>
            </a:lvl6pPr>
            <a:lvl7pPr indent="0" lvl="6" marL="0" marR="0" rtl="0" algn="r">
              <a:spcBef>
                <a:spcPts val="0"/>
              </a:spcBef>
              <a:buNone/>
              <a:defRPr b="0" i="0" sz="8200" u="none" cap="none" strike="noStrike">
                <a:solidFill>
                  <a:schemeClr val="dk1"/>
                </a:solidFill>
                <a:latin typeface="Impact"/>
                <a:ea typeface="Impact"/>
                <a:cs typeface="Impact"/>
                <a:sym typeface="Impact"/>
              </a:defRPr>
            </a:lvl7pPr>
            <a:lvl8pPr indent="0" lvl="7" marL="0" marR="0" rtl="0" algn="r">
              <a:spcBef>
                <a:spcPts val="0"/>
              </a:spcBef>
              <a:buNone/>
              <a:defRPr b="0" i="0" sz="8200" u="none" cap="none" strike="noStrike">
                <a:solidFill>
                  <a:schemeClr val="dk1"/>
                </a:solidFill>
                <a:latin typeface="Impact"/>
                <a:ea typeface="Impact"/>
                <a:cs typeface="Impact"/>
                <a:sym typeface="Impact"/>
              </a:defRPr>
            </a:lvl8pPr>
            <a:lvl9pPr indent="0" lvl="8" marL="0" marR="0" rtl="0" algn="r">
              <a:spcBef>
                <a:spcPts val="0"/>
              </a:spcBef>
              <a:buNone/>
              <a:defRPr b="0" i="0" sz="8200" u="none" cap="none" strike="noStrike">
                <a:solidFill>
                  <a:schemeClr val="dk1"/>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with Picture">
  <p:cSld name="Section with Picture">
    <p:bg>
      <p:bgPr>
        <a:blipFill rotWithShape="1">
          <a:blip r:embed="rId2">
            <a:alphaModFix/>
          </a:blip>
          <a:stretch>
            <a:fillRect b="-3999" l="0" r="0" t="-3999"/>
          </a:stretch>
        </a:blipFill>
      </p:bgPr>
    </p:bg>
    <p:spTree>
      <p:nvGrpSpPr>
        <p:cNvPr id="47" name="Shape 47"/>
        <p:cNvGrpSpPr/>
        <p:nvPr/>
      </p:nvGrpSpPr>
      <p:grpSpPr>
        <a:xfrm>
          <a:off x="0" y="0"/>
          <a:ext cx="0" cy="0"/>
          <a:chOff x="0" y="0"/>
          <a:chExt cx="0" cy="0"/>
        </a:xfrm>
      </p:grpSpPr>
      <p:sp>
        <p:nvSpPr>
          <p:cNvPr id="48" name="Google Shape;48;p8"/>
          <p:cNvSpPr txBox="1"/>
          <p:nvPr>
            <p:ph type="title"/>
          </p:nvPr>
        </p:nvSpPr>
        <p:spPr>
          <a:xfrm>
            <a:off x="3152775" y="3052353"/>
            <a:ext cx="5538900" cy="8715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grpSp>
        <p:nvGrpSpPr>
          <p:cNvPr id="49" name="Google Shape;49;p8"/>
          <p:cNvGrpSpPr/>
          <p:nvPr/>
        </p:nvGrpSpPr>
        <p:grpSpPr>
          <a:xfrm rot="-270455">
            <a:off x="660849" y="328082"/>
            <a:ext cx="5403260" cy="2734176"/>
            <a:chOff x="1524000" y="381000"/>
            <a:chExt cx="3657600" cy="4737900"/>
          </a:xfrm>
        </p:grpSpPr>
        <p:sp>
          <p:nvSpPr>
            <p:cNvPr id="50" name="Google Shape;50;p8"/>
            <p:cNvSpPr/>
            <p:nvPr/>
          </p:nvSpPr>
          <p:spPr>
            <a:xfrm>
              <a:off x="1524000" y="381000"/>
              <a:ext cx="3657600" cy="47244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1" name="Google Shape;51;p8"/>
            <p:cNvSpPr/>
            <p:nvPr/>
          </p:nvSpPr>
          <p:spPr>
            <a:xfrm>
              <a:off x="1524000" y="381000"/>
              <a:ext cx="3657600" cy="4737900"/>
            </a:xfrm>
            <a:prstGeom prst="rect">
              <a:avLst/>
            </a:prstGeom>
            <a:gradFill>
              <a:gsLst>
                <a:gs pos="0">
                  <a:srgbClr val="D8D8D8"/>
                </a:gs>
                <a:gs pos="15000">
                  <a:srgbClr val="FFFFFF">
                    <a:alpha val="74901"/>
                  </a:srgbClr>
                </a:gs>
                <a:gs pos="100000">
                  <a:schemeClr val="lt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52" name="Google Shape;52;p8"/>
          <p:cNvSpPr/>
          <p:nvPr>
            <p:ph idx="2" type="pic"/>
          </p:nvPr>
        </p:nvSpPr>
        <p:spPr>
          <a:xfrm rot="-270412">
            <a:off x="863638" y="469320"/>
            <a:ext cx="4997553" cy="2451916"/>
          </a:xfrm>
          <a:prstGeom prst="rect">
            <a:avLst/>
          </a:prstGeom>
          <a:solidFill>
            <a:srgbClr val="D8D8D8"/>
          </a:solidFill>
          <a:ln>
            <a:noFill/>
          </a:ln>
        </p:spPr>
      </p:sp>
      <p:sp>
        <p:nvSpPr>
          <p:cNvPr id="53" name="Google Shape;53;p8"/>
          <p:cNvSpPr txBox="1"/>
          <p:nvPr>
            <p:ph idx="1" type="body"/>
          </p:nvPr>
        </p:nvSpPr>
        <p:spPr>
          <a:xfrm>
            <a:off x="3158117" y="3923179"/>
            <a:ext cx="5532900" cy="648900"/>
          </a:xfrm>
          <a:prstGeom prst="rect">
            <a:avLst/>
          </a:prstGeom>
          <a:noFill/>
          <a:ln>
            <a:noFill/>
          </a:ln>
        </p:spPr>
        <p:txBody>
          <a:bodyPr anchorCtr="0" anchor="t" bIns="91425" lIns="91425" spcFirstLastPara="1" rIns="91425" wrap="square" tIns="91425">
            <a:noAutofit/>
          </a:bodyPr>
          <a:lstStyle>
            <a:lvl1pPr indent="-228600" lvl="0" marL="457200" rtl="0">
              <a:spcBef>
                <a:spcPts val="0"/>
              </a:spcBef>
              <a:spcAft>
                <a:spcPts val="0"/>
              </a:spcAft>
              <a:buSzPts val="1400"/>
              <a:buNone/>
              <a:defRPr/>
            </a:lvl1pPr>
            <a:lvl2pPr indent="-228600" lvl="1" marL="914400" rtl="0">
              <a:spcBef>
                <a:spcPts val="600"/>
              </a:spcBef>
              <a:spcAft>
                <a:spcPts val="0"/>
              </a:spcAft>
              <a:buSzPts val="1400"/>
              <a:buNone/>
              <a:defRPr/>
            </a:lvl2pPr>
            <a:lvl3pPr indent="-228600" lvl="2" marL="1371600" rtl="0">
              <a:spcBef>
                <a:spcPts val="600"/>
              </a:spcBef>
              <a:spcAft>
                <a:spcPts val="0"/>
              </a:spcAft>
              <a:buSzPts val="1400"/>
              <a:buNone/>
              <a:defRPr/>
            </a:lvl3pPr>
            <a:lvl4pPr indent="-228600" lvl="3" marL="1828800" rtl="0">
              <a:spcBef>
                <a:spcPts val="600"/>
              </a:spcBef>
              <a:spcAft>
                <a:spcPts val="0"/>
              </a:spcAft>
              <a:buSzPts val="1400"/>
              <a:buNone/>
              <a:defRPr/>
            </a:lvl4pPr>
            <a:lvl5pPr indent="-228600" lvl="4" marL="2286000" rtl="0">
              <a:spcBef>
                <a:spcPts val="600"/>
              </a:spcBef>
              <a:spcAft>
                <a:spcPts val="0"/>
              </a:spcAft>
              <a:buSzPts val="1400"/>
              <a:buNone/>
              <a:defRPr/>
            </a:lvl5pPr>
            <a:lvl6pPr indent="-228600" lvl="5" marL="2743200" rtl="0">
              <a:spcBef>
                <a:spcPts val="360"/>
              </a:spcBef>
              <a:spcAft>
                <a:spcPts val="0"/>
              </a:spcAft>
              <a:buSzPts val="1400"/>
              <a:buNone/>
              <a:defRPr/>
            </a:lvl6pPr>
            <a:lvl7pPr indent="-228600" lvl="6" marL="3200400" rtl="0">
              <a:spcBef>
                <a:spcPts val="360"/>
              </a:spcBef>
              <a:spcAft>
                <a:spcPts val="0"/>
              </a:spcAft>
              <a:buSzPts val="1400"/>
              <a:buNone/>
              <a:defRPr/>
            </a:lvl7pPr>
            <a:lvl8pPr indent="-228600" lvl="7" marL="3657600" rtl="0">
              <a:spcBef>
                <a:spcPts val="360"/>
              </a:spcBef>
              <a:spcAft>
                <a:spcPts val="0"/>
              </a:spcAft>
              <a:buSzPts val="1400"/>
              <a:buNone/>
              <a:defRPr/>
            </a:lvl8pPr>
            <a:lvl9pPr indent="-228600" lvl="8" marL="4114800" rtl="0">
              <a:spcBef>
                <a:spcPts val="360"/>
              </a:spcBef>
              <a:spcAft>
                <a:spcPts val="0"/>
              </a:spcAft>
              <a:buSzPts val="1400"/>
              <a:buNone/>
              <a:defRPr/>
            </a:lvl9pPr>
          </a:lstStyle>
          <a:p/>
        </p:txBody>
      </p:sp>
      <p:sp>
        <p:nvSpPr>
          <p:cNvPr id="54" name="Google Shape;54;p8"/>
          <p:cNvSpPr txBox="1"/>
          <p:nvPr>
            <p:ph idx="10" type="dt"/>
          </p:nvPr>
        </p:nvSpPr>
        <p:spPr>
          <a:xfrm>
            <a:off x="7663438" y="4735846"/>
            <a:ext cx="1295400" cy="1989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55" name="Google Shape;55;p8"/>
          <p:cNvSpPr txBox="1"/>
          <p:nvPr>
            <p:ph idx="11" type="ftr"/>
          </p:nvPr>
        </p:nvSpPr>
        <p:spPr>
          <a:xfrm>
            <a:off x="3942607" y="4729348"/>
            <a:ext cx="3717900" cy="1944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56" name="Google Shape;56;p8"/>
          <p:cNvSpPr txBox="1"/>
          <p:nvPr>
            <p:ph idx="12" type="sldNum"/>
          </p:nvPr>
        </p:nvSpPr>
        <p:spPr>
          <a:xfrm>
            <a:off x="7521388" y="4107073"/>
            <a:ext cx="1483200" cy="6390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200" u="none" cap="none" strike="noStrike">
                <a:solidFill>
                  <a:schemeClr val="dk1"/>
                </a:solidFill>
                <a:latin typeface="Impact"/>
                <a:ea typeface="Impact"/>
                <a:cs typeface="Impact"/>
                <a:sym typeface="Impact"/>
              </a:defRPr>
            </a:lvl1pPr>
            <a:lvl2pPr indent="0" lvl="1" marL="0" marR="0" rtl="0" algn="r">
              <a:spcBef>
                <a:spcPts val="0"/>
              </a:spcBef>
              <a:buNone/>
              <a:defRPr b="0" i="0" sz="8200" u="none" cap="none" strike="noStrike">
                <a:solidFill>
                  <a:schemeClr val="dk1"/>
                </a:solidFill>
                <a:latin typeface="Impact"/>
                <a:ea typeface="Impact"/>
                <a:cs typeface="Impact"/>
                <a:sym typeface="Impact"/>
              </a:defRPr>
            </a:lvl2pPr>
            <a:lvl3pPr indent="0" lvl="2" marL="0" marR="0" rtl="0" algn="r">
              <a:spcBef>
                <a:spcPts val="0"/>
              </a:spcBef>
              <a:buNone/>
              <a:defRPr b="0" i="0" sz="8200" u="none" cap="none" strike="noStrike">
                <a:solidFill>
                  <a:schemeClr val="dk1"/>
                </a:solidFill>
                <a:latin typeface="Impact"/>
                <a:ea typeface="Impact"/>
                <a:cs typeface="Impact"/>
                <a:sym typeface="Impact"/>
              </a:defRPr>
            </a:lvl3pPr>
            <a:lvl4pPr indent="0" lvl="3" marL="0" marR="0" rtl="0" algn="r">
              <a:spcBef>
                <a:spcPts val="0"/>
              </a:spcBef>
              <a:buNone/>
              <a:defRPr b="0" i="0" sz="8200" u="none" cap="none" strike="noStrike">
                <a:solidFill>
                  <a:schemeClr val="dk1"/>
                </a:solidFill>
                <a:latin typeface="Impact"/>
                <a:ea typeface="Impact"/>
                <a:cs typeface="Impact"/>
                <a:sym typeface="Impact"/>
              </a:defRPr>
            </a:lvl4pPr>
            <a:lvl5pPr indent="0" lvl="4" marL="0" marR="0" rtl="0" algn="r">
              <a:spcBef>
                <a:spcPts val="0"/>
              </a:spcBef>
              <a:buNone/>
              <a:defRPr b="0" i="0" sz="8200" u="none" cap="none" strike="noStrike">
                <a:solidFill>
                  <a:schemeClr val="dk1"/>
                </a:solidFill>
                <a:latin typeface="Impact"/>
                <a:ea typeface="Impact"/>
                <a:cs typeface="Impact"/>
                <a:sym typeface="Impact"/>
              </a:defRPr>
            </a:lvl5pPr>
            <a:lvl6pPr indent="0" lvl="5" marL="0" marR="0" rtl="0" algn="r">
              <a:spcBef>
                <a:spcPts val="0"/>
              </a:spcBef>
              <a:buNone/>
              <a:defRPr b="0" i="0" sz="8200" u="none" cap="none" strike="noStrike">
                <a:solidFill>
                  <a:schemeClr val="dk1"/>
                </a:solidFill>
                <a:latin typeface="Impact"/>
                <a:ea typeface="Impact"/>
                <a:cs typeface="Impact"/>
                <a:sym typeface="Impact"/>
              </a:defRPr>
            </a:lvl6pPr>
            <a:lvl7pPr indent="0" lvl="6" marL="0" marR="0" rtl="0" algn="r">
              <a:spcBef>
                <a:spcPts val="0"/>
              </a:spcBef>
              <a:buNone/>
              <a:defRPr b="0" i="0" sz="8200" u="none" cap="none" strike="noStrike">
                <a:solidFill>
                  <a:schemeClr val="dk1"/>
                </a:solidFill>
                <a:latin typeface="Impact"/>
                <a:ea typeface="Impact"/>
                <a:cs typeface="Impact"/>
                <a:sym typeface="Impact"/>
              </a:defRPr>
            </a:lvl7pPr>
            <a:lvl8pPr indent="0" lvl="7" marL="0" marR="0" rtl="0" algn="r">
              <a:spcBef>
                <a:spcPts val="0"/>
              </a:spcBef>
              <a:buNone/>
              <a:defRPr b="0" i="0" sz="8200" u="none" cap="none" strike="noStrike">
                <a:solidFill>
                  <a:schemeClr val="dk1"/>
                </a:solidFill>
                <a:latin typeface="Impact"/>
                <a:ea typeface="Impact"/>
                <a:cs typeface="Impact"/>
                <a:sym typeface="Impact"/>
              </a:defRPr>
            </a:lvl8pPr>
            <a:lvl9pPr indent="0" lvl="8" marL="0" marR="0" rtl="0" algn="r">
              <a:spcBef>
                <a:spcPts val="0"/>
              </a:spcBef>
              <a:buNone/>
              <a:defRPr b="0" i="0" sz="8200" u="none" cap="none" strike="noStrike">
                <a:solidFill>
                  <a:schemeClr val="dk1"/>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9"/>
          <p:cNvSpPr txBox="1"/>
          <p:nvPr>
            <p:ph type="title"/>
          </p:nvPr>
        </p:nvSpPr>
        <p:spPr>
          <a:xfrm>
            <a:off x="914400" y="377428"/>
            <a:ext cx="7313700" cy="6513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59" name="Google Shape;59;p9"/>
          <p:cNvSpPr txBox="1"/>
          <p:nvPr>
            <p:ph idx="1" type="body"/>
          </p:nvPr>
        </p:nvSpPr>
        <p:spPr>
          <a:xfrm>
            <a:off x="914400" y="1301354"/>
            <a:ext cx="3566100" cy="3042000"/>
          </a:xfrm>
          <a:prstGeom prst="rect">
            <a:avLst/>
          </a:prstGeom>
          <a:noFill/>
          <a:ln>
            <a:noFill/>
          </a:ln>
        </p:spPr>
        <p:txBody>
          <a:bodyPr anchorCtr="0" anchor="t" bIns="91425" lIns="91425" spcFirstLastPara="1" rIns="91425" wrap="square" tIns="91425">
            <a:noAutofit/>
          </a:bodyPr>
          <a:lstStyle>
            <a:lvl1pPr indent="-317500" lvl="0" marL="457200" rtl="0">
              <a:spcBef>
                <a:spcPts val="2000"/>
              </a:spcBef>
              <a:spcAft>
                <a:spcPts val="0"/>
              </a:spcAft>
              <a:buSzPts val="1400"/>
              <a:buChar char="•"/>
              <a:defRPr/>
            </a:lvl1pPr>
            <a:lvl2pPr indent="-317500" lvl="1" marL="914400" rtl="0">
              <a:spcBef>
                <a:spcPts val="600"/>
              </a:spcBef>
              <a:spcAft>
                <a:spcPts val="0"/>
              </a:spcAft>
              <a:buSzPts val="1400"/>
              <a:buChar char="•"/>
              <a:defRPr/>
            </a:lvl2pPr>
            <a:lvl3pPr indent="-317500" lvl="2" marL="1371600" rtl="0">
              <a:spcBef>
                <a:spcPts val="600"/>
              </a:spcBef>
              <a:spcAft>
                <a:spcPts val="0"/>
              </a:spcAft>
              <a:buSzPts val="1400"/>
              <a:buChar char="•"/>
              <a:defRPr/>
            </a:lvl3pPr>
            <a:lvl4pPr indent="-317500" lvl="3" marL="1828800" rtl="0">
              <a:spcBef>
                <a:spcPts val="600"/>
              </a:spcBef>
              <a:spcAft>
                <a:spcPts val="0"/>
              </a:spcAft>
              <a:buSzPts val="1400"/>
              <a:buChar char="•"/>
              <a:defRPr/>
            </a:lvl4pPr>
            <a:lvl5pPr indent="-317500" lvl="4" marL="2286000" rtl="0">
              <a:spcBef>
                <a:spcPts val="600"/>
              </a:spcBef>
              <a:spcAft>
                <a:spcPts val="0"/>
              </a:spcAft>
              <a:buSzPts val="1400"/>
              <a:buChar char="•"/>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
        <p:nvSpPr>
          <p:cNvPr id="60" name="Google Shape;60;p9"/>
          <p:cNvSpPr txBox="1"/>
          <p:nvPr>
            <p:ph idx="2" type="body"/>
          </p:nvPr>
        </p:nvSpPr>
        <p:spPr>
          <a:xfrm>
            <a:off x="4648200" y="1301354"/>
            <a:ext cx="3566100" cy="3042000"/>
          </a:xfrm>
          <a:prstGeom prst="rect">
            <a:avLst/>
          </a:prstGeom>
          <a:noFill/>
          <a:ln>
            <a:noFill/>
          </a:ln>
        </p:spPr>
        <p:txBody>
          <a:bodyPr anchorCtr="0" anchor="t" bIns="91425" lIns="91425" spcFirstLastPara="1" rIns="91425" wrap="square" tIns="91425">
            <a:noAutofit/>
          </a:bodyPr>
          <a:lstStyle>
            <a:lvl1pPr indent="-317500" lvl="0" marL="457200" rtl="0">
              <a:spcBef>
                <a:spcPts val="2000"/>
              </a:spcBef>
              <a:spcAft>
                <a:spcPts val="0"/>
              </a:spcAft>
              <a:buSzPts val="1400"/>
              <a:buChar char="•"/>
              <a:defRPr/>
            </a:lvl1pPr>
            <a:lvl2pPr indent="-317500" lvl="1" marL="914400" rtl="0">
              <a:spcBef>
                <a:spcPts val="600"/>
              </a:spcBef>
              <a:spcAft>
                <a:spcPts val="0"/>
              </a:spcAft>
              <a:buSzPts val="1400"/>
              <a:buChar char="•"/>
              <a:defRPr/>
            </a:lvl2pPr>
            <a:lvl3pPr indent="-317500" lvl="2" marL="1371600" rtl="0">
              <a:spcBef>
                <a:spcPts val="600"/>
              </a:spcBef>
              <a:spcAft>
                <a:spcPts val="0"/>
              </a:spcAft>
              <a:buSzPts val="1400"/>
              <a:buChar char="•"/>
              <a:defRPr/>
            </a:lvl3pPr>
            <a:lvl4pPr indent="-317500" lvl="3" marL="1828800" rtl="0">
              <a:spcBef>
                <a:spcPts val="600"/>
              </a:spcBef>
              <a:spcAft>
                <a:spcPts val="0"/>
              </a:spcAft>
              <a:buSzPts val="1400"/>
              <a:buChar char="•"/>
              <a:defRPr/>
            </a:lvl4pPr>
            <a:lvl5pPr indent="-317500" lvl="4" marL="2286000" rtl="0">
              <a:spcBef>
                <a:spcPts val="600"/>
              </a:spcBef>
              <a:spcAft>
                <a:spcPts val="0"/>
              </a:spcAft>
              <a:buSzPts val="1400"/>
              <a:buChar char="•"/>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
        <p:nvSpPr>
          <p:cNvPr id="61" name="Google Shape;61;p9"/>
          <p:cNvSpPr txBox="1"/>
          <p:nvPr>
            <p:ph idx="10" type="dt"/>
          </p:nvPr>
        </p:nvSpPr>
        <p:spPr>
          <a:xfrm>
            <a:off x="7663438" y="4735846"/>
            <a:ext cx="1295400" cy="1989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62" name="Google Shape;62;p9"/>
          <p:cNvSpPr txBox="1"/>
          <p:nvPr>
            <p:ph idx="11" type="ftr"/>
          </p:nvPr>
        </p:nvSpPr>
        <p:spPr>
          <a:xfrm>
            <a:off x="3942607" y="4729348"/>
            <a:ext cx="3717900" cy="1944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63" name="Google Shape;63;p9"/>
          <p:cNvSpPr txBox="1"/>
          <p:nvPr>
            <p:ph idx="12" type="sldNum"/>
          </p:nvPr>
        </p:nvSpPr>
        <p:spPr>
          <a:xfrm>
            <a:off x="7521388" y="4107073"/>
            <a:ext cx="1483200" cy="6390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200" u="none" cap="none" strike="noStrike">
                <a:solidFill>
                  <a:schemeClr val="dk1"/>
                </a:solidFill>
                <a:latin typeface="Impact"/>
                <a:ea typeface="Impact"/>
                <a:cs typeface="Impact"/>
                <a:sym typeface="Impact"/>
              </a:defRPr>
            </a:lvl1pPr>
            <a:lvl2pPr indent="0" lvl="1" marL="0" marR="0" rtl="0" algn="r">
              <a:spcBef>
                <a:spcPts val="0"/>
              </a:spcBef>
              <a:buNone/>
              <a:defRPr b="0" i="0" sz="8200" u="none" cap="none" strike="noStrike">
                <a:solidFill>
                  <a:schemeClr val="dk1"/>
                </a:solidFill>
                <a:latin typeface="Impact"/>
                <a:ea typeface="Impact"/>
                <a:cs typeface="Impact"/>
                <a:sym typeface="Impact"/>
              </a:defRPr>
            </a:lvl2pPr>
            <a:lvl3pPr indent="0" lvl="2" marL="0" marR="0" rtl="0" algn="r">
              <a:spcBef>
                <a:spcPts val="0"/>
              </a:spcBef>
              <a:buNone/>
              <a:defRPr b="0" i="0" sz="8200" u="none" cap="none" strike="noStrike">
                <a:solidFill>
                  <a:schemeClr val="dk1"/>
                </a:solidFill>
                <a:latin typeface="Impact"/>
                <a:ea typeface="Impact"/>
                <a:cs typeface="Impact"/>
                <a:sym typeface="Impact"/>
              </a:defRPr>
            </a:lvl3pPr>
            <a:lvl4pPr indent="0" lvl="3" marL="0" marR="0" rtl="0" algn="r">
              <a:spcBef>
                <a:spcPts val="0"/>
              </a:spcBef>
              <a:buNone/>
              <a:defRPr b="0" i="0" sz="8200" u="none" cap="none" strike="noStrike">
                <a:solidFill>
                  <a:schemeClr val="dk1"/>
                </a:solidFill>
                <a:latin typeface="Impact"/>
                <a:ea typeface="Impact"/>
                <a:cs typeface="Impact"/>
                <a:sym typeface="Impact"/>
              </a:defRPr>
            </a:lvl4pPr>
            <a:lvl5pPr indent="0" lvl="4" marL="0" marR="0" rtl="0" algn="r">
              <a:spcBef>
                <a:spcPts val="0"/>
              </a:spcBef>
              <a:buNone/>
              <a:defRPr b="0" i="0" sz="8200" u="none" cap="none" strike="noStrike">
                <a:solidFill>
                  <a:schemeClr val="dk1"/>
                </a:solidFill>
                <a:latin typeface="Impact"/>
                <a:ea typeface="Impact"/>
                <a:cs typeface="Impact"/>
                <a:sym typeface="Impact"/>
              </a:defRPr>
            </a:lvl5pPr>
            <a:lvl6pPr indent="0" lvl="5" marL="0" marR="0" rtl="0" algn="r">
              <a:spcBef>
                <a:spcPts val="0"/>
              </a:spcBef>
              <a:buNone/>
              <a:defRPr b="0" i="0" sz="8200" u="none" cap="none" strike="noStrike">
                <a:solidFill>
                  <a:schemeClr val="dk1"/>
                </a:solidFill>
                <a:latin typeface="Impact"/>
                <a:ea typeface="Impact"/>
                <a:cs typeface="Impact"/>
                <a:sym typeface="Impact"/>
              </a:defRPr>
            </a:lvl6pPr>
            <a:lvl7pPr indent="0" lvl="6" marL="0" marR="0" rtl="0" algn="r">
              <a:spcBef>
                <a:spcPts val="0"/>
              </a:spcBef>
              <a:buNone/>
              <a:defRPr b="0" i="0" sz="8200" u="none" cap="none" strike="noStrike">
                <a:solidFill>
                  <a:schemeClr val="dk1"/>
                </a:solidFill>
                <a:latin typeface="Impact"/>
                <a:ea typeface="Impact"/>
                <a:cs typeface="Impact"/>
                <a:sym typeface="Impact"/>
              </a:defRPr>
            </a:lvl7pPr>
            <a:lvl8pPr indent="0" lvl="7" marL="0" marR="0" rtl="0" algn="r">
              <a:spcBef>
                <a:spcPts val="0"/>
              </a:spcBef>
              <a:buNone/>
              <a:defRPr b="0" i="0" sz="8200" u="none" cap="none" strike="noStrike">
                <a:solidFill>
                  <a:schemeClr val="dk1"/>
                </a:solidFill>
                <a:latin typeface="Impact"/>
                <a:ea typeface="Impact"/>
                <a:cs typeface="Impact"/>
                <a:sym typeface="Impact"/>
              </a:defRPr>
            </a:lvl8pPr>
            <a:lvl9pPr indent="0" lvl="8" marL="0" marR="0" rtl="0" algn="r">
              <a:spcBef>
                <a:spcPts val="0"/>
              </a:spcBef>
              <a:buNone/>
              <a:defRPr b="0" i="0" sz="8200" u="none" cap="none" strike="noStrike">
                <a:solidFill>
                  <a:schemeClr val="dk1"/>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4" name="Shape 64"/>
        <p:cNvGrpSpPr/>
        <p:nvPr/>
      </p:nvGrpSpPr>
      <p:grpSpPr>
        <a:xfrm>
          <a:off x="0" y="0"/>
          <a:ext cx="0" cy="0"/>
          <a:chOff x="0" y="0"/>
          <a:chExt cx="0" cy="0"/>
        </a:xfrm>
      </p:grpSpPr>
      <p:sp>
        <p:nvSpPr>
          <p:cNvPr id="65" name="Google Shape;65;p10"/>
          <p:cNvSpPr txBox="1"/>
          <p:nvPr>
            <p:ph type="title"/>
          </p:nvPr>
        </p:nvSpPr>
        <p:spPr>
          <a:xfrm>
            <a:off x="914400" y="377428"/>
            <a:ext cx="7313700" cy="651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6" name="Google Shape;66;p10"/>
          <p:cNvSpPr txBox="1"/>
          <p:nvPr>
            <p:ph idx="1" type="body"/>
          </p:nvPr>
        </p:nvSpPr>
        <p:spPr>
          <a:xfrm>
            <a:off x="971326" y="1064525"/>
            <a:ext cx="3200400" cy="438000"/>
          </a:xfrm>
          <a:prstGeom prst="rect">
            <a:avLst/>
          </a:prstGeom>
          <a:noFill/>
          <a:ln>
            <a:noFill/>
          </a:ln>
        </p:spPr>
        <p:txBody>
          <a:bodyPr anchorCtr="0" anchor="b" bIns="91425" lIns="91425" spcFirstLastPara="1" rIns="91425" wrap="square" tIns="91425">
            <a:noAutofit/>
          </a:bodyPr>
          <a:lstStyle>
            <a:lvl1pPr indent="-228600" lvl="0" marL="457200" rtl="0" algn="ctr">
              <a:spcBef>
                <a:spcPts val="0"/>
              </a:spcBef>
              <a:spcAft>
                <a:spcPts val="0"/>
              </a:spcAft>
              <a:buClr>
                <a:srgbClr val="B1A069"/>
              </a:buClr>
              <a:buSzPts val="1400"/>
              <a:buFont typeface="Impact"/>
              <a:buNone/>
              <a:defRPr/>
            </a:lvl1pPr>
            <a:lvl2pPr indent="-228600" lvl="1" marL="914400" rtl="0">
              <a:spcBef>
                <a:spcPts val="600"/>
              </a:spcBef>
              <a:spcAft>
                <a:spcPts val="0"/>
              </a:spcAft>
              <a:buSzPts val="1400"/>
              <a:buNone/>
              <a:defRPr/>
            </a:lvl2pPr>
            <a:lvl3pPr indent="-228600" lvl="2" marL="1371600" rtl="0">
              <a:spcBef>
                <a:spcPts val="600"/>
              </a:spcBef>
              <a:spcAft>
                <a:spcPts val="0"/>
              </a:spcAft>
              <a:buSzPts val="1400"/>
              <a:buNone/>
              <a:defRPr/>
            </a:lvl3pPr>
            <a:lvl4pPr indent="-228600" lvl="3" marL="1828800" rtl="0">
              <a:spcBef>
                <a:spcPts val="600"/>
              </a:spcBef>
              <a:spcAft>
                <a:spcPts val="0"/>
              </a:spcAft>
              <a:buSzPts val="1400"/>
              <a:buNone/>
              <a:defRPr/>
            </a:lvl4pPr>
            <a:lvl5pPr indent="-228600" lvl="4" marL="2286000" rtl="0">
              <a:spcBef>
                <a:spcPts val="600"/>
              </a:spcBef>
              <a:spcAft>
                <a:spcPts val="0"/>
              </a:spcAft>
              <a:buSzPts val="1400"/>
              <a:buNone/>
              <a:defRPr/>
            </a:lvl5pPr>
            <a:lvl6pPr indent="-228600" lvl="5" marL="2743200" rtl="0">
              <a:spcBef>
                <a:spcPts val="360"/>
              </a:spcBef>
              <a:spcAft>
                <a:spcPts val="0"/>
              </a:spcAft>
              <a:buSzPts val="1400"/>
              <a:buNone/>
              <a:defRPr/>
            </a:lvl6pPr>
            <a:lvl7pPr indent="-228600" lvl="6" marL="3200400" rtl="0">
              <a:spcBef>
                <a:spcPts val="360"/>
              </a:spcBef>
              <a:spcAft>
                <a:spcPts val="0"/>
              </a:spcAft>
              <a:buSzPts val="1400"/>
              <a:buNone/>
              <a:defRPr/>
            </a:lvl7pPr>
            <a:lvl8pPr indent="-228600" lvl="7" marL="3657600" rtl="0">
              <a:spcBef>
                <a:spcPts val="360"/>
              </a:spcBef>
              <a:spcAft>
                <a:spcPts val="0"/>
              </a:spcAft>
              <a:buSzPts val="1400"/>
              <a:buNone/>
              <a:defRPr/>
            </a:lvl8pPr>
            <a:lvl9pPr indent="-228600" lvl="8" marL="4114800" rtl="0">
              <a:spcBef>
                <a:spcPts val="360"/>
              </a:spcBef>
              <a:spcAft>
                <a:spcPts val="0"/>
              </a:spcAft>
              <a:buSzPts val="1400"/>
              <a:buNone/>
              <a:defRPr/>
            </a:lvl9pPr>
          </a:lstStyle>
          <a:p/>
        </p:txBody>
      </p:sp>
      <p:sp>
        <p:nvSpPr>
          <p:cNvPr id="67" name="Google Shape;67;p10"/>
          <p:cNvSpPr txBox="1"/>
          <p:nvPr>
            <p:ph idx="2" type="body"/>
          </p:nvPr>
        </p:nvSpPr>
        <p:spPr>
          <a:xfrm>
            <a:off x="897367" y="1631156"/>
            <a:ext cx="3566100" cy="2712300"/>
          </a:xfrm>
          <a:prstGeom prst="rect">
            <a:avLst/>
          </a:prstGeom>
          <a:noFill/>
          <a:ln>
            <a:noFill/>
          </a:ln>
        </p:spPr>
        <p:txBody>
          <a:bodyPr anchorCtr="0" anchor="t" bIns="91425" lIns="91425" spcFirstLastPara="1" rIns="91425" wrap="square" tIns="91425">
            <a:noAutofit/>
          </a:bodyPr>
          <a:lstStyle>
            <a:lvl1pPr indent="-317500" lvl="0" marL="457200" rtl="0">
              <a:spcBef>
                <a:spcPts val="2000"/>
              </a:spcBef>
              <a:spcAft>
                <a:spcPts val="0"/>
              </a:spcAft>
              <a:buSzPts val="1400"/>
              <a:buChar char="•"/>
              <a:defRPr/>
            </a:lvl1pPr>
            <a:lvl2pPr indent="-317500" lvl="1" marL="914400" rtl="0">
              <a:spcBef>
                <a:spcPts val="600"/>
              </a:spcBef>
              <a:spcAft>
                <a:spcPts val="0"/>
              </a:spcAft>
              <a:buSzPts val="1400"/>
              <a:buChar char="•"/>
              <a:defRPr/>
            </a:lvl2pPr>
            <a:lvl3pPr indent="-317500" lvl="2" marL="1371600" rtl="0">
              <a:spcBef>
                <a:spcPts val="600"/>
              </a:spcBef>
              <a:spcAft>
                <a:spcPts val="0"/>
              </a:spcAft>
              <a:buSzPts val="1400"/>
              <a:buChar char="•"/>
              <a:defRPr/>
            </a:lvl3pPr>
            <a:lvl4pPr indent="-317500" lvl="3" marL="1828800" rtl="0">
              <a:spcBef>
                <a:spcPts val="600"/>
              </a:spcBef>
              <a:spcAft>
                <a:spcPts val="0"/>
              </a:spcAft>
              <a:buSzPts val="1400"/>
              <a:buChar char="•"/>
              <a:defRPr/>
            </a:lvl4pPr>
            <a:lvl5pPr indent="-317500" lvl="4" marL="2286000" rtl="0">
              <a:spcBef>
                <a:spcPts val="600"/>
              </a:spcBef>
              <a:spcAft>
                <a:spcPts val="0"/>
              </a:spcAft>
              <a:buSzPts val="1400"/>
              <a:buChar char="•"/>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
        <p:nvSpPr>
          <p:cNvPr id="68" name="Google Shape;68;p10"/>
          <p:cNvSpPr txBox="1"/>
          <p:nvPr>
            <p:ph idx="3" type="body"/>
          </p:nvPr>
        </p:nvSpPr>
        <p:spPr>
          <a:xfrm>
            <a:off x="4930247" y="1064525"/>
            <a:ext cx="3200400" cy="438000"/>
          </a:xfrm>
          <a:prstGeom prst="rect">
            <a:avLst/>
          </a:prstGeom>
          <a:noFill/>
          <a:ln>
            <a:noFill/>
          </a:ln>
        </p:spPr>
        <p:txBody>
          <a:bodyPr anchorCtr="0" anchor="b" bIns="91425" lIns="91425" spcFirstLastPara="1" rIns="91425" wrap="square" tIns="91425">
            <a:noAutofit/>
          </a:bodyPr>
          <a:lstStyle>
            <a:lvl1pPr indent="-228600" lvl="0" marL="457200" rtl="0" algn="ctr">
              <a:spcBef>
                <a:spcPts val="0"/>
              </a:spcBef>
              <a:spcAft>
                <a:spcPts val="0"/>
              </a:spcAft>
              <a:buClr>
                <a:srgbClr val="B1A069"/>
              </a:buClr>
              <a:buSzPts val="1400"/>
              <a:buFont typeface="Impact"/>
              <a:buNone/>
              <a:defRPr/>
            </a:lvl1pPr>
            <a:lvl2pPr indent="-228600" lvl="1" marL="914400" rtl="0">
              <a:spcBef>
                <a:spcPts val="600"/>
              </a:spcBef>
              <a:spcAft>
                <a:spcPts val="0"/>
              </a:spcAft>
              <a:buSzPts val="1400"/>
              <a:buNone/>
              <a:defRPr/>
            </a:lvl2pPr>
            <a:lvl3pPr indent="-228600" lvl="2" marL="1371600" rtl="0">
              <a:spcBef>
                <a:spcPts val="600"/>
              </a:spcBef>
              <a:spcAft>
                <a:spcPts val="0"/>
              </a:spcAft>
              <a:buSzPts val="1400"/>
              <a:buNone/>
              <a:defRPr/>
            </a:lvl3pPr>
            <a:lvl4pPr indent="-228600" lvl="3" marL="1828800" rtl="0">
              <a:spcBef>
                <a:spcPts val="600"/>
              </a:spcBef>
              <a:spcAft>
                <a:spcPts val="0"/>
              </a:spcAft>
              <a:buSzPts val="1400"/>
              <a:buNone/>
              <a:defRPr/>
            </a:lvl4pPr>
            <a:lvl5pPr indent="-228600" lvl="4" marL="2286000" rtl="0">
              <a:spcBef>
                <a:spcPts val="600"/>
              </a:spcBef>
              <a:spcAft>
                <a:spcPts val="0"/>
              </a:spcAft>
              <a:buSzPts val="1400"/>
              <a:buNone/>
              <a:defRPr/>
            </a:lvl5pPr>
            <a:lvl6pPr indent="-228600" lvl="5" marL="2743200" rtl="0">
              <a:spcBef>
                <a:spcPts val="360"/>
              </a:spcBef>
              <a:spcAft>
                <a:spcPts val="0"/>
              </a:spcAft>
              <a:buSzPts val="1400"/>
              <a:buNone/>
              <a:defRPr/>
            </a:lvl6pPr>
            <a:lvl7pPr indent="-228600" lvl="6" marL="3200400" rtl="0">
              <a:spcBef>
                <a:spcPts val="360"/>
              </a:spcBef>
              <a:spcAft>
                <a:spcPts val="0"/>
              </a:spcAft>
              <a:buSzPts val="1400"/>
              <a:buNone/>
              <a:defRPr/>
            </a:lvl7pPr>
            <a:lvl8pPr indent="-228600" lvl="7" marL="3657600" rtl="0">
              <a:spcBef>
                <a:spcPts val="360"/>
              </a:spcBef>
              <a:spcAft>
                <a:spcPts val="0"/>
              </a:spcAft>
              <a:buSzPts val="1400"/>
              <a:buNone/>
              <a:defRPr/>
            </a:lvl8pPr>
            <a:lvl9pPr indent="-228600" lvl="8" marL="4114800" rtl="0">
              <a:spcBef>
                <a:spcPts val="360"/>
              </a:spcBef>
              <a:spcAft>
                <a:spcPts val="0"/>
              </a:spcAft>
              <a:buSzPts val="1400"/>
              <a:buNone/>
              <a:defRPr/>
            </a:lvl9pPr>
          </a:lstStyle>
          <a:p/>
        </p:txBody>
      </p:sp>
      <p:sp>
        <p:nvSpPr>
          <p:cNvPr id="69" name="Google Shape;69;p10"/>
          <p:cNvSpPr txBox="1"/>
          <p:nvPr>
            <p:ph idx="4" type="body"/>
          </p:nvPr>
        </p:nvSpPr>
        <p:spPr>
          <a:xfrm>
            <a:off x="4646514" y="1631156"/>
            <a:ext cx="3566100" cy="2712300"/>
          </a:xfrm>
          <a:prstGeom prst="rect">
            <a:avLst/>
          </a:prstGeom>
          <a:noFill/>
          <a:ln>
            <a:noFill/>
          </a:ln>
        </p:spPr>
        <p:txBody>
          <a:bodyPr anchorCtr="0" anchor="t" bIns="91425" lIns="91425" spcFirstLastPara="1" rIns="91425" wrap="square" tIns="91425">
            <a:noAutofit/>
          </a:bodyPr>
          <a:lstStyle>
            <a:lvl1pPr indent="-317500" lvl="0" marL="457200" rtl="0">
              <a:spcBef>
                <a:spcPts val="2000"/>
              </a:spcBef>
              <a:spcAft>
                <a:spcPts val="0"/>
              </a:spcAft>
              <a:buSzPts val="1400"/>
              <a:buChar char="•"/>
              <a:defRPr/>
            </a:lvl1pPr>
            <a:lvl2pPr indent="-317500" lvl="1" marL="914400" rtl="0">
              <a:spcBef>
                <a:spcPts val="600"/>
              </a:spcBef>
              <a:spcAft>
                <a:spcPts val="0"/>
              </a:spcAft>
              <a:buSzPts val="1400"/>
              <a:buChar char="•"/>
              <a:defRPr/>
            </a:lvl2pPr>
            <a:lvl3pPr indent="-317500" lvl="2" marL="1371600" rtl="0">
              <a:spcBef>
                <a:spcPts val="600"/>
              </a:spcBef>
              <a:spcAft>
                <a:spcPts val="0"/>
              </a:spcAft>
              <a:buSzPts val="1400"/>
              <a:buChar char="•"/>
              <a:defRPr/>
            </a:lvl3pPr>
            <a:lvl4pPr indent="-317500" lvl="3" marL="1828800" rtl="0">
              <a:spcBef>
                <a:spcPts val="600"/>
              </a:spcBef>
              <a:spcAft>
                <a:spcPts val="0"/>
              </a:spcAft>
              <a:buSzPts val="1400"/>
              <a:buChar char="•"/>
              <a:defRPr/>
            </a:lvl4pPr>
            <a:lvl5pPr indent="-317500" lvl="4" marL="2286000" rtl="0">
              <a:spcBef>
                <a:spcPts val="600"/>
              </a:spcBef>
              <a:spcAft>
                <a:spcPts val="0"/>
              </a:spcAft>
              <a:buSzPts val="1400"/>
              <a:buChar char="•"/>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
        <p:nvSpPr>
          <p:cNvPr id="70" name="Google Shape;70;p10"/>
          <p:cNvSpPr txBox="1"/>
          <p:nvPr>
            <p:ph idx="10" type="dt"/>
          </p:nvPr>
        </p:nvSpPr>
        <p:spPr>
          <a:xfrm>
            <a:off x="7663438" y="4735846"/>
            <a:ext cx="1295400" cy="1989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71" name="Google Shape;71;p10"/>
          <p:cNvSpPr txBox="1"/>
          <p:nvPr>
            <p:ph idx="11" type="ftr"/>
          </p:nvPr>
        </p:nvSpPr>
        <p:spPr>
          <a:xfrm>
            <a:off x="3942607" y="4729348"/>
            <a:ext cx="3717900" cy="1944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72" name="Google Shape;72;p10"/>
          <p:cNvSpPr txBox="1"/>
          <p:nvPr>
            <p:ph idx="12" type="sldNum"/>
          </p:nvPr>
        </p:nvSpPr>
        <p:spPr>
          <a:xfrm>
            <a:off x="7521388" y="4107073"/>
            <a:ext cx="1483200" cy="6390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200" u="none" cap="none" strike="noStrike">
                <a:solidFill>
                  <a:schemeClr val="dk1"/>
                </a:solidFill>
                <a:latin typeface="Impact"/>
                <a:ea typeface="Impact"/>
                <a:cs typeface="Impact"/>
                <a:sym typeface="Impact"/>
              </a:defRPr>
            </a:lvl1pPr>
            <a:lvl2pPr indent="0" lvl="1" marL="0" marR="0" rtl="0" algn="r">
              <a:spcBef>
                <a:spcPts val="0"/>
              </a:spcBef>
              <a:buNone/>
              <a:defRPr b="0" i="0" sz="8200" u="none" cap="none" strike="noStrike">
                <a:solidFill>
                  <a:schemeClr val="dk1"/>
                </a:solidFill>
                <a:latin typeface="Impact"/>
                <a:ea typeface="Impact"/>
                <a:cs typeface="Impact"/>
                <a:sym typeface="Impact"/>
              </a:defRPr>
            </a:lvl2pPr>
            <a:lvl3pPr indent="0" lvl="2" marL="0" marR="0" rtl="0" algn="r">
              <a:spcBef>
                <a:spcPts val="0"/>
              </a:spcBef>
              <a:buNone/>
              <a:defRPr b="0" i="0" sz="8200" u="none" cap="none" strike="noStrike">
                <a:solidFill>
                  <a:schemeClr val="dk1"/>
                </a:solidFill>
                <a:latin typeface="Impact"/>
                <a:ea typeface="Impact"/>
                <a:cs typeface="Impact"/>
                <a:sym typeface="Impact"/>
              </a:defRPr>
            </a:lvl3pPr>
            <a:lvl4pPr indent="0" lvl="3" marL="0" marR="0" rtl="0" algn="r">
              <a:spcBef>
                <a:spcPts val="0"/>
              </a:spcBef>
              <a:buNone/>
              <a:defRPr b="0" i="0" sz="8200" u="none" cap="none" strike="noStrike">
                <a:solidFill>
                  <a:schemeClr val="dk1"/>
                </a:solidFill>
                <a:latin typeface="Impact"/>
                <a:ea typeface="Impact"/>
                <a:cs typeface="Impact"/>
                <a:sym typeface="Impact"/>
              </a:defRPr>
            </a:lvl4pPr>
            <a:lvl5pPr indent="0" lvl="4" marL="0" marR="0" rtl="0" algn="r">
              <a:spcBef>
                <a:spcPts val="0"/>
              </a:spcBef>
              <a:buNone/>
              <a:defRPr b="0" i="0" sz="8200" u="none" cap="none" strike="noStrike">
                <a:solidFill>
                  <a:schemeClr val="dk1"/>
                </a:solidFill>
                <a:latin typeface="Impact"/>
                <a:ea typeface="Impact"/>
                <a:cs typeface="Impact"/>
                <a:sym typeface="Impact"/>
              </a:defRPr>
            </a:lvl5pPr>
            <a:lvl6pPr indent="0" lvl="5" marL="0" marR="0" rtl="0" algn="r">
              <a:spcBef>
                <a:spcPts val="0"/>
              </a:spcBef>
              <a:buNone/>
              <a:defRPr b="0" i="0" sz="8200" u="none" cap="none" strike="noStrike">
                <a:solidFill>
                  <a:schemeClr val="dk1"/>
                </a:solidFill>
                <a:latin typeface="Impact"/>
                <a:ea typeface="Impact"/>
                <a:cs typeface="Impact"/>
                <a:sym typeface="Impact"/>
              </a:defRPr>
            </a:lvl6pPr>
            <a:lvl7pPr indent="0" lvl="6" marL="0" marR="0" rtl="0" algn="r">
              <a:spcBef>
                <a:spcPts val="0"/>
              </a:spcBef>
              <a:buNone/>
              <a:defRPr b="0" i="0" sz="8200" u="none" cap="none" strike="noStrike">
                <a:solidFill>
                  <a:schemeClr val="dk1"/>
                </a:solidFill>
                <a:latin typeface="Impact"/>
                <a:ea typeface="Impact"/>
                <a:cs typeface="Impact"/>
                <a:sym typeface="Impact"/>
              </a:defRPr>
            </a:lvl7pPr>
            <a:lvl8pPr indent="0" lvl="7" marL="0" marR="0" rtl="0" algn="r">
              <a:spcBef>
                <a:spcPts val="0"/>
              </a:spcBef>
              <a:buNone/>
              <a:defRPr b="0" i="0" sz="8200" u="none" cap="none" strike="noStrike">
                <a:solidFill>
                  <a:schemeClr val="dk1"/>
                </a:solidFill>
                <a:latin typeface="Impact"/>
                <a:ea typeface="Impact"/>
                <a:cs typeface="Impact"/>
                <a:sym typeface="Impact"/>
              </a:defRPr>
            </a:lvl8pPr>
            <a:lvl9pPr indent="0" lvl="8" marL="0" marR="0" rtl="0" algn="r">
              <a:spcBef>
                <a:spcPts val="0"/>
              </a:spcBef>
              <a:buNone/>
              <a:defRPr b="0" i="0" sz="8200" u="none" cap="none" strike="noStrike">
                <a:solidFill>
                  <a:schemeClr val="dk1"/>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
              <a:t>‹#›</a:t>
            </a:fld>
            <a:endParaRPr/>
          </a:p>
        </p:txBody>
      </p:sp>
      <p:pic>
        <p:nvPicPr>
          <p:cNvPr descr="Comparison-Underline.png" id="73" name="Google Shape;73;p10"/>
          <p:cNvPicPr preferRelativeResize="0"/>
          <p:nvPr/>
        </p:nvPicPr>
        <p:blipFill rotWithShape="1">
          <a:blip r:embed="rId2">
            <a:alphaModFix/>
          </a:blip>
          <a:srcRect b="0" l="0" r="0" t="0"/>
          <a:stretch/>
        </p:blipFill>
        <p:spPr>
          <a:xfrm>
            <a:off x="957039" y="1422780"/>
            <a:ext cx="3228900" cy="107100"/>
          </a:xfrm>
          <a:prstGeom prst="rect">
            <a:avLst/>
          </a:prstGeom>
          <a:noFill/>
          <a:ln>
            <a:noFill/>
          </a:ln>
        </p:spPr>
      </p:pic>
      <p:pic>
        <p:nvPicPr>
          <p:cNvPr descr="Comparison-Underline.png" id="74" name="Google Shape;74;p10"/>
          <p:cNvPicPr preferRelativeResize="0"/>
          <p:nvPr/>
        </p:nvPicPr>
        <p:blipFill rotWithShape="1">
          <a:blip r:embed="rId2">
            <a:alphaModFix/>
          </a:blip>
          <a:srcRect b="0" l="0" r="0" t="0"/>
          <a:stretch/>
        </p:blipFill>
        <p:spPr>
          <a:xfrm>
            <a:off x="4915960" y="1422780"/>
            <a:ext cx="3228900" cy="107100"/>
          </a:xfrm>
          <a:prstGeom prst="rect">
            <a:avLst/>
          </a:prstGeom>
          <a:noFill/>
          <a:ln>
            <a:noFill/>
          </a:ln>
        </p:spPr>
      </p:pic>
      <p:pic>
        <p:nvPicPr>
          <p:cNvPr descr="Comparison-Underline.png" id="75" name="Google Shape;75;p10"/>
          <p:cNvPicPr preferRelativeResize="0"/>
          <p:nvPr/>
        </p:nvPicPr>
        <p:blipFill rotWithShape="1">
          <a:blip r:embed="rId2">
            <a:alphaModFix/>
          </a:blip>
          <a:srcRect b="0" l="0" r="0" t="0"/>
          <a:stretch/>
        </p:blipFill>
        <p:spPr>
          <a:xfrm>
            <a:off x="957039" y="1422780"/>
            <a:ext cx="3228900" cy="107100"/>
          </a:xfrm>
          <a:prstGeom prst="rect">
            <a:avLst/>
          </a:prstGeom>
          <a:noFill/>
          <a:ln>
            <a:noFill/>
          </a:ln>
        </p:spPr>
      </p:pic>
      <p:pic>
        <p:nvPicPr>
          <p:cNvPr descr="Comparison-Underline.png" id="76" name="Google Shape;76;p10"/>
          <p:cNvPicPr preferRelativeResize="0"/>
          <p:nvPr/>
        </p:nvPicPr>
        <p:blipFill rotWithShape="1">
          <a:blip r:embed="rId2">
            <a:alphaModFix/>
          </a:blip>
          <a:srcRect b="0" l="0" r="0" t="0"/>
          <a:stretch/>
        </p:blipFill>
        <p:spPr>
          <a:xfrm>
            <a:off x="4915960" y="1422780"/>
            <a:ext cx="3228900" cy="1071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theme" Target="../theme/theme3.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2" Type="http://schemas.openxmlformats.org/officeDocument/2006/relationships/theme" Target="../theme/theme5.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2" Type="http://schemas.openxmlformats.org/officeDocument/2006/relationships/theme" Target="../theme/theme2.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4400" y="377428"/>
            <a:ext cx="7313700" cy="6513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Arial"/>
              <a:buNone/>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7" name="Google Shape;7;p1"/>
          <p:cNvSpPr txBox="1"/>
          <p:nvPr>
            <p:ph idx="1" type="body"/>
          </p:nvPr>
        </p:nvSpPr>
        <p:spPr>
          <a:xfrm>
            <a:off x="914400" y="1301354"/>
            <a:ext cx="7313700" cy="3042000"/>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2000"/>
              </a:spcBef>
              <a:spcAft>
                <a:spcPts val="0"/>
              </a:spcAft>
              <a:buClr>
                <a:schemeClr val="dk1"/>
              </a:buClr>
              <a:buSzPts val="1400"/>
              <a:buFont typeface="Arial"/>
              <a:buChar char="•"/>
              <a:defRPr/>
            </a:lvl1pPr>
            <a:lvl2pPr indent="-317500" lvl="1" marL="914400" marR="0" rtl="0" algn="l">
              <a:spcBef>
                <a:spcPts val="600"/>
              </a:spcBef>
              <a:spcAft>
                <a:spcPts val="0"/>
              </a:spcAft>
              <a:buClr>
                <a:schemeClr val="dk1"/>
              </a:buClr>
              <a:buSzPts val="1400"/>
              <a:buFont typeface="Arial"/>
              <a:buChar char="•"/>
              <a:defRPr/>
            </a:lvl2pPr>
            <a:lvl3pPr indent="-317500" lvl="2" marL="1371600" marR="0" rtl="0" algn="l">
              <a:spcBef>
                <a:spcPts val="600"/>
              </a:spcBef>
              <a:spcAft>
                <a:spcPts val="0"/>
              </a:spcAft>
              <a:buClr>
                <a:schemeClr val="dk1"/>
              </a:buClr>
              <a:buSzPts val="1400"/>
              <a:buFont typeface="Arial"/>
              <a:buChar char="•"/>
              <a:defRPr/>
            </a:lvl3pPr>
            <a:lvl4pPr indent="-317500" lvl="3" marL="1828800" marR="0" rtl="0" algn="l">
              <a:spcBef>
                <a:spcPts val="600"/>
              </a:spcBef>
              <a:spcAft>
                <a:spcPts val="0"/>
              </a:spcAft>
              <a:buClr>
                <a:schemeClr val="dk1"/>
              </a:buClr>
              <a:buSzPts val="1400"/>
              <a:buFont typeface="Arial"/>
              <a:buChar char="•"/>
              <a:defRPr/>
            </a:lvl4pPr>
            <a:lvl5pPr indent="-317500" lvl="4" marL="2286000" marR="0" rtl="0" algn="l">
              <a:spcBef>
                <a:spcPts val="600"/>
              </a:spcBef>
              <a:spcAft>
                <a:spcPts val="0"/>
              </a:spcAft>
              <a:buClr>
                <a:schemeClr val="dk1"/>
              </a:buClr>
              <a:buSzPts val="1400"/>
              <a:buFont typeface="Arial"/>
              <a:buChar char="•"/>
              <a:defRPr/>
            </a:lvl5pPr>
            <a:lvl6pPr indent="-317500" lvl="5" marL="2743200" marR="0" rtl="0" algn="l">
              <a:spcBef>
                <a:spcPts val="360"/>
              </a:spcBef>
              <a:spcAft>
                <a:spcPts val="0"/>
              </a:spcAft>
              <a:buClr>
                <a:schemeClr val="dk1"/>
              </a:buClr>
              <a:buSzPts val="1400"/>
              <a:buFont typeface="Arial"/>
              <a:buChar char="•"/>
              <a:defRPr/>
            </a:lvl6pPr>
            <a:lvl7pPr indent="-317500" lvl="6" marL="3200400" marR="0" rtl="0" algn="l">
              <a:spcBef>
                <a:spcPts val="360"/>
              </a:spcBef>
              <a:spcAft>
                <a:spcPts val="0"/>
              </a:spcAft>
              <a:buClr>
                <a:schemeClr val="dk1"/>
              </a:buClr>
              <a:buSzPts val="1400"/>
              <a:buFont typeface="Arial"/>
              <a:buChar char="•"/>
              <a:defRPr/>
            </a:lvl7pPr>
            <a:lvl8pPr indent="-317500" lvl="7" marL="3657600" marR="0" rtl="0" algn="l">
              <a:spcBef>
                <a:spcPts val="360"/>
              </a:spcBef>
              <a:spcAft>
                <a:spcPts val="0"/>
              </a:spcAft>
              <a:buClr>
                <a:schemeClr val="dk1"/>
              </a:buClr>
              <a:buSzPts val="1400"/>
              <a:buFont typeface="Arial"/>
              <a:buChar char="•"/>
              <a:defRPr/>
            </a:lvl8pPr>
            <a:lvl9pPr indent="-317500" lvl="8" marL="4114800" marR="0" rtl="0" algn="l">
              <a:spcBef>
                <a:spcPts val="360"/>
              </a:spcBef>
              <a:spcAft>
                <a:spcPts val="0"/>
              </a:spcAft>
              <a:buClr>
                <a:schemeClr val="dk1"/>
              </a:buClr>
              <a:buSzPts val="1400"/>
              <a:buFont typeface="Arial"/>
              <a:buChar char="•"/>
              <a:defRPr/>
            </a:lvl9pPr>
          </a:lstStyle>
          <a:p/>
        </p:txBody>
      </p:sp>
      <p:sp>
        <p:nvSpPr>
          <p:cNvPr id="8" name="Google Shape;8;p1"/>
          <p:cNvSpPr txBox="1"/>
          <p:nvPr>
            <p:ph idx="10" type="dt"/>
          </p:nvPr>
        </p:nvSpPr>
        <p:spPr>
          <a:xfrm>
            <a:off x="7663438" y="4735846"/>
            <a:ext cx="1295400" cy="1989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9" name="Google Shape;9;p1"/>
          <p:cNvSpPr txBox="1"/>
          <p:nvPr>
            <p:ph idx="11" type="ftr"/>
          </p:nvPr>
        </p:nvSpPr>
        <p:spPr>
          <a:xfrm>
            <a:off x="3942607" y="4729348"/>
            <a:ext cx="3717900" cy="194400"/>
          </a:xfrm>
          <a:prstGeom prst="rect">
            <a:avLst/>
          </a:prstGeom>
          <a:noFill/>
          <a:ln>
            <a:noFill/>
          </a:ln>
        </p:spPr>
        <p:txBody>
          <a:bodyPr anchorCtr="0" anchor="ctr"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0" name="Google Shape;10;p1"/>
          <p:cNvSpPr txBox="1"/>
          <p:nvPr>
            <p:ph idx="12" type="sldNum"/>
          </p:nvPr>
        </p:nvSpPr>
        <p:spPr>
          <a:xfrm>
            <a:off x="7521388" y="4107073"/>
            <a:ext cx="1483200" cy="6390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200" u="none" cap="none" strike="noStrike">
                <a:solidFill>
                  <a:schemeClr val="dk1"/>
                </a:solidFill>
                <a:latin typeface="Impact"/>
                <a:ea typeface="Impact"/>
                <a:cs typeface="Impact"/>
                <a:sym typeface="Impact"/>
              </a:defRPr>
            </a:lvl1pPr>
            <a:lvl2pPr indent="0" lvl="1" marL="0" marR="0" rtl="0" algn="r">
              <a:spcBef>
                <a:spcPts val="0"/>
              </a:spcBef>
              <a:buNone/>
              <a:defRPr b="0" i="0" sz="8200" u="none" cap="none" strike="noStrike">
                <a:solidFill>
                  <a:schemeClr val="dk1"/>
                </a:solidFill>
                <a:latin typeface="Impact"/>
                <a:ea typeface="Impact"/>
                <a:cs typeface="Impact"/>
                <a:sym typeface="Impact"/>
              </a:defRPr>
            </a:lvl2pPr>
            <a:lvl3pPr indent="0" lvl="2" marL="0" marR="0" rtl="0" algn="r">
              <a:spcBef>
                <a:spcPts val="0"/>
              </a:spcBef>
              <a:buNone/>
              <a:defRPr b="0" i="0" sz="8200" u="none" cap="none" strike="noStrike">
                <a:solidFill>
                  <a:schemeClr val="dk1"/>
                </a:solidFill>
                <a:latin typeface="Impact"/>
                <a:ea typeface="Impact"/>
                <a:cs typeface="Impact"/>
                <a:sym typeface="Impact"/>
              </a:defRPr>
            </a:lvl3pPr>
            <a:lvl4pPr indent="0" lvl="3" marL="0" marR="0" rtl="0" algn="r">
              <a:spcBef>
                <a:spcPts val="0"/>
              </a:spcBef>
              <a:buNone/>
              <a:defRPr b="0" i="0" sz="8200" u="none" cap="none" strike="noStrike">
                <a:solidFill>
                  <a:schemeClr val="dk1"/>
                </a:solidFill>
                <a:latin typeface="Impact"/>
                <a:ea typeface="Impact"/>
                <a:cs typeface="Impact"/>
                <a:sym typeface="Impact"/>
              </a:defRPr>
            </a:lvl4pPr>
            <a:lvl5pPr indent="0" lvl="4" marL="0" marR="0" rtl="0" algn="r">
              <a:spcBef>
                <a:spcPts val="0"/>
              </a:spcBef>
              <a:buNone/>
              <a:defRPr b="0" i="0" sz="8200" u="none" cap="none" strike="noStrike">
                <a:solidFill>
                  <a:schemeClr val="dk1"/>
                </a:solidFill>
                <a:latin typeface="Impact"/>
                <a:ea typeface="Impact"/>
                <a:cs typeface="Impact"/>
                <a:sym typeface="Impact"/>
              </a:defRPr>
            </a:lvl5pPr>
            <a:lvl6pPr indent="0" lvl="5" marL="0" marR="0" rtl="0" algn="r">
              <a:spcBef>
                <a:spcPts val="0"/>
              </a:spcBef>
              <a:buNone/>
              <a:defRPr b="0" i="0" sz="8200" u="none" cap="none" strike="noStrike">
                <a:solidFill>
                  <a:schemeClr val="dk1"/>
                </a:solidFill>
                <a:latin typeface="Impact"/>
                <a:ea typeface="Impact"/>
                <a:cs typeface="Impact"/>
                <a:sym typeface="Impact"/>
              </a:defRPr>
            </a:lvl6pPr>
            <a:lvl7pPr indent="0" lvl="6" marL="0" marR="0" rtl="0" algn="r">
              <a:spcBef>
                <a:spcPts val="0"/>
              </a:spcBef>
              <a:buNone/>
              <a:defRPr b="0" i="0" sz="8200" u="none" cap="none" strike="noStrike">
                <a:solidFill>
                  <a:schemeClr val="dk1"/>
                </a:solidFill>
                <a:latin typeface="Impact"/>
                <a:ea typeface="Impact"/>
                <a:cs typeface="Impact"/>
                <a:sym typeface="Impact"/>
              </a:defRPr>
            </a:lvl7pPr>
            <a:lvl8pPr indent="0" lvl="7" marL="0" marR="0" rtl="0" algn="r">
              <a:spcBef>
                <a:spcPts val="0"/>
              </a:spcBef>
              <a:buNone/>
              <a:defRPr b="0" i="0" sz="8200" u="none" cap="none" strike="noStrike">
                <a:solidFill>
                  <a:schemeClr val="dk1"/>
                </a:solidFill>
                <a:latin typeface="Impact"/>
                <a:ea typeface="Impact"/>
                <a:cs typeface="Impact"/>
                <a:sym typeface="Impact"/>
              </a:defRPr>
            </a:lvl8pPr>
            <a:lvl9pPr indent="0" lvl="8" marL="0" marR="0" rtl="0" algn="r">
              <a:spcBef>
                <a:spcPts val="0"/>
              </a:spcBef>
              <a:buNone/>
              <a:defRPr b="0" i="0" sz="8200" u="none" cap="none" strike="noStrike">
                <a:solidFill>
                  <a:schemeClr val="dk1"/>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73" name="Shape 173"/>
        <p:cNvGrpSpPr/>
        <p:nvPr/>
      </p:nvGrpSpPr>
      <p:grpSpPr>
        <a:xfrm>
          <a:off x="0" y="0"/>
          <a:ext cx="0" cy="0"/>
          <a:chOff x="0" y="0"/>
          <a:chExt cx="0" cy="0"/>
        </a:xfrm>
      </p:grpSpPr>
      <p:sp>
        <p:nvSpPr>
          <p:cNvPr id="174" name="Google Shape;174;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75" name="Google Shape;175;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76" name="Google Shape;176;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218" name="Shape 218"/>
        <p:cNvGrpSpPr/>
        <p:nvPr/>
      </p:nvGrpSpPr>
      <p:grpSpPr>
        <a:xfrm>
          <a:off x="0" y="0"/>
          <a:ext cx="0" cy="0"/>
          <a:chOff x="0" y="0"/>
          <a:chExt cx="0" cy="0"/>
        </a:xfrm>
      </p:grpSpPr>
      <p:sp>
        <p:nvSpPr>
          <p:cNvPr id="219" name="Google Shape;219;p34"/>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220" name="Google Shape;220;p34"/>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221" name="Google Shape;221;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Source Code Pro"/>
                <a:ea typeface="Source Code Pro"/>
                <a:cs typeface="Source Code Pro"/>
                <a:sym typeface="Source Code Pro"/>
              </a:defRPr>
            </a:lvl1pPr>
            <a:lvl2pPr lvl="1" rtl="0" algn="r">
              <a:buNone/>
              <a:defRPr sz="1000">
                <a:solidFill>
                  <a:schemeClr val="accent1"/>
                </a:solidFill>
                <a:latin typeface="Source Code Pro"/>
                <a:ea typeface="Source Code Pro"/>
                <a:cs typeface="Source Code Pro"/>
                <a:sym typeface="Source Code Pro"/>
              </a:defRPr>
            </a:lvl2pPr>
            <a:lvl3pPr lvl="2" rtl="0" algn="r">
              <a:buNone/>
              <a:defRPr sz="1000">
                <a:solidFill>
                  <a:schemeClr val="accent1"/>
                </a:solidFill>
                <a:latin typeface="Source Code Pro"/>
                <a:ea typeface="Source Code Pro"/>
                <a:cs typeface="Source Code Pro"/>
                <a:sym typeface="Source Code Pro"/>
              </a:defRPr>
            </a:lvl3pPr>
            <a:lvl4pPr lvl="3" rtl="0" algn="r">
              <a:buNone/>
              <a:defRPr sz="1000">
                <a:solidFill>
                  <a:schemeClr val="accent1"/>
                </a:solidFill>
                <a:latin typeface="Source Code Pro"/>
                <a:ea typeface="Source Code Pro"/>
                <a:cs typeface="Source Code Pro"/>
                <a:sym typeface="Source Code Pro"/>
              </a:defRPr>
            </a:lvl4pPr>
            <a:lvl5pPr lvl="4" rtl="0" algn="r">
              <a:buNone/>
              <a:defRPr sz="1000">
                <a:solidFill>
                  <a:schemeClr val="accent1"/>
                </a:solidFill>
                <a:latin typeface="Source Code Pro"/>
                <a:ea typeface="Source Code Pro"/>
                <a:cs typeface="Source Code Pro"/>
                <a:sym typeface="Source Code Pro"/>
              </a:defRPr>
            </a:lvl5pPr>
            <a:lvl6pPr lvl="5" rtl="0" algn="r">
              <a:buNone/>
              <a:defRPr sz="1000">
                <a:solidFill>
                  <a:schemeClr val="accent1"/>
                </a:solidFill>
                <a:latin typeface="Source Code Pro"/>
                <a:ea typeface="Source Code Pro"/>
                <a:cs typeface="Source Code Pro"/>
                <a:sym typeface="Source Code Pro"/>
              </a:defRPr>
            </a:lvl6pPr>
            <a:lvl7pPr lvl="6" rtl="0" algn="r">
              <a:buNone/>
              <a:defRPr sz="1000">
                <a:solidFill>
                  <a:schemeClr val="accent1"/>
                </a:solidFill>
                <a:latin typeface="Source Code Pro"/>
                <a:ea typeface="Source Code Pro"/>
                <a:cs typeface="Source Code Pro"/>
                <a:sym typeface="Source Code Pro"/>
              </a:defRPr>
            </a:lvl7pPr>
            <a:lvl8pPr lvl="7" rtl="0" algn="r">
              <a:buNone/>
              <a:defRPr sz="1000">
                <a:solidFill>
                  <a:schemeClr val="accent1"/>
                </a:solidFill>
                <a:latin typeface="Source Code Pro"/>
                <a:ea typeface="Source Code Pro"/>
                <a:cs typeface="Source Code Pro"/>
                <a:sym typeface="Source Code Pro"/>
              </a:defRPr>
            </a:lvl8pPr>
            <a:lvl9pPr lvl="8" rtl="0"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xml"/><Relationship Id="rId3" Type="http://schemas.openxmlformats.org/officeDocument/2006/relationships/image" Target="../media/image2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 Id="rId3" Type="http://schemas.openxmlformats.org/officeDocument/2006/relationships/image" Target="../media/image1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 Id="rId3" Type="http://schemas.openxmlformats.org/officeDocument/2006/relationships/image" Target="../media/image18.jpg"/><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14.jpg"/><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0.xml"/><Relationship Id="rId3" Type="http://schemas.openxmlformats.org/officeDocument/2006/relationships/image" Target="../media/image24.png"/><Relationship Id="rId4" Type="http://schemas.openxmlformats.org/officeDocument/2006/relationships/image" Target="../media/image21.png"/><Relationship Id="rId5" Type="http://schemas.openxmlformats.org/officeDocument/2006/relationships/image" Target="../media/image25.png"/><Relationship Id="rId6"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2.xml"/><Relationship Id="rId3" Type="http://schemas.openxmlformats.org/officeDocument/2006/relationships/image" Target="../media/image1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48"/>
          <p:cNvPicPr preferRelativeResize="0"/>
          <p:nvPr/>
        </p:nvPicPr>
        <p:blipFill>
          <a:blip r:embed="rId3">
            <a:alphaModFix/>
          </a:blip>
          <a:stretch>
            <a:fillRect/>
          </a:stretch>
        </p:blipFill>
        <p:spPr>
          <a:xfrm>
            <a:off x="152400" y="152400"/>
            <a:ext cx="4252925" cy="4838100"/>
          </a:xfrm>
          <a:prstGeom prst="rect">
            <a:avLst/>
          </a:prstGeom>
          <a:noFill/>
          <a:ln>
            <a:noFill/>
          </a:ln>
        </p:spPr>
      </p:pic>
      <p:sp>
        <p:nvSpPr>
          <p:cNvPr id="272" name="Google Shape;272;p48"/>
          <p:cNvSpPr txBox="1"/>
          <p:nvPr/>
        </p:nvSpPr>
        <p:spPr>
          <a:xfrm>
            <a:off x="4708700" y="2476500"/>
            <a:ext cx="3828000" cy="178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6AA84F"/>
                </a:solidFill>
                <a:latin typeface="Source Code Pro"/>
                <a:ea typeface="Source Code Pro"/>
                <a:cs typeface="Source Code Pro"/>
                <a:sym typeface="Source Code Pro"/>
              </a:rPr>
              <a:t>How can we explicitly plan for developing student learning across the play continuum? </a:t>
            </a:r>
            <a:endParaRPr b="1" sz="1600">
              <a:solidFill>
                <a:srgbClr val="335B8A"/>
              </a:solidFill>
              <a:latin typeface="Calibri"/>
              <a:ea typeface="Calibri"/>
              <a:cs typeface="Calibri"/>
              <a:sym typeface="Calibri"/>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r">
              <a:spcBef>
                <a:spcPts val="0"/>
              </a:spcBef>
              <a:spcAft>
                <a:spcPts val="0"/>
              </a:spcAft>
              <a:buNone/>
            </a:pPr>
            <a:r>
              <a:rPr lang="en">
                <a:solidFill>
                  <a:srgbClr val="FF0000"/>
                </a:solidFill>
                <a:latin typeface="Source Code Pro"/>
                <a:ea typeface="Source Code Pro"/>
                <a:cs typeface="Source Code Pro"/>
                <a:sym typeface="Source Code Pro"/>
              </a:rPr>
              <a:t>May 21st 2019</a:t>
            </a:r>
            <a:endParaRPr>
              <a:solidFill>
                <a:srgbClr val="FF0000"/>
              </a:solidFill>
              <a:latin typeface="Source Code Pro"/>
              <a:ea typeface="Source Code Pro"/>
              <a:cs typeface="Source Code Pro"/>
              <a:sym typeface="Source Code Pro"/>
            </a:endParaRPr>
          </a:p>
        </p:txBody>
      </p:sp>
      <p:sp>
        <p:nvSpPr>
          <p:cNvPr id="273" name="Google Shape;273;p48"/>
          <p:cNvSpPr/>
          <p:nvPr/>
        </p:nvSpPr>
        <p:spPr>
          <a:xfrm>
            <a:off x="4405321" y="1200150"/>
            <a:ext cx="4185153" cy="71674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674EA7"/>
                </a:solidFill>
                <a:latin typeface="Arial"/>
              </a:rPr>
              <a:t>Discovery19</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7"/>
          <p:cNvSpPr txBox="1"/>
          <p:nvPr>
            <p:ph type="title"/>
          </p:nvPr>
        </p:nvSpPr>
        <p:spPr>
          <a:xfrm>
            <a:off x="5017546" y="1143000"/>
            <a:ext cx="3566100" cy="871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Continuity of Learning </a:t>
            </a:r>
            <a:endParaRPr sz="2400"/>
          </a:p>
          <a:p>
            <a:pPr indent="0" lvl="0" marL="0" rtl="0" algn="l">
              <a:spcBef>
                <a:spcPts val="0"/>
              </a:spcBef>
              <a:spcAft>
                <a:spcPts val="0"/>
              </a:spcAft>
              <a:buNone/>
            </a:pPr>
            <a:r>
              <a:rPr lang="en" sz="2400"/>
              <a:t>by Luke Touhill</a:t>
            </a:r>
            <a:endParaRPr sz="2400"/>
          </a:p>
        </p:txBody>
      </p:sp>
      <p:sp>
        <p:nvSpPr>
          <p:cNvPr id="333" name="Google Shape;333;p57"/>
          <p:cNvSpPr txBox="1"/>
          <p:nvPr>
            <p:ph idx="1" type="body"/>
          </p:nvPr>
        </p:nvSpPr>
        <p:spPr>
          <a:xfrm>
            <a:off x="5017550" y="2024975"/>
            <a:ext cx="3566100" cy="2216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latin typeface="Source Code Pro"/>
                <a:ea typeface="Source Code Pro"/>
                <a:cs typeface="Source Code Pro"/>
                <a:sym typeface="Source Code Pro"/>
              </a:rPr>
              <a:t>What key points does Luke Touhill make about how to ensure continuity and development of learning?</a:t>
            </a:r>
            <a:endParaRPr>
              <a:latin typeface="Source Code Pro"/>
              <a:ea typeface="Source Code Pro"/>
              <a:cs typeface="Source Code Pro"/>
              <a:sym typeface="Source Code Pro"/>
            </a:endParaRPr>
          </a:p>
          <a:p>
            <a:pPr indent="0" lvl="0" marL="0" rtl="0" algn="l">
              <a:spcBef>
                <a:spcPts val="600"/>
              </a:spcBef>
              <a:spcAft>
                <a:spcPts val="0"/>
              </a:spcAft>
              <a:buNone/>
            </a:pPr>
            <a:r>
              <a:t/>
            </a:r>
            <a:endParaRPr>
              <a:latin typeface="Source Code Pro"/>
              <a:ea typeface="Source Code Pro"/>
              <a:cs typeface="Source Code Pro"/>
              <a:sym typeface="Source Code Pro"/>
            </a:endParaRPr>
          </a:p>
          <a:p>
            <a:pPr indent="0" lvl="0" marL="0" rtl="0" algn="l">
              <a:spcBef>
                <a:spcPts val="600"/>
              </a:spcBef>
              <a:spcAft>
                <a:spcPts val="0"/>
              </a:spcAft>
              <a:buNone/>
            </a:pPr>
            <a:r>
              <a:rPr lang="en">
                <a:latin typeface="Source Code Pro"/>
                <a:ea typeface="Source Code Pro"/>
                <a:cs typeface="Source Code Pro"/>
                <a:sym typeface="Source Code Pro"/>
              </a:rPr>
              <a:t>What are the implications for us? How can we act on these ideas in our own settings?</a:t>
            </a:r>
            <a:endParaRPr>
              <a:latin typeface="Source Code Pro"/>
              <a:ea typeface="Source Code Pro"/>
              <a:cs typeface="Source Code Pro"/>
              <a:sym typeface="Source Code Pro"/>
            </a:endParaRPr>
          </a:p>
        </p:txBody>
      </p:sp>
      <p:pic>
        <p:nvPicPr>
          <p:cNvPr id="334" name="Google Shape;334;p57"/>
          <p:cNvPicPr preferRelativeResize="0"/>
          <p:nvPr>
            <p:ph idx="2" type="pic"/>
          </p:nvPr>
        </p:nvPicPr>
        <p:blipFill rotWithShape="1">
          <a:blip r:embed="rId3">
            <a:alphaModFix/>
          </a:blip>
          <a:srcRect b="0" l="9500" r="9508" t="0"/>
          <a:stretch/>
        </p:blipFill>
        <p:spPr>
          <a:xfrm rot="-133905">
            <a:off x="809823" y="498620"/>
            <a:ext cx="3466729" cy="384769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8"/>
          <p:cNvSpPr txBox="1"/>
          <p:nvPr>
            <p:ph type="title"/>
          </p:nvPr>
        </p:nvSpPr>
        <p:spPr>
          <a:xfrm>
            <a:off x="914400" y="377428"/>
            <a:ext cx="7313700" cy="65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Trebuchet MS"/>
                <a:ea typeface="Trebuchet MS"/>
                <a:cs typeface="Trebuchet MS"/>
                <a:sym typeface="Trebuchet MS"/>
              </a:rPr>
              <a:t>Summary of key points</a:t>
            </a:r>
            <a:endParaRPr sz="2400">
              <a:latin typeface="Trebuchet MS"/>
              <a:ea typeface="Trebuchet MS"/>
              <a:cs typeface="Trebuchet MS"/>
              <a:sym typeface="Trebuchet MS"/>
            </a:endParaRPr>
          </a:p>
        </p:txBody>
      </p:sp>
      <p:sp>
        <p:nvSpPr>
          <p:cNvPr id="340" name="Google Shape;340;p58"/>
          <p:cNvSpPr txBox="1"/>
          <p:nvPr>
            <p:ph idx="1" type="body"/>
          </p:nvPr>
        </p:nvSpPr>
        <p:spPr>
          <a:xfrm>
            <a:off x="914400" y="1028725"/>
            <a:ext cx="7313700" cy="3718500"/>
          </a:xfrm>
          <a:prstGeom prst="rect">
            <a:avLst/>
          </a:prstGeom>
        </p:spPr>
        <p:txBody>
          <a:bodyPr anchorCtr="0" anchor="t" bIns="91425" lIns="91425" spcFirstLastPara="1" rIns="91425" wrap="square" tIns="91425">
            <a:noAutofit/>
          </a:bodyPr>
          <a:lstStyle/>
          <a:p>
            <a:pPr indent="-342900" lvl="0" marL="457200" rtl="0" algn="l">
              <a:spcBef>
                <a:spcPts val="2000"/>
              </a:spcBef>
              <a:spcAft>
                <a:spcPts val="0"/>
              </a:spcAft>
              <a:buSzPts val="1800"/>
              <a:buChar char="•"/>
            </a:pPr>
            <a:r>
              <a:rPr lang="en" sz="1800"/>
              <a:t>More fluidity across the day- connected and integrated learning opportunities</a:t>
            </a:r>
            <a:endParaRPr sz="1800"/>
          </a:p>
          <a:p>
            <a:pPr indent="-342900" lvl="0" marL="457200" rtl="0" algn="l">
              <a:spcBef>
                <a:spcPts val="0"/>
              </a:spcBef>
              <a:spcAft>
                <a:spcPts val="0"/>
              </a:spcAft>
              <a:buSzPts val="1800"/>
              <a:buChar char="•"/>
            </a:pPr>
            <a:r>
              <a:rPr lang="en" sz="1800"/>
              <a:t>Extended opportunities for exploration</a:t>
            </a:r>
            <a:endParaRPr sz="1800"/>
          </a:p>
          <a:p>
            <a:pPr indent="-342900" lvl="0" marL="457200" rtl="0" algn="l">
              <a:spcBef>
                <a:spcPts val="0"/>
              </a:spcBef>
              <a:spcAft>
                <a:spcPts val="0"/>
              </a:spcAft>
              <a:buSzPts val="1800"/>
              <a:buChar char="•"/>
            </a:pPr>
            <a:r>
              <a:rPr lang="en" sz="1800"/>
              <a:t>Not continually changing materials and experiences and allowing children to re-engage and master materials and ideas</a:t>
            </a:r>
            <a:endParaRPr sz="1800"/>
          </a:p>
          <a:p>
            <a:pPr indent="-342900" lvl="0" marL="457200" rtl="0" algn="l">
              <a:spcBef>
                <a:spcPts val="0"/>
              </a:spcBef>
              <a:spcAft>
                <a:spcPts val="0"/>
              </a:spcAft>
              <a:buSzPts val="1800"/>
              <a:buChar char="•"/>
            </a:pPr>
            <a:r>
              <a:rPr lang="en" sz="1800"/>
              <a:t>Open-ended and rich opportunities, not closed tasks</a:t>
            </a:r>
            <a:endParaRPr sz="1800"/>
          </a:p>
          <a:p>
            <a:pPr indent="-342900" lvl="0" marL="457200" rtl="0" algn="l">
              <a:spcBef>
                <a:spcPts val="0"/>
              </a:spcBef>
              <a:spcAft>
                <a:spcPts val="0"/>
              </a:spcAft>
              <a:buSzPts val="1800"/>
              <a:buChar char="•"/>
            </a:pPr>
            <a:r>
              <a:rPr lang="en" sz="1800"/>
              <a:t>Leaving things set up, not packing them all away therefore allowing them to sustain and build on ideas</a:t>
            </a:r>
            <a:endParaRPr sz="1800"/>
          </a:p>
          <a:p>
            <a:pPr indent="-342900" lvl="0" marL="457200" rtl="0" algn="l">
              <a:spcBef>
                <a:spcPts val="0"/>
              </a:spcBef>
              <a:spcAft>
                <a:spcPts val="0"/>
              </a:spcAft>
              <a:buSzPts val="1800"/>
              <a:buChar char="•"/>
            </a:pPr>
            <a:r>
              <a:rPr lang="en" sz="1800"/>
              <a:t>Building relationships with students enables the adults to engage children in meaningful and significant learning</a:t>
            </a:r>
            <a:endParaRPr sz="1800"/>
          </a:p>
          <a:p>
            <a:pPr indent="-342900" lvl="0" marL="457200" rtl="0" algn="l">
              <a:spcBef>
                <a:spcPts val="0"/>
              </a:spcBef>
              <a:spcAft>
                <a:spcPts val="0"/>
              </a:spcAft>
              <a:buSzPts val="1800"/>
              <a:buChar char="•"/>
            </a:pPr>
            <a:r>
              <a:rPr lang="en" sz="1800"/>
              <a:t>Development of a permanent ‘maker table’ to encourage children to make their own resources</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9"/>
          <p:cNvSpPr txBox="1"/>
          <p:nvPr>
            <p:ph type="ctrTitle"/>
          </p:nvPr>
        </p:nvSpPr>
        <p:spPr>
          <a:xfrm>
            <a:off x="4572000" y="420550"/>
            <a:ext cx="4227000" cy="143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Discovery Walk</a:t>
            </a:r>
            <a:endParaRPr sz="3000"/>
          </a:p>
        </p:txBody>
      </p:sp>
      <p:sp>
        <p:nvSpPr>
          <p:cNvPr id="346" name="Google Shape;346;p59"/>
          <p:cNvSpPr txBox="1"/>
          <p:nvPr>
            <p:ph idx="1" type="subTitle"/>
          </p:nvPr>
        </p:nvSpPr>
        <p:spPr>
          <a:xfrm>
            <a:off x="3012775" y="2517250"/>
            <a:ext cx="5673900" cy="2155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Source Code Pro"/>
                <a:ea typeface="Source Code Pro"/>
                <a:cs typeface="Source Code Pro"/>
                <a:sym typeface="Source Code Pro"/>
              </a:rPr>
              <a:t>11.30am - 12.00pm</a:t>
            </a:r>
            <a:endParaRPr sz="1800">
              <a:solidFill>
                <a:schemeClr val="dk1"/>
              </a:solidFill>
              <a:latin typeface="Source Code Pro"/>
              <a:ea typeface="Source Code Pro"/>
              <a:cs typeface="Source Code Pro"/>
              <a:sym typeface="Source Code Pro"/>
            </a:endParaRPr>
          </a:p>
          <a:p>
            <a:pPr indent="0" lvl="0" marL="0" rtl="0" algn="l">
              <a:lnSpc>
                <a:spcPct val="100000"/>
              </a:lnSpc>
              <a:spcBef>
                <a:spcPts val="0"/>
              </a:spcBef>
              <a:spcAft>
                <a:spcPts val="0"/>
              </a:spcAft>
              <a:buNone/>
            </a:pPr>
            <a:r>
              <a:t/>
            </a:r>
            <a:endParaRPr sz="1800">
              <a:solidFill>
                <a:schemeClr val="dk1"/>
              </a:solidFill>
              <a:latin typeface="Source Code Pro"/>
              <a:ea typeface="Source Code Pro"/>
              <a:cs typeface="Source Code Pro"/>
              <a:sym typeface="Source Code Pro"/>
            </a:endParaRPr>
          </a:p>
          <a:p>
            <a:pPr indent="0" lvl="0" marL="0" rtl="0" algn="l">
              <a:lnSpc>
                <a:spcPct val="100000"/>
              </a:lnSpc>
              <a:spcBef>
                <a:spcPts val="0"/>
              </a:spcBef>
              <a:spcAft>
                <a:spcPts val="0"/>
              </a:spcAft>
              <a:buNone/>
            </a:pPr>
            <a:r>
              <a:rPr lang="en" sz="1800">
                <a:solidFill>
                  <a:schemeClr val="dk1"/>
                </a:solidFill>
                <a:latin typeface="Source Code Pro"/>
                <a:ea typeface="Source Code Pro"/>
                <a:cs typeface="Source Code Pro"/>
                <a:sym typeface="Source Code Pro"/>
              </a:rPr>
              <a:t>What evidence did we see of stages of play or the learning continuum?</a:t>
            </a:r>
            <a:endParaRPr sz="1800">
              <a:solidFill>
                <a:schemeClr val="dk1"/>
              </a:solidFill>
              <a:latin typeface="Source Code Pro"/>
              <a:ea typeface="Source Code Pro"/>
              <a:cs typeface="Source Code Pro"/>
              <a:sym typeface="Source Code Pro"/>
            </a:endParaRPr>
          </a:p>
          <a:p>
            <a:pPr indent="0" lvl="0" marL="0" rtl="0" algn="l">
              <a:lnSpc>
                <a:spcPct val="100000"/>
              </a:lnSpc>
              <a:spcBef>
                <a:spcPts val="0"/>
              </a:spcBef>
              <a:spcAft>
                <a:spcPts val="0"/>
              </a:spcAft>
              <a:buNone/>
            </a:pPr>
            <a:r>
              <a:t/>
            </a:r>
            <a:endParaRPr sz="1800">
              <a:solidFill>
                <a:schemeClr val="dk1"/>
              </a:solidFill>
              <a:latin typeface="Source Code Pro"/>
              <a:ea typeface="Source Code Pro"/>
              <a:cs typeface="Source Code Pro"/>
              <a:sym typeface="Source Code Pro"/>
            </a:endParaRPr>
          </a:p>
          <a:p>
            <a:pPr indent="0" lvl="0" marL="0" rtl="0" algn="l">
              <a:lnSpc>
                <a:spcPct val="100000"/>
              </a:lnSpc>
              <a:spcBef>
                <a:spcPts val="0"/>
              </a:spcBef>
              <a:spcAft>
                <a:spcPts val="0"/>
              </a:spcAft>
              <a:buNone/>
            </a:pPr>
            <a:r>
              <a:rPr lang="en" sz="1800">
                <a:solidFill>
                  <a:schemeClr val="dk1"/>
                </a:solidFill>
                <a:latin typeface="Source Code Pro"/>
                <a:ea typeface="Source Code Pro"/>
                <a:cs typeface="Source Code Pro"/>
                <a:sym typeface="Source Code Pro"/>
              </a:rPr>
              <a:t>How were learning areas/opportunities set up strategically to support this?</a:t>
            </a:r>
            <a:endParaRPr sz="1800">
              <a:latin typeface="Source Code Pro"/>
              <a:ea typeface="Source Code Pro"/>
              <a:cs typeface="Source Code Pro"/>
              <a:sym typeface="Source Code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60"/>
          <p:cNvSpPr txBox="1"/>
          <p:nvPr>
            <p:ph type="ctrTitle"/>
          </p:nvPr>
        </p:nvSpPr>
        <p:spPr>
          <a:xfrm>
            <a:off x="4003800" y="1144000"/>
            <a:ext cx="4940700" cy="1819200"/>
          </a:xfrm>
          <a:prstGeom prst="rect">
            <a:avLst/>
          </a:prstGeom>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3000">
                <a:solidFill>
                  <a:schemeClr val="dk1"/>
                </a:solidFill>
                <a:latin typeface="Trebuchet MS"/>
                <a:ea typeface="Trebuchet MS"/>
                <a:cs typeface="Trebuchet MS"/>
                <a:sym typeface="Trebuchet MS"/>
              </a:rPr>
              <a:t>Design strategies for ‘engineering’ deep learning in Discovery</a:t>
            </a:r>
            <a:endParaRPr sz="3000">
              <a:latin typeface="Trebuchet MS"/>
              <a:ea typeface="Trebuchet MS"/>
              <a:cs typeface="Trebuchet MS"/>
              <a:sym typeface="Trebuchet MS"/>
            </a:endParaRPr>
          </a:p>
        </p:txBody>
      </p:sp>
      <p:sp>
        <p:nvSpPr>
          <p:cNvPr id="352" name="Google Shape;352;p60"/>
          <p:cNvSpPr txBox="1"/>
          <p:nvPr>
            <p:ph idx="1" type="subTitle"/>
          </p:nvPr>
        </p:nvSpPr>
        <p:spPr>
          <a:xfrm>
            <a:off x="2864100" y="3138400"/>
            <a:ext cx="6129900" cy="140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783F04"/>
                </a:solidFill>
              </a:rPr>
              <a:t>How can we be strategic in our planning and ‘teaching’ during Discovery in order to support children to move along the learning continuum?</a:t>
            </a:r>
            <a:endParaRPr sz="1800">
              <a:solidFill>
                <a:srgbClr val="783F04"/>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1"/>
          <p:cNvSpPr txBox="1"/>
          <p:nvPr>
            <p:ph type="title"/>
          </p:nvPr>
        </p:nvSpPr>
        <p:spPr>
          <a:xfrm>
            <a:off x="914400" y="377428"/>
            <a:ext cx="7313700" cy="65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Trebuchet MS"/>
                <a:ea typeface="Trebuchet MS"/>
                <a:cs typeface="Trebuchet MS"/>
                <a:sym typeface="Trebuchet MS"/>
              </a:rPr>
              <a:t>‘Leverage points’</a:t>
            </a:r>
            <a:endParaRPr sz="3000">
              <a:latin typeface="Trebuchet MS"/>
              <a:ea typeface="Trebuchet MS"/>
              <a:cs typeface="Trebuchet MS"/>
              <a:sym typeface="Trebuchet MS"/>
            </a:endParaRPr>
          </a:p>
        </p:txBody>
      </p:sp>
      <p:sp>
        <p:nvSpPr>
          <p:cNvPr id="358" name="Google Shape;358;p61"/>
          <p:cNvSpPr txBox="1"/>
          <p:nvPr>
            <p:ph idx="1" type="body"/>
          </p:nvPr>
        </p:nvSpPr>
        <p:spPr>
          <a:xfrm>
            <a:off x="914400" y="1301350"/>
            <a:ext cx="7313700" cy="33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Introductions and share times</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The learning environment</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Provocations and invitations</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rPr lang="en" sz="1800">
                <a:solidFill>
                  <a:schemeClr val="dk1"/>
                </a:solidFill>
              </a:rPr>
              <a:t>Assessment for learning opportunities</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Making strong connections to Literacy, Maths, Inquiry etc.</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Introducing ‘extended projects’</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62"/>
          <p:cNvSpPr txBox="1"/>
          <p:nvPr>
            <p:ph type="title"/>
          </p:nvPr>
        </p:nvSpPr>
        <p:spPr>
          <a:xfrm>
            <a:off x="465800" y="377425"/>
            <a:ext cx="8235600" cy="65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Trebuchet MS"/>
                <a:ea typeface="Trebuchet MS"/>
                <a:cs typeface="Trebuchet MS"/>
                <a:sym typeface="Trebuchet MS"/>
              </a:rPr>
              <a:t>Introductions and Share Times: Whole class</a:t>
            </a:r>
            <a:endParaRPr sz="3000">
              <a:latin typeface="Trebuchet MS"/>
              <a:ea typeface="Trebuchet MS"/>
              <a:cs typeface="Trebuchet MS"/>
              <a:sym typeface="Trebuchet MS"/>
            </a:endParaRPr>
          </a:p>
        </p:txBody>
      </p:sp>
      <p:sp>
        <p:nvSpPr>
          <p:cNvPr id="364" name="Google Shape;364;p62"/>
          <p:cNvSpPr txBox="1"/>
          <p:nvPr>
            <p:ph idx="1" type="body"/>
          </p:nvPr>
        </p:nvSpPr>
        <p:spPr>
          <a:xfrm>
            <a:off x="914400" y="1301354"/>
            <a:ext cx="3566100" cy="3042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latin typeface="Source Code Pro"/>
                <a:ea typeface="Source Code Pro"/>
                <a:cs typeface="Source Code Pro"/>
                <a:sym typeface="Source Code Pro"/>
              </a:rPr>
              <a:t>The </a:t>
            </a:r>
            <a:r>
              <a:rPr lang="en">
                <a:solidFill>
                  <a:srgbClr val="674EA7"/>
                </a:solidFill>
                <a:latin typeface="Source Code Pro"/>
                <a:ea typeface="Source Code Pro"/>
                <a:cs typeface="Source Code Pro"/>
                <a:sym typeface="Source Code Pro"/>
              </a:rPr>
              <a:t>Introduction</a:t>
            </a:r>
            <a:r>
              <a:rPr lang="en">
                <a:latin typeface="Source Code Pro"/>
                <a:ea typeface="Source Code Pro"/>
                <a:cs typeface="Source Code Pro"/>
                <a:sym typeface="Source Code Pro"/>
              </a:rPr>
              <a:t> focusses the students into a particular aspect of their learning, and sets the scene (tuning in) for the Discovery time.</a:t>
            </a:r>
            <a:endParaRPr>
              <a:latin typeface="Source Code Pro"/>
              <a:ea typeface="Source Code Pro"/>
              <a:cs typeface="Source Code Pro"/>
              <a:sym typeface="Source Code Pro"/>
            </a:endParaRPr>
          </a:p>
          <a:p>
            <a:pPr indent="0" lvl="0" marL="0" rtl="0" algn="l">
              <a:lnSpc>
                <a:spcPct val="115000"/>
              </a:lnSpc>
              <a:spcBef>
                <a:spcPts val="1600"/>
              </a:spcBef>
              <a:spcAft>
                <a:spcPts val="1600"/>
              </a:spcAft>
              <a:buClr>
                <a:schemeClr val="dk1"/>
              </a:buClr>
              <a:buSzPts val="1100"/>
              <a:buFont typeface="Arial"/>
              <a:buNone/>
            </a:pPr>
            <a:r>
              <a:rPr lang="en">
                <a:solidFill>
                  <a:schemeClr val="dk1"/>
                </a:solidFill>
                <a:latin typeface="Source Code Pro"/>
                <a:ea typeface="Source Code Pro"/>
                <a:cs typeface="Source Code Pro"/>
                <a:sym typeface="Source Code Pro"/>
              </a:rPr>
              <a:t>Introductions are strategic, focussed and planned. They are an opportunity to establish high expectations and rigour in the learning.</a:t>
            </a:r>
            <a:endParaRPr/>
          </a:p>
        </p:txBody>
      </p:sp>
      <p:sp>
        <p:nvSpPr>
          <p:cNvPr id="365" name="Google Shape;365;p62"/>
          <p:cNvSpPr txBox="1"/>
          <p:nvPr>
            <p:ph idx="2" type="body"/>
          </p:nvPr>
        </p:nvSpPr>
        <p:spPr>
          <a:xfrm>
            <a:off x="4648200" y="1301350"/>
            <a:ext cx="3566100" cy="2761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a:solidFill>
                  <a:srgbClr val="38761D"/>
                </a:solidFill>
                <a:latin typeface="Source Code Pro"/>
                <a:ea typeface="Source Code Pro"/>
                <a:cs typeface="Source Code Pro"/>
                <a:sym typeface="Source Code Pro"/>
              </a:rPr>
              <a:t>Share time</a:t>
            </a:r>
            <a:r>
              <a:rPr lang="en">
                <a:latin typeface="Source Code Pro"/>
                <a:ea typeface="Source Code Pro"/>
                <a:cs typeface="Source Code Pro"/>
                <a:sym typeface="Source Code Pro"/>
              </a:rPr>
              <a:t> is an opportunity to Notice and name the learning: making learning visible (and audible)</a:t>
            </a:r>
            <a:endParaRPr>
              <a:latin typeface="Source Code Pro"/>
              <a:ea typeface="Source Code Pro"/>
              <a:cs typeface="Source Code Pro"/>
              <a:sym typeface="Source Code Pro"/>
            </a:endParaRPr>
          </a:p>
          <a:p>
            <a:pPr indent="0" lvl="0" marL="0" marR="0" rtl="0" algn="l">
              <a:lnSpc>
                <a:spcPct val="115000"/>
              </a:lnSpc>
              <a:spcBef>
                <a:spcPts val="1600"/>
              </a:spcBef>
              <a:spcAft>
                <a:spcPts val="1600"/>
              </a:spcAft>
              <a:buNone/>
            </a:pPr>
            <a:r>
              <a:rPr lang="en">
                <a:latin typeface="Source Code Pro"/>
                <a:ea typeface="Source Code Pro"/>
                <a:cs typeface="Source Code Pro"/>
                <a:sym typeface="Source Code Pro"/>
              </a:rPr>
              <a:t>Showcase some great ideas, strategies, behaviours demonstrated by some children that you would like to further encourage.</a:t>
            </a:r>
            <a:endParaRPr>
              <a:latin typeface="Source Code Pro"/>
              <a:ea typeface="Source Code Pro"/>
              <a:cs typeface="Source Code Pro"/>
              <a:sym typeface="Source Code Pro"/>
            </a:endParaRPr>
          </a:p>
        </p:txBody>
      </p:sp>
      <p:sp>
        <p:nvSpPr>
          <p:cNvPr id="366" name="Google Shape;366;p62"/>
          <p:cNvSpPr txBox="1"/>
          <p:nvPr/>
        </p:nvSpPr>
        <p:spPr>
          <a:xfrm>
            <a:off x="624350" y="4162375"/>
            <a:ext cx="8057100" cy="713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B45F06"/>
                </a:solidFill>
              </a:rPr>
              <a:t>How are you deciding on the focus for introductions and share times? Are you using these times for explicit teaching and modelling of more sophisticated skill sets or ideas and behaviours?</a:t>
            </a:r>
            <a:endParaRPr>
              <a:solidFill>
                <a:srgbClr val="B45F0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3"/>
          <p:cNvSpPr txBox="1"/>
          <p:nvPr>
            <p:ph type="title"/>
          </p:nvPr>
        </p:nvSpPr>
        <p:spPr>
          <a:xfrm>
            <a:off x="914400" y="377428"/>
            <a:ext cx="7313700" cy="65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Trebuchet MS"/>
                <a:ea typeface="Trebuchet MS"/>
                <a:cs typeface="Trebuchet MS"/>
                <a:sym typeface="Trebuchet MS"/>
              </a:rPr>
              <a:t>The Learning Environment</a:t>
            </a:r>
            <a:endParaRPr sz="3000">
              <a:latin typeface="Trebuchet MS"/>
              <a:ea typeface="Trebuchet MS"/>
              <a:cs typeface="Trebuchet MS"/>
              <a:sym typeface="Trebuchet MS"/>
            </a:endParaRPr>
          </a:p>
        </p:txBody>
      </p:sp>
      <p:sp>
        <p:nvSpPr>
          <p:cNvPr id="372" name="Google Shape;372;p63"/>
          <p:cNvSpPr txBox="1"/>
          <p:nvPr>
            <p:ph idx="1" type="body"/>
          </p:nvPr>
        </p:nvSpPr>
        <p:spPr>
          <a:xfrm>
            <a:off x="554975" y="1090150"/>
            <a:ext cx="5371500" cy="3934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Source Code Pro"/>
                <a:ea typeface="Source Code Pro"/>
                <a:cs typeface="Source Code Pro"/>
                <a:sym typeface="Source Code Pro"/>
              </a:rPr>
              <a:t>Creating a balance of</a:t>
            </a:r>
            <a:r>
              <a:rPr lang="en">
                <a:latin typeface="Source Code Pro"/>
                <a:ea typeface="Source Code Pro"/>
                <a:cs typeface="Source Code Pro"/>
                <a:sym typeface="Source Code Pro"/>
              </a:rPr>
              <a:t> areas that students can access and use for their own purposes that exist in their own minds, as well as creating areas that spark ideas for kids and stimulate new ideas, taking them beyond where they are already operating.</a:t>
            </a:r>
            <a:endParaRPr>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rPr lang="en">
                <a:latin typeface="Source Code Pro"/>
                <a:ea typeface="Source Code Pro"/>
                <a:cs typeface="Source Code Pro"/>
                <a:sym typeface="Source Code Pro"/>
              </a:rPr>
              <a:t>Stimulating but not cluttered or overpowering</a:t>
            </a:r>
            <a:endParaRPr>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rPr lang="en">
                <a:latin typeface="Source Code Pro"/>
                <a:ea typeface="Source Code Pro"/>
                <a:cs typeface="Source Code Pro"/>
                <a:sym typeface="Source Code Pro"/>
              </a:rPr>
              <a:t>Permanent areas….. Purposeful areas</a:t>
            </a:r>
            <a:endParaRPr>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rPr lang="en">
                <a:latin typeface="Source Code Pro"/>
                <a:ea typeface="Source Code Pro"/>
                <a:cs typeface="Source Code Pro"/>
                <a:sym typeface="Source Code Pro"/>
              </a:rPr>
              <a:t>Quality materials, attractive, inspiring</a:t>
            </a:r>
            <a:endParaRPr>
              <a:latin typeface="Source Code Pro"/>
              <a:ea typeface="Source Code Pro"/>
              <a:cs typeface="Source Code Pro"/>
              <a:sym typeface="Source Code Pro"/>
            </a:endParaRPr>
          </a:p>
          <a:p>
            <a:pPr indent="0" lvl="0" marL="0" rtl="0" algn="l">
              <a:lnSpc>
                <a:spcPct val="115000"/>
              </a:lnSpc>
              <a:spcBef>
                <a:spcPts val="1600"/>
              </a:spcBef>
              <a:spcAft>
                <a:spcPts val="1600"/>
              </a:spcAft>
              <a:buClr>
                <a:schemeClr val="dk1"/>
              </a:buClr>
              <a:buSzPts val="1100"/>
              <a:buFont typeface="Arial"/>
              <a:buNone/>
            </a:pPr>
            <a:r>
              <a:rPr lang="en">
                <a:latin typeface="Source Code Pro"/>
                <a:ea typeface="Source Code Pro"/>
                <a:cs typeface="Source Code Pro"/>
                <a:sym typeface="Source Code Pro"/>
              </a:rPr>
              <a:t>Developmentally appropriate resources</a:t>
            </a:r>
            <a:endParaRPr>
              <a:latin typeface="Source Code Pro"/>
              <a:ea typeface="Source Code Pro"/>
              <a:cs typeface="Source Code Pro"/>
              <a:sym typeface="Source Code Pro"/>
            </a:endParaRPr>
          </a:p>
        </p:txBody>
      </p:sp>
      <p:pic>
        <p:nvPicPr>
          <p:cNvPr id="373" name="Google Shape;373;p63"/>
          <p:cNvPicPr preferRelativeResize="0"/>
          <p:nvPr/>
        </p:nvPicPr>
        <p:blipFill>
          <a:blip r:embed="rId3">
            <a:alphaModFix/>
          </a:blip>
          <a:stretch>
            <a:fillRect/>
          </a:stretch>
        </p:blipFill>
        <p:spPr>
          <a:xfrm>
            <a:off x="6090246" y="1090138"/>
            <a:ext cx="2682175" cy="3576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4"/>
          <p:cNvSpPr txBox="1"/>
          <p:nvPr>
            <p:ph idx="1" type="body"/>
          </p:nvPr>
        </p:nvSpPr>
        <p:spPr>
          <a:xfrm>
            <a:off x="4667250" y="276367"/>
            <a:ext cx="3566100" cy="4220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Trebuchet MS"/>
                <a:ea typeface="Trebuchet MS"/>
                <a:cs typeface="Trebuchet MS"/>
                <a:sym typeface="Trebuchet MS"/>
              </a:rPr>
              <a:t>Purposeful Areas</a:t>
            </a:r>
            <a:endParaRPr sz="1800">
              <a:latin typeface="Trebuchet MS"/>
              <a:ea typeface="Trebuchet MS"/>
              <a:cs typeface="Trebuchet MS"/>
              <a:sym typeface="Trebuchet MS"/>
            </a:endParaRPr>
          </a:p>
          <a:p>
            <a:pPr indent="0" lvl="0" marL="0" rtl="0" algn="l">
              <a:lnSpc>
                <a:spcPct val="115000"/>
              </a:lnSpc>
              <a:spcBef>
                <a:spcPts val="1600"/>
              </a:spcBef>
              <a:spcAft>
                <a:spcPts val="0"/>
              </a:spcAft>
              <a:buClr>
                <a:schemeClr val="dk1"/>
              </a:buClr>
              <a:buSzPts val="1100"/>
              <a:buFont typeface="Arial"/>
              <a:buNone/>
            </a:pPr>
            <a:r>
              <a:rPr lang="en">
                <a:latin typeface="Source Code Pro"/>
                <a:ea typeface="Source Code Pro"/>
                <a:cs typeface="Source Code Pro"/>
                <a:sym typeface="Source Code Pro"/>
              </a:rPr>
              <a:t>Construction</a:t>
            </a:r>
            <a:endParaRPr>
              <a:latin typeface="Source Code Pro"/>
              <a:ea typeface="Source Code Pro"/>
              <a:cs typeface="Source Code Pro"/>
              <a:sym typeface="Source Code Pro"/>
            </a:endParaRPr>
          </a:p>
          <a:p>
            <a:pPr indent="0" lvl="0" marL="0" rtl="0" algn="l">
              <a:lnSpc>
                <a:spcPct val="115000"/>
              </a:lnSpc>
              <a:spcBef>
                <a:spcPts val="1600"/>
              </a:spcBef>
              <a:spcAft>
                <a:spcPts val="0"/>
              </a:spcAft>
              <a:buClr>
                <a:schemeClr val="dk1"/>
              </a:buClr>
              <a:buSzPts val="1100"/>
              <a:buFont typeface="Arial"/>
              <a:buNone/>
            </a:pPr>
            <a:r>
              <a:rPr lang="en">
                <a:latin typeface="Source Code Pro"/>
                <a:ea typeface="Source Code Pro"/>
                <a:cs typeface="Source Code Pro"/>
                <a:sym typeface="Source Code Pro"/>
              </a:rPr>
              <a:t>Dramatic Play</a:t>
            </a:r>
            <a:endParaRPr>
              <a:latin typeface="Source Code Pro"/>
              <a:ea typeface="Source Code Pro"/>
              <a:cs typeface="Source Code Pro"/>
              <a:sym typeface="Source Code Pro"/>
            </a:endParaRPr>
          </a:p>
          <a:p>
            <a:pPr indent="0" lvl="0" marL="0" rtl="0" algn="l">
              <a:lnSpc>
                <a:spcPct val="115000"/>
              </a:lnSpc>
              <a:spcBef>
                <a:spcPts val="1600"/>
              </a:spcBef>
              <a:spcAft>
                <a:spcPts val="0"/>
              </a:spcAft>
              <a:buClr>
                <a:schemeClr val="dk1"/>
              </a:buClr>
              <a:buSzPts val="1100"/>
              <a:buFont typeface="Arial"/>
              <a:buNone/>
            </a:pPr>
            <a:r>
              <a:rPr lang="en">
                <a:latin typeface="Source Code Pro"/>
                <a:ea typeface="Source Code Pro"/>
                <a:cs typeface="Source Code Pro"/>
                <a:sym typeface="Source Code Pro"/>
              </a:rPr>
              <a:t>Arts Play</a:t>
            </a:r>
            <a:endParaRPr>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rPr lang="en">
                <a:latin typeface="Source Code Pro"/>
                <a:ea typeface="Source Code Pro"/>
                <a:cs typeface="Source Code Pro"/>
                <a:sym typeface="Source Code Pro"/>
              </a:rPr>
              <a:t>Outdoor Play</a:t>
            </a:r>
            <a:endParaRPr>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rPr lang="en">
                <a:latin typeface="Source Code Pro"/>
                <a:ea typeface="Source Code Pro"/>
                <a:cs typeface="Source Code Pro"/>
                <a:sym typeface="Source Code Pro"/>
              </a:rPr>
              <a:t>Opportunities to Practise skills</a:t>
            </a:r>
            <a:endParaRPr>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rPr lang="en">
                <a:latin typeface="Source Code Pro"/>
                <a:ea typeface="Source Code Pro"/>
                <a:cs typeface="Source Code Pro"/>
                <a:sym typeface="Source Code Pro"/>
              </a:rPr>
              <a:t>Opportunities for Investigation</a:t>
            </a:r>
            <a:endParaRPr>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rPr lang="en">
                <a:latin typeface="Source Code Pro"/>
                <a:ea typeface="Source Code Pro"/>
                <a:cs typeface="Source Code Pro"/>
                <a:sym typeface="Source Code Pro"/>
              </a:rPr>
              <a:t>Quiet areas</a:t>
            </a:r>
            <a:endParaRPr>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rPr lang="en">
                <a:latin typeface="Source Code Pro"/>
                <a:ea typeface="Source Code Pro"/>
                <a:cs typeface="Source Code Pro"/>
                <a:sym typeface="Source Code Pro"/>
              </a:rPr>
              <a:t>Collaborative areas</a:t>
            </a:r>
            <a:endParaRPr>
              <a:latin typeface="Source Code Pro"/>
              <a:ea typeface="Source Code Pro"/>
              <a:cs typeface="Source Code Pro"/>
              <a:sym typeface="Source Code Pro"/>
            </a:endParaRPr>
          </a:p>
          <a:p>
            <a:pPr indent="0" lvl="0" marL="0" rtl="0" algn="l">
              <a:lnSpc>
                <a:spcPct val="115000"/>
              </a:lnSpc>
              <a:spcBef>
                <a:spcPts val="1600"/>
              </a:spcBef>
              <a:spcAft>
                <a:spcPts val="1600"/>
              </a:spcAft>
              <a:buClr>
                <a:schemeClr val="dk1"/>
              </a:buClr>
              <a:buSzPts val="1100"/>
              <a:buFont typeface="Arial"/>
              <a:buNone/>
            </a:pPr>
            <a:r>
              <a:t/>
            </a:r>
            <a:endParaRPr sz="1800">
              <a:solidFill>
                <a:srgbClr val="737373"/>
              </a:solidFill>
              <a:latin typeface="Roboto"/>
              <a:ea typeface="Roboto"/>
              <a:cs typeface="Roboto"/>
              <a:sym typeface="Roboto"/>
            </a:endParaRPr>
          </a:p>
        </p:txBody>
      </p:sp>
      <p:sp>
        <p:nvSpPr>
          <p:cNvPr id="379" name="Google Shape;379;p64"/>
          <p:cNvSpPr txBox="1"/>
          <p:nvPr>
            <p:ph idx="2" type="body"/>
          </p:nvPr>
        </p:nvSpPr>
        <p:spPr>
          <a:xfrm>
            <a:off x="666650" y="376150"/>
            <a:ext cx="3564000" cy="41208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600"/>
              </a:spcBef>
              <a:spcAft>
                <a:spcPts val="0"/>
              </a:spcAft>
              <a:buNone/>
            </a:pPr>
            <a:r>
              <a:rPr lang="en">
                <a:latin typeface="Source Code Pro"/>
                <a:ea typeface="Source Code Pro"/>
                <a:cs typeface="Source Code Pro"/>
                <a:sym typeface="Source Code Pro"/>
              </a:rPr>
              <a:t>Are you offering a range of open-ended possibilities</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indent="0" lvl="0" marL="0" rtl="0" algn="l">
              <a:spcBef>
                <a:spcPts val="600"/>
              </a:spcBef>
              <a:spcAft>
                <a:spcPts val="0"/>
              </a:spcAft>
              <a:buNone/>
            </a:pPr>
            <a:r>
              <a:t/>
            </a:r>
            <a:endParaRPr>
              <a:latin typeface="Source Code Pro"/>
              <a:ea typeface="Source Code Pro"/>
              <a:cs typeface="Source Code Pro"/>
              <a:sym typeface="Source Code Pro"/>
            </a:endParaRPr>
          </a:p>
          <a:p>
            <a:pPr indent="0" lvl="0" marL="0" rtl="0" algn="l">
              <a:spcBef>
                <a:spcPts val="600"/>
              </a:spcBef>
              <a:spcAft>
                <a:spcPts val="0"/>
              </a:spcAft>
              <a:buNone/>
            </a:pPr>
            <a:r>
              <a:rPr lang="en">
                <a:latin typeface="Source Code Pro"/>
                <a:ea typeface="Source Code Pro"/>
                <a:cs typeface="Source Code Pro"/>
                <a:sym typeface="Source Code Pro"/>
              </a:rPr>
              <a:t>How are children able to access resources and materials in an ongoing manner?</a:t>
            </a:r>
            <a:endParaRPr>
              <a:latin typeface="Source Code Pro"/>
              <a:ea typeface="Source Code Pro"/>
              <a:cs typeface="Source Code Pro"/>
              <a:sym typeface="Source Code Pro"/>
            </a:endParaRPr>
          </a:p>
          <a:p>
            <a:pPr indent="0" lvl="0" marL="0" rtl="0" algn="l">
              <a:spcBef>
                <a:spcPts val="600"/>
              </a:spcBef>
              <a:spcAft>
                <a:spcPts val="0"/>
              </a:spcAft>
              <a:buNone/>
            </a:pPr>
            <a:r>
              <a:t/>
            </a:r>
            <a:endParaRPr>
              <a:latin typeface="Source Code Pro"/>
              <a:ea typeface="Source Code Pro"/>
              <a:cs typeface="Source Code Pro"/>
              <a:sym typeface="Source Code Pro"/>
            </a:endParaRPr>
          </a:p>
          <a:p>
            <a:pPr indent="0" lvl="0" marL="0" rtl="0" algn="l">
              <a:spcBef>
                <a:spcPts val="600"/>
              </a:spcBef>
              <a:spcAft>
                <a:spcPts val="0"/>
              </a:spcAft>
              <a:buNone/>
            </a:pPr>
            <a:r>
              <a:rPr lang="en">
                <a:latin typeface="Source Code Pro"/>
                <a:ea typeface="Source Code Pro"/>
                <a:cs typeface="Source Code Pro"/>
                <a:sym typeface="Source Code Pro"/>
              </a:rPr>
              <a:t>Is the environment attractive and enticing?</a:t>
            </a:r>
            <a:endParaRPr>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a:latin typeface="Source Code Pro"/>
              <a:ea typeface="Source Code Pro"/>
              <a:cs typeface="Source Code Pro"/>
              <a:sym typeface="Source Code Pro"/>
            </a:endParaRPr>
          </a:p>
          <a:p>
            <a:pPr indent="0" lvl="0" marL="0" rtl="0" algn="l">
              <a:lnSpc>
                <a:spcPct val="115000"/>
              </a:lnSpc>
              <a:spcBef>
                <a:spcPts val="1600"/>
              </a:spcBef>
              <a:spcAft>
                <a:spcPts val="0"/>
              </a:spcAft>
              <a:buClr>
                <a:schemeClr val="dk1"/>
              </a:buClr>
              <a:buSzPts val="1100"/>
              <a:buFont typeface="Arial"/>
              <a:buNone/>
            </a:pPr>
            <a:r>
              <a:rPr lang="en">
                <a:latin typeface="Source Code Pro"/>
                <a:ea typeface="Source Code Pro"/>
                <a:cs typeface="Source Code Pro"/>
                <a:sym typeface="Source Code Pro"/>
              </a:rPr>
              <a:t>Whom does this environment serve?</a:t>
            </a:r>
            <a:endParaRPr>
              <a:latin typeface="Source Code Pro"/>
              <a:ea typeface="Source Code Pro"/>
              <a:cs typeface="Source Code Pro"/>
              <a:sym typeface="Source Code Pro"/>
            </a:endParaRPr>
          </a:p>
          <a:p>
            <a:pPr indent="0" lvl="0" marL="0" rtl="0" algn="l">
              <a:lnSpc>
                <a:spcPct val="115000"/>
              </a:lnSpc>
              <a:spcBef>
                <a:spcPts val="1600"/>
              </a:spcBef>
              <a:spcAft>
                <a:spcPts val="1600"/>
              </a:spcAft>
              <a:buClr>
                <a:schemeClr val="dk1"/>
              </a:buClr>
              <a:buSzPts val="1100"/>
              <a:buFont typeface="Arial"/>
              <a:buNone/>
            </a:pPr>
            <a:r>
              <a:rPr lang="en">
                <a:latin typeface="Source Code Pro"/>
                <a:ea typeface="Source Code Pro"/>
                <a:cs typeface="Source Code Pro"/>
                <a:sym typeface="Source Code Pro"/>
              </a:rPr>
              <a:t>How can the environment encourage independence? </a:t>
            </a:r>
            <a:endParaRPr>
              <a:latin typeface="Source Code Pro"/>
              <a:ea typeface="Source Code Pro"/>
              <a:cs typeface="Source Code Pro"/>
              <a:sym typeface="Source Code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65"/>
          <p:cNvSpPr txBox="1"/>
          <p:nvPr>
            <p:ph type="title"/>
          </p:nvPr>
        </p:nvSpPr>
        <p:spPr>
          <a:xfrm>
            <a:off x="5017546" y="241150"/>
            <a:ext cx="3566100" cy="871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latin typeface="Trebuchet MS"/>
                <a:ea typeface="Trebuchet MS"/>
                <a:cs typeface="Trebuchet MS"/>
                <a:sym typeface="Trebuchet MS"/>
              </a:rPr>
              <a:t>Thoughtful provocations and invitations</a:t>
            </a:r>
            <a:endParaRPr sz="2400">
              <a:latin typeface="Trebuchet MS"/>
              <a:ea typeface="Trebuchet MS"/>
              <a:cs typeface="Trebuchet MS"/>
              <a:sym typeface="Trebuchet MS"/>
            </a:endParaRPr>
          </a:p>
        </p:txBody>
      </p:sp>
      <p:sp>
        <p:nvSpPr>
          <p:cNvPr id="385" name="Google Shape;385;p65"/>
          <p:cNvSpPr txBox="1"/>
          <p:nvPr>
            <p:ph idx="1" type="body"/>
          </p:nvPr>
        </p:nvSpPr>
        <p:spPr>
          <a:xfrm>
            <a:off x="4727275" y="1112650"/>
            <a:ext cx="4122600" cy="3575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latin typeface="Source Code Pro"/>
                <a:ea typeface="Source Code Pro"/>
                <a:cs typeface="Source Code Pro"/>
                <a:sym typeface="Source Code Pro"/>
              </a:rPr>
              <a:t>Can be invitational (entice them, or plant seeds) or can be a more intentional and compelling provocation</a:t>
            </a:r>
            <a:endParaRPr sz="1200">
              <a:latin typeface="Source Code Pro"/>
              <a:ea typeface="Source Code Pro"/>
              <a:cs typeface="Source Code Pro"/>
              <a:sym typeface="Source Code Pro"/>
            </a:endParaRPr>
          </a:p>
          <a:p>
            <a:pPr indent="0" lvl="0" marL="0" rtl="0" algn="l">
              <a:lnSpc>
                <a:spcPct val="115000"/>
              </a:lnSpc>
              <a:spcBef>
                <a:spcPts val="1600"/>
              </a:spcBef>
              <a:spcAft>
                <a:spcPts val="0"/>
              </a:spcAft>
              <a:buClr>
                <a:schemeClr val="dk1"/>
              </a:buClr>
              <a:buSzPts val="1100"/>
              <a:buFont typeface="Arial"/>
              <a:buNone/>
            </a:pPr>
            <a:r>
              <a:rPr lang="en" sz="1200">
                <a:latin typeface="Source Code Pro"/>
                <a:ea typeface="Source Code Pro"/>
                <a:cs typeface="Source Code Pro"/>
                <a:sym typeface="Source Code Pro"/>
              </a:rPr>
              <a:t>Can be introduced from the beginning to provoke students in particular ways</a:t>
            </a:r>
            <a:endParaRPr sz="1200">
              <a:latin typeface="Source Code Pro"/>
              <a:ea typeface="Source Code Pro"/>
              <a:cs typeface="Source Code Pro"/>
              <a:sym typeface="Source Code Pro"/>
            </a:endParaRPr>
          </a:p>
          <a:p>
            <a:pPr indent="0" lvl="0" marL="0" rtl="0" algn="l">
              <a:lnSpc>
                <a:spcPct val="115000"/>
              </a:lnSpc>
              <a:spcBef>
                <a:spcPts val="1600"/>
              </a:spcBef>
              <a:spcAft>
                <a:spcPts val="0"/>
              </a:spcAft>
              <a:buClr>
                <a:schemeClr val="dk1"/>
              </a:buClr>
              <a:buSzPts val="1100"/>
              <a:buFont typeface="Arial"/>
              <a:buNone/>
            </a:pPr>
            <a:r>
              <a:rPr lang="en" sz="1200">
                <a:latin typeface="Source Code Pro"/>
                <a:ea typeface="Source Code Pro"/>
                <a:cs typeface="Source Code Pro"/>
                <a:sym typeface="Source Code Pro"/>
              </a:rPr>
              <a:t>Can be introduced as a result of watching and listening (working theories)</a:t>
            </a:r>
            <a:endParaRPr sz="1200">
              <a:latin typeface="Source Code Pro"/>
              <a:ea typeface="Source Code Pro"/>
              <a:cs typeface="Source Code Pro"/>
              <a:sym typeface="Source Code Pro"/>
            </a:endParaRPr>
          </a:p>
          <a:p>
            <a:pPr indent="0" lvl="0" marL="0" rtl="0" algn="l">
              <a:lnSpc>
                <a:spcPct val="115000"/>
              </a:lnSpc>
              <a:spcBef>
                <a:spcPts val="1600"/>
              </a:spcBef>
              <a:spcAft>
                <a:spcPts val="0"/>
              </a:spcAft>
              <a:buClr>
                <a:schemeClr val="dk1"/>
              </a:buClr>
              <a:buSzPts val="1100"/>
              <a:buFont typeface="Arial"/>
              <a:buNone/>
            </a:pPr>
            <a:r>
              <a:rPr lang="en" sz="1200">
                <a:latin typeface="Source Code Pro"/>
                <a:ea typeface="Source Code Pro"/>
                <a:cs typeface="Source Code Pro"/>
                <a:sym typeface="Source Code Pro"/>
              </a:rPr>
              <a:t>Can be artefacts, materials, books, questions, visuals, could be something that’s not there</a:t>
            </a:r>
            <a:endParaRPr sz="1200">
              <a:latin typeface="Source Code Pro"/>
              <a:ea typeface="Source Code Pro"/>
              <a:cs typeface="Source Code Pro"/>
              <a:sym typeface="Source Code Pro"/>
            </a:endParaRPr>
          </a:p>
          <a:p>
            <a:pPr indent="0" lvl="0" marL="0" rtl="0" algn="l">
              <a:lnSpc>
                <a:spcPct val="115000"/>
              </a:lnSpc>
              <a:spcBef>
                <a:spcPts val="1600"/>
              </a:spcBef>
              <a:spcAft>
                <a:spcPts val="1600"/>
              </a:spcAft>
              <a:buClr>
                <a:schemeClr val="dk1"/>
              </a:buClr>
              <a:buSzPts val="1100"/>
              <a:buFont typeface="Arial"/>
              <a:buNone/>
            </a:pPr>
            <a:r>
              <a:rPr lang="en" sz="1200">
                <a:latin typeface="Source Code Pro"/>
                <a:ea typeface="Source Code Pro"/>
                <a:cs typeface="Source Code Pro"/>
                <a:sym typeface="Source Code Pro"/>
              </a:rPr>
              <a:t>Your words and actions can be provocations (groups or individual)</a:t>
            </a:r>
            <a:endParaRPr sz="1200">
              <a:latin typeface="Source Code Pro"/>
              <a:ea typeface="Source Code Pro"/>
              <a:cs typeface="Source Code Pro"/>
              <a:sym typeface="Source Code Pro"/>
            </a:endParaRPr>
          </a:p>
        </p:txBody>
      </p:sp>
      <p:pic>
        <p:nvPicPr>
          <p:cNvPr id="386" name="Google Shape;386;p65"/>
          <p:cNvPicPr preferRelativeResize="0"/>
          <p:nvPr>
            <p:ph idx="2" type="pic"/>
          </p:nvPr>
        </p:nvPicPr>
        <p:blipFill rotWithShape="1">
          <a:blip r:embed="rId3">
            <a:alphaModFix/>
          </a:blip>
          <a:srcRect b="0" l="16210" r="16217" t="0"/>
          <a:stretch/>
        </p:blipFill>
        <p:spPr>
          <a:xfrm rot="-133904">
            <a:off x="809823" y="498620"/>
            <a:ext cx="3466729" cy="384769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6"/>
          <p:cNvSpPr txBox="1"/>
          <p:nvPr>
            <p:ph type="title"/>
          </p:nvPr>
        </p:nvSpPr>
        <p:spPr>
          <a:xfrm>
            <a:off x="4725075" y="202650"/>
            <a:ext cx="4122900" cy="2683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latin typeface="Trebuchet MS"/>
                <a:ea typeface="Trebuchet MS"/>
                <a:cs typeface="Trebuchet MS"/>
                <a:sym typeface="Trebuchet MS"/>
              </a:rPr>
              <a:t>And interventions???</a:t>
            </a:r>
            <a:endParaRPr sz="1800">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Code Pro"/>
                <a:ea typeface="Source Code Pro"/>
                <a:cs typeface="Source Code Pro"/>
                <a:sym typeface="Source Code Pro"/>
              </a:rPr>
              <a:t>When and how do we intervene? When do we stand back and let it flow? </a:t>
            </a:r>
            <a:endParaRPr sz="1200">
              <a:solidFill>
                <a:schemeClr val="dk1"/>
              </a:solidFill>
              <a:latin typeface="Source Code Pro"/>
              <a:ea typeface="Source Code Pro"/>
              <a:cs typeface="Source Code Pro"/>
              <a:sym typeface="Source Code Pro"/>
            </a:endParaRPr>
          </a:p>
          <a:p>
            <a:pPr indent="0" lvl="0" marL="0" rtl="0" algn="l">
              <a:lnSpc>
                <a:spcPct val="115000"/>
              </a:lnSpc>
              <a:spcBef>
                <a:spcPts val="1600"/>
              </a:spcBef>
              <a:spcAft>
                <a:spcPts val="0"/>
              </a:spcAft>
              <a:buClr>
                <a:schemeClr val="dk1"/>
              </a:buClr>
              <a:buSzPts val="1100"/>
              <a:buFont typeface="Arial"/>
              <a:buNone/>
            </a:pPr>
            <a:r>
              <a:rPr lang="en" sz="1200">
                <a:solidFill>
                  <a:schemeClr val="dk1"/>
                </a:solidFill>
                <a:latin typeface="Source Code Pro"/>
                <a:ea typeface="Source Code Pro"/>
                <a:cs typeface="Source Code Pro"/>
                <a:sym typeface="Source Code Pro"/>
              </a:rPr>
              <a:t>Don’t let them flounder. Differentiated support and challenge (know your kids)</a:t>
            </a:r>
            <a:endParaRPr sz="1200">
              <a:solidFill>
                <a:schemeClr val="dk1"/>
              </a:solidFill>
              <a:latin typeface="Source Code Pro"/>
              <a:ea typeface="Source Code Pro"/>
              <a:cs typeface="Source Code Pro"/>
              <a:sym typeface="Source Code Pro"/>
            </a:endParaRPr>
          </a:p>
          <a:p>
            <a:pPr indent="0" lvl="0" marL="0" rtl="0" algn="l">
              <a:lnSpc>
                <a:spcPct val="115000"/>
              </a:lnSpc>
              <a:spcBef>
                <a:spcPts val="1600"/>
              </a:spcBef>
              <a:spcAft>
                <a:spcPts val="1600"/>
              </a:spcAft>
              <a:buNone/>
            </a:pPr>
            <a:r>
              <a:rPr lang="en" sz="1200">
                <a:solidFill>
                  <a:schemeClr val="dk1"/>
                </a:solidFill>
                <a:latin typeface="Source Code Pro"/>
                <a:ea typeface="Source Code Pro"/>
                <a:cs typeface="Source Code Pro"/>
                <a:sym typeface="Source Code Pro"/>
              </a:rPr>
              <a:t>Creating high quality work: Setting high expectations. Specific skills sets eg for construction, art, dramatisation, tinkering</a:t>
            </a:r>
            <a:endParaRPr/>
          </a:p>
        </p:txBody>
      </p:sp>
      <p:sp>
        <p:nvSpPr>
          <p:cNvPr id="392" name="Google Shape;392;p66"/>
          <p:cNvSpPr txBox="1"/>
          <p:nvPr>
            <p:ph idx="1" type="body"/>
          </p:nvPr>
        </p:nvSpPr>
        <p:spPr>
          <a:xfrm>
            <a:off x="5058350" y="3090451"/>
            <a:ext cx="3566100" cy="16185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600"/>
              </a:spcBef>
              <a:spcAft>
                <a:spcPts val="0"/>
              </a:spcAft>
              <a:buNone/>
            </a:pPr>
            <a:r>
              <a:rPr lang="en"/>
              <a:t>What place do invitations and provocations have in your planning?</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How are you watching and listening to children so you can add in provocations?</a:t>
            </a:r>
            <a:endParaRPr/>
          </a:p>
        </p:txBody>
      </p:sp>
      <p:pic>
        <p:nvPicPr>
          <p:cNvPr id="393" name="Google Shape;393;p66"/>
          <p:cNvPicPr preferRelativeResize="0"/>
          <p:nvPr>
            <p:ph idx="2" type="pic"/>
          </p:nvPr>
        </p:nvPicPr>
        <p:blipFill rotWithShape="1">
          <a:blip r:embed="rId3">
            <a:alphaModFix/>
          </a:blip>
          <a:srcRect b="0" l="16210" r="16217" t="0"/>
          <a:stretch/>
        </p:blipFill>
        <p:spPr>
          <a:xfrm rot="-133904">
            <a:off x="809823" y="498620"/>
            <a:ext cx="3466729" cy="38476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9"/>
          <p:cNvSpPr txBox="1"/>
          <p:nvPr>
            <p:ph type="ctrTitle"/>
          </p:nvPr>
        </p:nvSpPr>
        <p:spPr>
          <a:xfrm>
            <a:off x="2209800" y="2343150"/>
            <a:ext cx="6477000" cy="143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chemeClr val="dk1"/>
                </a:solidFill>
              </a:rPr>
              <a:t>Exploring the play continuum and the learning  continuum</a:t>
            </a:r>
            <a:endParaRPr sz="3000"/>
          </a:p>
        </p:txBody>
      </p:sp>
      <p:sp>
        <p:nvSpPr>
          <p:cNvPr id="279" name="Google Shape;279;p49"/>
          <p:cNvSpPr txBox="1"/>
          <p:nvPr>
            <p:ph idx="1" type="subTitle"/>
          </p:nvPr>
        </p:nvSpPr>
        <p:spPr>
          <a:xfrm>
            <a:off x="2209800" y="3792474"/>
            <a:ext cx="6477000" cy="8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Code Pro"/>
                <a:ea typeface="Source Code Pro"/>
                <a:cs typeface="Source Code Pro"/>
                <a:sym typeface="Source Code Pro"/>
              </a:rPr>
              <a:t>What do these look like in Discovery?</a:t>
            </a:r>
            <a:endParaRPr>
              <a:latin typeface="Source Code Pro"/>
              <a:ea typeface="Source Code Pro"/>
              <a:cs typeface="Source Code Pro"/>
              <a:sym typeface="Source Code Pro"/>
            </a:endParaRPr>
          </a:p>
          <a:p>
            <a:pPr indent="0" lvl="0" marL="0" rtl="0" algn="l">
              <a:spcBef>
                <a:spcPts val="0"/>
              </a:spcBef>
              <a:spcAft>
                <a:spcPts val="0"/>
              </a:spcAft>
              <a:buNone/>
            </a:pPr>
            <a:r>
              <a:rPr lang="en">
                <a:latin typeface="Source Code Pro"/>
                <a:ea typeface="Source Code Pro"/>
                <a:cs typeface="Source Code Pro"/>
                <a:sym typeface="Source Code Pro"/>
              </a:rPr>
              <a:t>How can we support students to move along these continuums?</a:t>
            </a:r>
            <a:endParaRPr>
              <a:latin typeface="Source Code Pro"/>
              <a:ea typeface="Source Code Pro"/>
              <a:cs typeface="Source Code Pro"/>
              <a:sym typeface="Source Code Pr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67"/>
          <p:cNvSpPr txBox="1"/>
          <p:nvPr>
            <p:ph type="title"/>
          </p:nvPr>
        </p:nvSpPr>
        <p:spPr>
          <a:xfrm>
            <a:off x="914400" y="377428"/>
            <a:ext cx="7313700" cy="65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Trebuchet MS"/>
                <a:ea typeface="Trebuchet MS"/>
                <a:cs typeface="Trebuchet MS"/>
                <a:sym typeface="Trebuchet MS"/>
              </a:rPr>
              <a:t>Assessment (for and of learning)</a:t>
            </a:r>
            <a:endParaRPr sz="3000">
              <a:latin typeface="Trebuchet MS"/>
              <a:ea typeface="Trebuchet MS"/>
              <a:cs typeface="Trebuchet MS"/>
              <a:sym typeface="Trebuchet MS"/>
            </a:endParaRPr>
          </a:p>
        </p:txBody>
      </p:sp>
      <p:sp>
        <p:nvSpPr>
          <p:cNvPr id="399" name="Google Shape;399;p67"/>
          <p:cNvSpPr txBox="1"/>
          <p:nvPr>
            <p:ph idx="1" type="body"/>
          </p:nvPr>
        </p:nvSpPr>
        <p:spPr>
          <a:xfrm>
            <a:off x="653150" y="1140325"/>
            <a:ext cx="5021100" cy="3587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Source Code Pro"/>
                <a:ea typeface="Source Code Pro"/>
                <a:cs typeface="Source Code Pro"/>
                <a:sym typeface="Source Code Pro"/>
              </a:rPr>
              <a:t>What are the possibilities?</a:t>
            </a:r>
            <a:endParaRPr>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rPr lang="en">
                <a:latin typeface="Source Code Pro"/>
                <a:ea typeface="Source Code Pro"/>
                <a:cs typeface="Source Code Pro"/>
                <a:sym typeface="Source Code Pro"/>
              </a:rPr>
              <a:t>What are we looking for? Being specific and selective, knowing our stuff!!! (CCT)</a:t>
            </a:r>
            <a:endParaRPr>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rPr lang="en">
                <a:latin typeface="Source Code Pro"/>
                <a:ea typeface="Source Code Pro"/>
                <a:cs typeface="Source Code Pro"/>
                <a:sym typeface="Source Code Pro"/>
              </a:rPr>
              <a:t>How do we do it? How will we record? Checklists, observations, anecdotal notes, learning conversations, self-assessment, photographs</a:t>
            </a:r>
            <a:endParaRPr>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rPr lang="en">
                <a:latin typeface="Source Code Pro"/>
                <a:ea typeface="Source Code Pro"/>
                <a:cs typeface="Source Code Pro"/>
                <a:sym typeface="Source Code Pro"/>
              </a:rPr>
              <a:t>What do we do with the information? Feedback, goal-setting, communicating with parents eg seesaw, displays. Discussion with colleagues. Informing future planning.</a:t>
            </a:r>
            <a:endParaRPr>
              <a:latin typeface="Source Code Pro"/>
              <a:ea typeface="Source Code Pro"/>
              <a:cs typeface="Source Code Pro"/>
              <a:sym typeface="Source Code Pro"/>
            </a:endParaRPr>
          </a:p>
          <a:p>
            <a:pPr indent="0" lvl="0" marL="0" rtl="0" algn="l">
              <a:lnSpc>
                <a:spcPct val="115000"/>
              </a:lnSpc>
              <a:spcBef>
                <a:spcPts val="1600"/>
              </a:spcBef>
              <a:spcAft>
                <a:spcPts val="1600"/>
              </a:spcAft>
              <a:buClr>
                <a:schemeClr val="dk1"/>
              </a:buClr>
              <a:buSzPts val="1100"/>
              <a:buFont typeface="Arial"/>
              <a:buNone/>
            </a:pPr>
            <a:r>
              <a:t/>
            </a:r>
            <a:endParaRPr>
              <a:latin typeface="Source Code Pro"/>
              <a:ea typeface="Source Code Pro"/>
              <a:cs typeface="Source Code Pro"/>
              <a:sym typeface="Source Code Pro"/>
            </a:endParaRPr>
          </a:p>
        </p:txBody>
      </p:sp>
      <p:sp>
        <p:nvSpPr>
          <p:cNvPr id="400" name="Google Shape;400;p67"/>
          <p:cNvSpPr txBox="1"/>
          <p:nvPr/>
        </p:nvSpPr>
        <p:spPr>
          <a:xfrm>
            <a:off x="6153825" y="3643300"/>
            <a:ext cx="2148900" cy="8778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How does assessment inform your planning of Discovery?</a:t>
            </a:r>
            <a:endParaRPr/>
          </a:p>
        </p:txBody>
      </p:sp>
      <p:pic>
        <p:nvPicPr>
          <p:cNvPr id="401" name="Google Shape;401;p67"/>
          <p:cNvPicPr preferRelativeResize="0"/>
          <p:nvPr/>
        </p:nvPicPr>
        <p:blipFill>
          <a:blip r:embed="rId3">
            <a:alphaModFix/>
          </a:blip>
          <a:stretch>
            <a:fillRect/>
          </a:stretch>
        </p:blipFill>
        <p:spPr>
          <a:xfrm>
            <a:off x="6102450" y="1140328"/>
            <a:ext cx="2200275" cy="2076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8"/>
          <p:cNvSpPr txBox="1"/>
          <p:nvPr>
            <p:ph type="title"/>
          </p:nvPr>
        </p:nvSpPr>
        <p:spPr>
          <a:xfrm>
            <a:off x="914400" y="377428"/>
            <a:ext cx="7313700" cy="651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Trebuchet MS"/>
                <a:ea typeface="Trebuchet MS"/>
                <a:cs typeface="Trebuchet MS"/>
                <a:sym typeface="Trebuchet MS"/>
              </a:rPr>
              <a:t>Making strong connections to Literacy, Maths, Inquiry etc.</a:t>
            </a:r>
            <a:endParaRPr sz="20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2000">
                <a:solidFill>
                  <a:schemeClr val="dk1"/>
                </a:solidFill>
                <a:latin typeface="Trebuchet MS"/>
                <a:ea typeface="Trebuchet MS"/>
                <a:cs typeface="Trebuchet MS"/>
                <a:sym typeface="Trebuchet MS"/>
              </a:rPr>
              <a:t>aka integrating more seamlessly, aka ‘continuity of learning’</a:t>
            </a:r>
            <a:endParaRPr sz="2000">
              <a:solidFill>
                <a:schemeClr val="dk1"/>
              </a:solidFill>
              <a:latin typeface="Trebuchet MS"/>
              <a:ea typeface="Trebuchet MS"/>
              <a:cs typeface="Trebuchet MS"/>
              <a:sym typeface="Trebuchet MS"/>
            </a:endParaRPr>
          </a:p>
        </p:txBody>
      </p:sp>
      <p:sp>
        <p:nvSpPr>
          <p:cNvPr id="407" name="Google Shape;407;p68"/>
          <p:cNvSpPr txBox="1"/>
          <p:nvPr>
            <p:ph idx="1" type="body"/>
          </p:nvPr>
        </p:nvSpPr>
        <p:spPr>
          <a:xfrm>
            <a:off x="771250" y="1028725"/>
            <a:ext cx="3566100" cy="3930600"/>
          </a:xfrm>
          <a:prstGeom prst="rect">
            <a:avLst/>
          </a:prstGeom>
        </p:spPr>
        <p:txBody>
          <a:bodyPr anchorCtr="0" anchor="t" bIns="91425" lIns="91425" spcFirstLastPara="1" rIns="91425" wrap="square" tIns="91425">
            <a:noAutofit/>
          </a:bodyPr>
          <a:lstStyle/>
          <a:p>
            <a:pPr indent="0" lvl="0" marL="0" rtl="0" algn="l">
              <a:spcBef>
                <a:spcPts val="2000"/>
              </a:spcBef>
              <a:spcAft>
                <a:spcPts val="0"/>
              </a:spcAft>
              <a:buNone/>
            </a:pPr>
            <a:r>
              <a:rPr lang="en"/>
              <a:t>Recognising the learning that happens throughout Discovery;</a:t>
            </a:r>
            <a:endParaRPr/>
          </a:p>
          <a:p>
            <a:pPr indent="0" lvl="0" marL="0" rtl="0" algn="l">
              <a:spcBef>
                <a:spcPts val="2000"/>
              </a:spcBef>
              <a:spcAft>
                <a:spcPts val="0"/>
              </a:spcAft>
              <a:buNone/>
            </a:pPr>
            <a:r>
              <a:rPr lang="en"/>
              <a:t>Exploring new ideas, practising previously taught skills</a:t>
            </a:r>
            <a:endParaRPr/>
          </a:p>
          <a:p>
            <a:pPr indent="-317500" lvl="0" marL="457200" rtl="0" algn="l">
              <a:spcBef>
                <a:spcPts val="2000"/>
              </a:spcBef>
              <a:spcAft>
                <a:spcPts val="0"/>
              </a:spcAft>
              <a:buSzPts val="1400"/>
              <a:buChar char="•"/>
            </a:pPr>
            <a:r>
              <a:rPr lang="en"/>
              <a:t>Planning for it </a:t>
            </a:r>
            <a:endParaRPr/>
          </a:p>
          <a:p>
            <a:pPr indent="-317500" lvl="0" marL="457200" rtl="0" algn="l">
              <a:spcBef>
                <a:spcPts val="0"/>
              </a:spcBef>
              <a:spcAft>
                <a:spcPts val="0"/>
              </a:spcAft>
              <a:buSzPts val="1400"/>
              <a:buChar char="•"/>
            </a:pPr>
            <a:r>
              <a:rPr lang="en"/>
              <a:t>Provoking it</a:t>
            </a:r>
            <a:endParaRPr/>
          </a:p>
          <a:p>
            <a:pPr indent="-317500" lvl="0" marL="457200" rtl="0" algn="l">
              <a:spcBef>
                <a:spcPts val="0"/>
              </a:spcBef>
              <a:spcAft>
                <a:spcPts val="0"/>
              </a:spcAft>
              <a:buSzPts val="1400"/>
              <a:buChar char="•"/>
            </a:pPr>
            <a:r>
              <a:rPr lang="en"/>
              <a:t>Making connections visible to students</a:t>
            </a:r>
            <a:endParaRPr/>
          </a:p>
          <a:p>
            <a:pPr indent="-317500" lvl="0" marL="457200" rtl="0" algn="l">
              <a:spcBef>
                <a:spcPts val="0"/>
              </a:spcBef>
              <a:spcAft>
                <a:spcPts val="0"/>
              </a:spcAft>
              <a:buSzPts val="1400"/>
              <a:buChar char="•"/>
            </a:pPr>
            <a:r>
              <a:rPr lang="en"/>
              <a:t>Assessing it (see previous !!! Just because not every student might engage with this doesn’t mean we can’t track it!)</a:t>
            </a:r>
            <a:endParaRPr/>
          </a:p>
          <a:p>
            <a:pPr indent="0" lvl="0" marL="0" rtl="0" algn="l">
              <a:spcBef>
                <a:spcPts val="2000"/>
              </a:spcBef>
              <a:spcAft>
                <a:spcPts val="0"/>
              </a:spcAft>
              <a:buNone/>
            </a:pPr>
            <a:r>
              <a:rPr lang="en"/>
              <a:t>Exploring concepts not tasks</a:t>
            </a:r>
            <a:endParaRPr/>
          </a:p>
        </p:txBody>
      </p:sp>
      <p:sp>
        <p:nvSpPr>
          <p:cNvPr id="408" name="Google Shape;408;p68"/>
          <p:cNvSpPr txBox="1"/>
          <p:nvPr>
            <p:ph idx="2" type="body"/>
          </p:nvPr>
        </p:nvSpPr>
        <p:spPr>
          <a:xfrm>
            <a:off x="4822025" y="1028725"/>
            <a:ext cx="3566100" cy="3767100"/>
          </a:xfrm>
          <a:prstGeom prst="rect">
            <a:avLst/>
          </a:prstGeom>
        </p:spPr>
        <p:txBody>
          <a:bodyPr anchorCtr="0" anchor="t" bIns="91425" lIns="91425" spcFirstLastPara="1" rIns="91425" wrap="square" tIns="91425">
            <a:noAutofit/>
          </a:bodyPr>
          <a:lstStyle/>
          <a:p>
            <a:pPr indent="0" lvl="0" marL="0" rtl="0" algn="l">
              <a:spcBef>
                <a:spcPts val="2000"/>
              </a:spcBef>
              <a:spcAft>
                <a:spcPts val="0"/>
              </a:spcAft>
              <a:buNone/>
            </a:pPr>
            <a:r>
              <a:rPr lang="en"/>
              <a:t>Adding reading writing and math opportunities to every area where applicable (as well as dedicated areas)</a:t>
            </a:r>
            <a:endParaRPr/>
          </a:p>
          <a:p>
            <a:pPr indent="-317500" lvl="0" marL="457200" rtl="0" algn="l">
              <a:spcBef>
                <a:spcPts val="2000"/>
              </a:spcBef>
              <a:spcAft>
                <a:spcPts val="0"/>
              </a:spcAft>
              <a:buSzPts val="1400"/>
              <a:buChar char="•"/>
            </a:pPr>
            <a:r>
              <a:rPr lang="en"/>
              <a:t>Texts, storybooks, information texts</a:t>
            </a:r>
            <a:endParaRPr/>
          </a:p>
          <a:p>
            <a:pPr indent="-317500" lvl="0" marL="457200" rtl="0" algn="l">
              <a:spcBef>
                <a:spcPts val="0"/>
              </a:spcBef>
              <a:spcAft>
                <a:spcPts val="0"/>
              </a:spcAft>
              <a:buSzPts val="1400"/>
              <a:buChar char="•"/>
            </a:pPr>
            <a:r>
              <a:rPr lang="en"/>
              <a:t>Pen, paper, clip boards</a:t>
            </a:r>
            <a:endParaRPr/>
          </a:p>
          <a:p>
            <a:pPr indent="-317500" lvl="0" marL="457200" rtl="0" algn="l">
              <a:spcBef>
                <a:spcPts val="0"/>
              </a:spcBef>
              <a:spcAft>
                <a:spcPts val="0"/>
              </a:spcAft>
              <a:buSzPts val="1400"/>
              <a:buChar char="•"/>
            </a:pPr>
            <a:r>
              <a:rPr lang="en"/>
              <a:t>Charts</a:t>
            </a:r>
            <a:endParaRPr/>
          </a:p>
          <a:p>
            <a:pPr indent="-317500" lvl="0" marL="457200" rtl="0" algn="l">
              <a:spcBef>
                <a:spcPts val="0"/>
              </a:spcBef>
              <a:spcAft>
                <a:spcPts val="0"/>
              </a:spcAft>
              <a:buSzPts val="1400"/>
              <a:buChar char="•"/>
            </a:pPr>
            <a:r>
              <a:rPr lang="en"/>
              <a:t>Vocab</a:t>
            </a:r>
            <a:endParaRPr/>
          </a:p>
          <a:p>
            <a:pPr indent="-317500" lvl="0" marL="457200" rtl="0" algn="l">
              <a:spcBef>
                <a:spcPts val="0"/>
              </a:spcBef>
              <a:spcAft>
                <a:spcPts val="0"/>
              </a:spcAft>
              <a:buSzPts val="1400"/>
              <a:buChar char="•"/>
            </a:pPr>
            <a:r>
              <a:rPr lang="en"/>
              <a:t>Signs (student made not commercial)</a:t>
            </a:r>
            <a:endParaRPr/>
          </a:p>
          <a:p>
            <a:pPr indent="-317500" lvl="0" marL="457200" rtl="0" algn="l">
              <a:spcBef>
                <a:spcPts val="0"/>
              </a:spcBef>
              <a:spcAft>
                <a:spcPts val="0"/>
              </a:spcAft>
              <a:buSzPts val="1400"/>
              <a:buChar char="•"/>
            </a:pPr>
            <a:r>
              <a:rPr lang="en"/>
              <a:t>Measuring tools (tape measures, clocks, scales, stop watches)</a:t>
            </a:r>
            <a:endParaRPr/>
          </a:p>
          <a:p>
            <a:pPr indent="0" lvl="0" marL="0" rtl="0" algn="l">
              <a:spcBef>
                <a:spcPts val="2000"/>
              </a:spcBef>
              <a:spcAft>
                <a:spcPts val="0"/>
              </a:spcAft>
              <a:buNone/>
            </a:pPr>
            <a:r>
              <a:rPr lang="en"/>
              <a:t>Researching area/tools for developing and extending students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9"/>
          <p:cNvSpPr txBox="1"/>
          <p:nvPr>
            <p:ph type="title"/>
          </p:nvPr>
        </p:nvSpPr>
        <p:spPr>
          <a:xfrm>
            <a:off x="387600" y="439225"/>
            <a:ext cx="3916800" cy="4448700"/>
          </a:xfrm>
          <a:prstGeom prst="rect">
            <a:avLst/>
          </a:prstGeom>
        </p:spPr>
        <p:txBody>
          <a:bodyPr anchorCtr="0" anchor="b" bIns="91425" lIns="91425" spcFirstLastPara="1" rIns="91425" wrap="square" tIns="91425">
            <a:noAutofit/>
          </a:bodyPr>
          <a:lstStyle/>
          <a:p>
            <a:pPr indent="0" lvl="0" marL="0" rtl="0" algn="l">
              <a:lnSpc>
                <a:spcPct val="100000"/>
              </a:lnSpc>
              <a:spcBef>
                <a:spcPts val="2000"/>
              </a:spcBef>
              <a:spcAft>
                <a:spcPts val="0"/>
              </a:spcAft>
              <a:buNone/>
            </a:pPr>
            <a:r>
              <a:rPr lang="en">
                <a:solidFill>
                  <a:schemeClr val="dk1"/>
                </a:solidFill>
              </a:rPr>
              <a:t>Teacher mindset</a:t>
            </a:r>
            <a:endParaRPr>
              <a:solidFill>
                <a:schemeClr val="dk1"/>
              </a:solidFill>
            </a:endParaRPr>
          </a:p>
          <a:p>
            <a:pPr indent="0" lvl="0" marL="0" rtl="0" algn="l">
              <a:lnSpc>
                <a:spcPct val="100000"/>
              </a:lnSpc>
              <a:spcBef>
                <a:spcPts val="2000"/>
              </a:spcBef>
              <a:spcAft>
                <a:spcPts val="0"/>
              </a:spcAft>
              <a:buNone/>
            </a:pPr>
            <a:r>
              <a:rPr lang="en">
                <a:solidFill>
                  <a:schemeClr val="dk1"/>
                </a:solidFill>
              </a:rPr>
              <a:t>Thinking more wholistically about learning and the learner rather than what I need to teach them in Math, in Reading etc…. When else in life do we put things into little boxes to deal with separately???</a:t>
            </a:r>
            <a:endParaRPr>
              <a:solidFill>
                <a:schemeClr val="dk1"/>
              </a:solidFill>
            </a:endParaRPr>
          </a:p>
          <a:p>
            <a:pPr indent="0" lvl="0" marL="0" rtl="0" algn="l">
              <a:lnSpc>
                <a:spcPct val="100000"/>
              </a:lnSpc>
              <a:spcBef>
                <a:spcPts val="2000"/>
              </a:spcBef>
              <a:spcAft>
                <a:spcPts val="0"/>
              </a:spcAft>
              <a:buNone/>
            </a:pPr>
            <a:r>
              <a:rPr lang="en">
                <a:solidFill>
                  <a:schemeClr val="dk1"/>
                </a:solidFill>
              </a:rPr>
              <a:t>Tackling the big issue- the constraints of the timetable. How can we be more creative about this and work smarter?</a:t>
            </a:r>
            <a:endParaRPr>
              <a:solidFill>
                <a:schemeClr val="dk1"/>
              </a:solidFill>
            </a:endParaRPr>
          </a:p>
          <a:p>
            <a:pPr indent="0" lvl="0" marL="0" rtl="0" algn="l">
              <a:lnSpc>
                <a:spcPct val="100000"/>
              </a:lnSpc>
              <a:spcBef>
                <a:spcPts val="2000"/>
              </a:spcBef>
              <a:spcAft>
                <a:spcPts val="0"/>
              </a:spcAft>
              <a:buNone/>
            </a:pPr>
            <a:r>
              <a:rPr lang="en">
                <a:solidFill>
                  <a:schemeClr val="dk1"/>
                </a:solidFill>
              </a:rPr>
              <a:t>Leaving Discovery ‘set up’ so children can access it at different times of the day</a:t>
            </a:r>
            <a:endParaRPr>
              <a:solidFill>
                <a:schemeClr val="dk1"/>
              </a:solidFill>
            </a:endParaRPr>
          </a:p>
          <a:p>
            <a:pPr indent="0" lvl="0" marL="0" rtl="0" algn="l">
              <a:lnSpc>
                <a:spcPct val="100000"/>
              </a:lnSpc>
              <a:spcBef>
                <a:spcPts val="2000"/>
              </a:spcBef>
              <a:spcAft>
                <a:spcPts val="0"/>
              </a:spcAft>
              <a:buNone/>
            </a:pPr>
            <a:r>
              <a:rPr lang="en">
                <a:solidFill>
                  <a:schemeClr val="dk1"/>
                </a:solidFill>
              </a:rPr>
              <a:t>Can you use the materials around the room to;</a:t>
            </a:r>
            <a:endParaRPr>
              <a:solidFill>
                <a:schemeClr val="dk1"/>
              </a:solidFill>
            </a:endParaRPr>
          </a:p>
          <a:p>
            <a:pPr indent="-317500" lvl="0" marL="457200" rtl="0" algn="l">
              <a:lnSpc>
                <a:spcPct val="100000"/>
              </a:lnSpc>
              <a:spcBef>
                <a:spcPts val="2000"/>
              </a:spcBef>
              <a:spcAft>
                <a:spcPts val="0"/>
              </a:spcAft>
              <a:buClr>
                <a:schemeClr val="dk1"/>
              </a:buClr>
              <a:buSzPts val="1400"/>
              <a:buChar char="●"/>
            </a:pPr>
            <a:r>
              <a:rPr lang="en">
                <a:solidFill>
                  <a:schemeClr val="dk1"/>
                </a:solidFill>
              </a:rPr>
              <a:t>Show me 5 groups 4</a:t>
            </a:r>
            <a:endParaRPr>
              <a:solidFill>
                <a:schemeClr val="dk1"/>
              </a:solidFill>
            </a:endParaRPr>
          </a:p>
          <a:p>
            <a:pPr indent="-317500" lvl="0" marL="457200" rtl="0" algn="l">
              <a:lnSpc>
                <a:spcPct val="100000"/>
              </a:lnSpc>
              <a:spcBef>
                <a:spcPts val="0"/>
              </a:spcBef>
              <a:spcAft>
                <a:spcPts val="0"/>
              </a:spcAft>
              <a:buClr>
                <a:schemeClr val="dk1"/>
              </a:buClr>
              <a:buSzPts val="1400"/>
              <a:buChar char="●"/>
            </a:pPr>
            <a:r>
              <a:rPr lang="en">
                <a:solidFill>
                  <a:schemeClr val="dk1"/>
                </a:solidFill>
              </a:rPr>
              <a:t>Respond to this text</a:t>
            </a:r>
            <a:endParaRPr>
              <a:solidFill>
                <a:schemeClr val="dk1"/>
              </a:solidFill>
            </a:endParaRPr>
          </a:p>
          <a:p>
            <a:pPr indent="-317500" lvl="0" marL="457200" rtl="0" algn="l">
              <a:lnSpc>
                <a:spcPct val="100000"/>
              </a:lnSpc>
              <a:spcBef>
                <a:spcPts val="0"/>
              </a:spcBef>
              <a:spcAft>
                <a:spcPts val="0"/>
              </a:spcAft>
              <a:buClr>
                <a:schemeClr val="dk1"/>
              </a:buClr>
              <a:buSzPts val="1400"/>
              <a:buChar char="●"/>
            </a:pPr>
            <a:r>
              <a:rPr lang="en">
                <a:solidFill>
                  <a:schemeClr val="dk1"/>
                </a:solidFill>
              </a:rPr>
              <a:t>Show me your understanding</a:t>
            </a:r>
            <a:endParaRPr/>
          </a:p>
        </p:txBody>
      </p:sp>
      <p:sp>
        <p:nvSpPr>
          <p:cNvPr id="414" name="Google Shape;414;p69"/>
          <p:cNvSpPr txBox="1"/>
          <p:nvPr>
            <p:ph idx="2" type="body"/>
          </p:nvPr>
        </p:nvSpPr>
        <p:spPr>
          <a:xfrm>
            <a:off x="4861475" y="3564775"/>
            <a:ext cx="3829500" cy="1394700"/>
          </a:xfrm>
          <a:prstGeom prst="rect">
            <a:avLst/>
          </a:prstGeom>
          <a:solidFill>
            <a:schemeClr val="lt1"/>
          </a:solidFill>
        </p:spPr>
        <p:txBody>
          <a:bodyPr anchorCtr="0" anchor="t" bIns="91425" lIns="91425" spcFirstLastPara="1" rIns="91425" wrap="square" tIns="91425">
            <a:noAutofit/>
          </a:bodyPr>
          <a:lstStyle/>
          <a:p>
            <a:pPr indent="0" lvl="0" marL="0" rtl="0" algn="ctr">
              <a:spcBef>
                <a:spcPts val="600"/>
              </a:spcBef>
              <a:spcAft>
                <a:spcPts val="0"/>
              </a:spcAft>
              <a:buNone/>
            </a:pPr>
            <a:r>
              <a:rPr lang="en">
                <a:latin typeface="Source Code Pro"/>
                <a:ea typeface="Source Code Pro"/>
                <a:cs typeface="Source Code Pro"/>
                <a:sym typeface="Source Code Pro"/>
              </a:rPr>
              <a:t>How can you address the timetable more creatively?</a:t>
            </a:r>
            <a:endParaRPr>
              <a:latin typeface="Source Code Pro"/>
              <a:ea typeface="Source Code Pro"/>
              <a:cs typeface="Source Code Pro"/>
              <a:sym typeface="Source Code Pro"/>
            </a:endParaRPr>
          </a:p>
          <a:p>
            <a:pPr indent="0" lvl="0" marL="0" rtl="0" algn="ctr">
              <a:spcBef>
                <a:spcPts val="600"/>
              </a:spcBef>
              <a:spcAft>
                <a:spcPts val="0"/>
              </a:spcAft>
              <a:buNone/>
            </a:pPr>
            <a:r>
              <a:rPr lang="en">
                <a:latin typeface="Source Code Pro"/>
                <a:ea typeface="Source Code Pro"/>
                <a:cs typeface="Source Code Pro"/>
                <a:sym typeface="Source Code Pro"/>
              </a:rPr>
              <a:t>Are you maximising connections across the curriculum (and making them explicit)?</a:t>
            </a:r>
            <a:endParaRPr>
              <a:latin typeface="Source Code Pro"/>
              <a:ea typeface="Source Code Pro"/>
              <a:cs typeface="Source Code Pro"/>
              <a:sym typeface="Source Code Pro"/>
            </a:endParaRPr>
          </a:p>
        </p:txBody>
      </p:sp>
      <p:pic>
        <p:nvPicPr>
          <p:cNvPr descr="images.jpeg" id="415" name="Google Shape;415;p69"/>
          <p:cNvPicPr preferRelativeResize="0"/>
          <p:nvPr/>
        </p:nvPicPr>
        <p:blipFill rotWithShape="1">
          <a:blip r:embed="rId3">
            <a:alphaModFix/>
          </a:blip>
          <a:srcRect b="-15772" l="0" r="0" t="-15772"/>
          <a:stretch/>
        </p:blipFill>
        <p:spPr>
          <a:xfrm>
            <a:off x="5017877" y="225231"/>
            <a:ext cx="3420000" cy="3492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70"/>
          <p:cNvSpPr txBox="1"/>
          <p:nvPr>
            <p:ph type="title"/>
          </p:nvPr>
        </p:nvSpPr>
        <p:spPr>
          <a:xfrm>
            <a:off x="914400" y="2821780"/>
            <a:ext cx="7315200" cy="871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latin typeface="Trebuchet MS"/>
                <a:ea typeface="Trebuchet MS"/>
                <a:cs typeface="Trebuchet MS"/>
                <a:sym typeface="Trebuchet MS"/>
              </a:rPr>
              <a:t>Extended projects </a:t>
            </a:r>
            <a:endParaRPr sz="2400">
              <a:latin typeface="Trebuchet MS"/>
              <a:ea typeface="Trebuchet MS"/>
              <a:cs typeface="Trebuchet MS"/>
              <a:sym typeface="Trebuchet MS"/>
            </a:endParaRPr>
          </a:p>
        </p:txBody>
      </p:sp>
      <p:sp>
        <p:nvSpPr>
          <p:cNvPr id="421" name="Google Shape;421;p70"/>
          <p:cNvSpPr txBox="1"/>
          <p:nvPr>
            <p:ph idx="1" type="body"/>
          </p:nvPr>
        </p:nvSpPr>
        <p:spPr>
          <a:xfrm>
            <a:off x="914400" y="3694579"/>
            <a:ext cx="7315200" cy="742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a:latin typeface="Source Code Pro"/>
                <a:ea typeface="Source Code Pro"/>
                <a:cs typeface="Source Code Pro"/>
                <a:sym typeface="Source Code Pro"/>
              </a:rPr>
              <a:t>What are they? How do we know</a:t>
            </a:r>
            <a:r>
              <a:rPr lang="en">
                <a:latin typeface="Source Code Pro"/>
                <a:ea typeface="Source Code Pro"/>
                <a:cs typeface="Source Code Pro"/>
                <a:sym typeface="Source Code Pro"/>
              </a:rPr>
              <a:t> children are ready to move into more extended projects? How do we introduce them?</a:t>
            </a:r>
            <a:endParaRPr>
              <a:latin typeface="Source Code Pro"/>
              <a:ea typeface="Source Code Pro"/>
              <a:cs typeface="Source Code Pro"/>
              <a:sym typeface="Source Code Pr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71"/>
          <p:cNvSpPr txBox="1"/>
          <p:nvPr>
            <p:ph type="title"/>
          </p:nvPr>
        </p:nvSpPr>
        <p:spPr>
          <a:xfrm>
            <a:off x="914400" y="377428"/>
            <a:ext cx="7313700" cy="65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400">
                <a:solidFill>
                  <a:schemeClr val="dk1"/>
                </a:solidFill>
                <a:latin typeface="Trebuchet MS"/>
                <a:ea typeface="Trebuchet MS"/>
                <a:cs typeface="Trebuchet MS"/>
                <a:sym typeface="Trebuchet MS"/>
              </a:rPr>
              <a:t>Extended Projects</a:t>
            </a:r>
            <a:endParaRPr/>
          </a:p>
        </p:txBody>
      </p:sp>
      <p:sp>
        <p:nvSpPr>
          <p:cNvPr id="427" name="Google Shape;427;p71"/>
          <p:cNvSpPr txBox="1"/>
          <p:nvPr>
            <p:ph idx="1" type="body"/>
          </p:nvPr>
        </p:nvSpPr>
        <p:spPr>
          <a:xfrm>
            <a:off x="914400" y="908275"/>
            <a:ext cx="3566100" cy="3867900"/>
          </a:xfrm>
          <a:prstGeom prst="rect">
            <a:avLst/>
          </a:prstGeom>
        </p:spPr>
        <p:txBody>
          <a:bodyPr anchorCtr="0" anchor="t" bIns="91425" lIns="91425" spcFirstLastPara="1" rIns="91425" wrap="square" tIns="91425">
            <a:noAutofit/>
          </a:bodyPr>
          <a:lstStyle/>
          <a:p>
            <a:pPr indent="0" lvl="0" marL="0" rtl="0" algn="l">
              <a:spcBef>
                <a:spcPts val="2000"/>
              </a:spcBef>
              <a:spcAft>
                <a:spcPts val="0"/>
              </a:spcAft>
              <a:buClr>
                <a:schemeClr val="dk1"/>
              </a:buClr>
              <a:buSzPts val="1100"/>
              <a:buFont typeface="Arial"/>
              <a:buNone/>
            </a:pPr>
            <a:r>
              <a:rPr lang="en">
                <a:solidFill>
                  <a:schemeClr val="dk1"/>
                </a:solidFill>
              </a:rPr>
              <a:t>Have a stated goal or intention</a:t>
            </a:r>
            <a:endParaRPr>
              <a:solidFill>
                <a:schemeClr val="dk1"/>
              </a:solidFill>
            </a:endParaRPr>
          </a:p>
          <a:p>
            <a:pPr indent="0" lvl="0" marL="0" rtl="0" algn="l">
              <a:spcBef>
                <a:spcPts val="2000"/>
              </a:spcBef>
              <a:spcAft>
                <a:spcPts val="0"/>
              </a:spcAft>
              <a:buClr>
                <a:schemeClr val="dk1"/>
              </a:buClr>
              <a:buSzPts val="1100"/>
              <a:buFont typeface="Arial"/>
              <a:buNone/>
            </a:pPr>
            <a:r>
              <a:rPr lang="en">
                <a:solidFill>
                  <a:schemeClr val="dk1"/>
                </a:solidFill>
              </a:rPr>
              <a:t>Initiated by the child (but can be in response to a nudge from the teacher)</a:t>
            </a:r>
            <a:endParaRPr>
              <a:solidFill>
                <a:schemeClr val="dk1"/>
              </a:solidFill>
            </a:endParaRPr>
          </a:p>
          <a:p>
            <a:pPr indent="0" lvl="0" marL="0" rtl="0" algn="l">
              <a:spcBef>
                <a:spcPts val="2000"/>
              </a:spcBef>
              <a:spcAft>
                <a:spcPts val="0"/>
              </a:spcAft>
              <a:buClr>
                <a:schemeClr val="dk1"/>
              </a:buClr>
              <a:buSzPts val="1100"/>
              <a:buFont typeface="Arial"/>
              <a:buNone/>
            </a:pPr>
            <a:r>
              <a:rPr lang="en">
                <a:solidFill>
                  <a:schemeClr val="dk1"/>
                </a:solidFill>
              </a:rPr>
              <a:t>Go beyond a session</a:t>
            </a:r>
            <a:endParaRPr>
              <a:solidFill>
                <a:schemeClr val="dk1"/>
              </a:solidFill>
            </a:endParaRPr>
          </a:p>
          <a:p>
            <a:pPr indent="0" lvl="0" marL="0" rtl="0" algn="l">
              <a:spcBef>
                <a:spcPts val="2000"/>
              </a:spcBef>
              <a:spcAft>
                <a:spcPts val="0"/>
              </a:spcAft>
              <a:buClr>
                <a:schemeClr val="dk1"/>
              </a:buClr>
              <a:buSzPts val="1100"/>
              <a:buFont typeface="Arial"/>
              <a:buNone/>
            </a:pPr>
            <a:r>
              <a:rPr lang="en">
                <a:solidFill>
                  <a:schemeClr val="dk1"/>
                </a:solidFill>
              </a:rPr>
              <a:t>Involve discussion/conference with the teacher</a:t>
            </a:r>
            <a:endParaRPr>
              <a:solidFill>
                <a:schemeClr val="dk1"/>
              </a:solidFill>
            </a:endParaRPr>
          </a:p>
          <a:p>
            <a:pPr indent="0" lvl="0" marL="0" rtl="0" algn="l">
              <a:spcBef>
                <a:spcPts val="2000"/>
              </a:spcBef>
              <a:spcAft>
                <a:spcPts val="0"/>
              </a:spcAft>
              <a:buClr>
                <a:schemeClr val="dk1"/>
              </a:buClr>
              <a:buSzPts val="1100"/>
              <a:buFont typeface="Arial"/>
              <a:buNone/>
            </a:pPr>
            <a:r>
              <a:rPr lang="en">
                <a:solidFill>
                  <a:schemeClr val="dk1"/>
                </a:solidFill>
              </a:rPr>
              <a:t>Can come from an emergent inquiry</a:t>
            </a:r>
            <a:endParaRPr>
              <a:solidFill>
                <a:schemeClr val="dk1"/>
              </a:solidFill>
            </a:endParaRPr>
          </a:p>
          <a:p>
            <a:pPr indent="0" lvl="0" marL="0" rtl="0" algn="l">
              <a:spcBef>
                <a:spcPts val="2000"/>
              </a:spcBef>
              <a:spcAft>
                <a:spcPts val="0"/>
              </a:spcAft>
              <a:buClr>
                <a:schemeClr val="dk1"/>
              </a:buClr>
              <a:buSzPts val="1100"/>
              <a:buFont typeface="Arial"/>
              <a:buNone/>
            </a:pPr>
            <a:r>
              <a:rPr lang="en">
                <a:solidFill>
                  <a:schemeClr val="dk1"/>
                </a:solidFill>
              </a:rPr>
              <a:t>Can be sparked by a desire to make or explore</a:t>
            </a:r>
            <a:endParaRPr/>
          </a:p>
        </p:txBody>
      </p:sp>
      <p:sp>
        <p:nvSpPr>
          <p:cNvPr id="428" name="Google Shape;428;p71"/>
          <p:cNvSpPr txBox="1"/>
          <p:nvPr>
            <p:ph idx="2" type="body"/>
          </p:nvPr>
        </p:nvSpPr>
        <p:spPr>
          <a:xfrm>
            <a:off x="4648200" y="908275"/>
            <a:ext cx="3566100" cy="3990300"/>
          </a:xfrm>
          <a:prstGeom prst="rect">
            <a:avLst/>
          </a:prstGeom>
        </p:spPr>
        <p:txBody>
          <a:bodyPr anchorCtr="0" anchor="t" bIns="91425" lIns="91425" spcFirstLastPara="1" rIns="91425" wrap="square" tIns="91425">
            <a:noAutofit/>
          </a:bodyPr>
          <a:lstStyle/>
          <a:p>
            <a:pPr indent="0" lvl="0" marL="0" rtl="0" algn="l">
              <a:spcBef>
                <a:spcPts val="2000"/>
              </a:spcBef>
              <a:spcAft>
                <a:spcPts val="0"/>
              </a:spcAft>
              <a:buNone/>
            </a:pPr>
            <a:r>
              <a:rPr lang="en"/>
              <a:t>Developmental not a blanket approach- introduce gradually</a:t>
            </a:r>
            <a:endParaRPr/>
          </a:p>
          <a:p>
            <a:pPr indent="0" lvl="0" marL="0" rtl="0" algn="l">
              <a:spcBef>
                <a:spcPts val="2000"/>
              </a:spcBef>
              <a:spcAft>
                <a:spcPts val="0"/>
              </a:spcAft>
              <a:buNone/>
            </a:pPr>
            <a:r>
              <a:rPr lang="en"/>
              <a:t>Look for good candidates to role model</a:t>
            </a:r>
            <a:endParaRPr/>
          </a:p>
          <a:p>
            <a:pPr indent="0" lvl="0" marL="0" rtl="0" algn="l">
              <a:spcBef>
                <a:spcPts val="2000"/>
              </a:spcBef>
              <a:spcAft>
                <a:spcPts val="0"/>
              </a:spcAft>
              <a:buNone/>
            </a:pPr>
            <a:r>
              <a:rPr lang="en"/>
              <a:t>Apply structure without over scaffolding</a:t>
            </a:r>
            <a:endParaRPr/>
          </a:p>
          <a:p>
            <a:pPr indent="0" lvl="0" marL="0" rtl="0" algn="l">
              <a:spcBef>
                <a:spcPts val="2000"/>
              </a:spcBef>
              <a:spcAft>
                <a:spcPts val="0"/>
              </a:spcAft>
              <a:buNone/>
            </a:pPr>
            <a:r>
              <a:rPr lang="en"/>
              <a:t>Focus on the process over the product</a:t>
            </a:r>
            <a:endParaRPr/>
          </a:p>
          <a:p>
            <a:pPr indent="0" lvl="0" marL="0" rtl="0" algn="l">
              <a:spcBef>
                <a:spcPts val="2000"/>
              </a:spcBef>
              <a:spcAft>
                <a:spcPts val="0"/>
              </a:spcAft>
              <a:buNone/>
            </a:pPr>
            <a:r>
              <a:rPr lang="en"/>
              <a:t>Work towards documenting the process and the learning</a:t>
            </a:r>
            <a:endParaRPr/>
          </a:p>
          <a:p>
            <a:pPr indent="0" lvl="0" marL="0" rtl="0" algn="l">
              <a:spcBef>
                <a:spcPts val="2000"/>
              </a:spcBef>
              <a:spcAft>
                <a:spcPts val="0"/>
              </a:spcAft>
              <a:buNone/>
            </a:pPr>
            <a:r>
              <a:rPr lang="en"/>
              <a:t>Focus as always is on developing students’ capacity to manage their own learning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72"/>
          <p:cNvSpPr txBox="1"/>
          <p:nvPr>
            <p:ph type="title"/>
          </p:nvPr>
        </p:nvSpPr>
        <p:spPr>
          <a:xfrm>
            <a:off x="4966625" y="318025"/>
            <a:ext cx="3566100" cy="109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Trebuchet MS"/>
                <a:ea typeface="Trebuchet MS"/>
                <a:cs typeface="Trebuchet MS"/>
                <a:sym typeface="Trebuchet MS"/>
              </a:rPr>
              <a:t>How can we shape extended projects?</a:t>
            </a:r>
            <a:endParaRPr sz="3000">
              <a:latin typeface="Trebuchet MS"/>
              <a:ea typeface="Trebuchet MS"/>
              <a:cs typeface="Trebuchet MS"/>
              <a:sym typeface="Trebuchet MS"/>
            </a:endParaRPr>
          </a:p>
        </p:txBody>
      </p:sp>
      <p:sp>
        <p:nvSpPr>
          <p:cNvPr id="434" name="Google Shape;434;p72"/>
          <p:cNvSpPr txBox="1"/>
          <p:nvPr>
            <p:ph idx="1" type="body"/>
          </p:nvPr>
        </p:nvSpPr>
        <p:spPr>
          <a:xfrm>
            <a:off x="5017550" y="1413625"/>
            <a:ext cx="3566100" cy="3534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Ease children in to the structure</a:t>
            </a:r>
            <a:endParaRPr/>
          </a:p>
          <a:p>
            <a:pPr indent="0" lvl="0" marL="0" rtl="0" algn="l">
              <a:spcBef>
                <a:spcPts val="600"/>
              </a:spcBef>
              <a:spcAft>
                <a:spcPts val="0"/>
              </a:spcAft>
              <a:buNone/>
            </a:pPr>
            <a:r>
              <a:rPr lang="en"/>
              <a:t>Determine if they are ready through learning conversations (watch, listen, learn)</a:t>
            </a:r>
            <a:endParaRPr/>
          </a:p>
          <a:p>
            <a:pPr indent="0" lvl="0" marL="0" rtl="0" algn="l">
              <a:spcBef>
                <a:spcPts val="600"/>
              </a:spcBef>
              <a:spcAft>
                <a:spcPts val="0"/>
              </a:spcAft>
              <a:buNone/>
            </a:pPr>
            <a:r>
              <a:rPr lang="en"/>
              <a:t>Suspend judgement- It’s not always ‘the high achievers’ who take to this first</a:t>
            </a:r>
            <a:endParaRPr/>
          </a:p>
          <a:p>
            <a:pPr indent="0" lvl="0" marL="0" rtl="0" algn="l">
              <a:spcBef>
                <a:spcPts val="600"/>
              </a:spcBef>
              <a:spcAft>
                <a:spcPts val="0"/>
              </a:spcAft>
              <a:buNone/>
            </a:pPr>
            <a:r>
              <a:rPr lang="en"/>
              <a:t>Use a couple of students as role models and back map the project</a:t>
            </a:r>
            <a:endParaRPr/>
          </a:p>
          <a:p>
            <a:pPr indent="0" lvl="0" marL="0" rtl="0" algn="l">
              <a:spcBef>
                <a:spcPts val="600"/>
              </a:spcBef>
              <a:spcAft>
                <a:spcPts val="0"/>
              </a:spcAft>
              <a:buNone/>
            </a:pPr>
            <a:r>
              <a:rPr lang="en"/>
              <a:t>Allow students to dip in and out of the process</a:t>
            </a:r>
            <a:endParaRPr/>
          </a:p>
          <a:p>
            <a:pPr indent="0" lvl="0" marL="0" rtl="0" algn="l">
              <a:spcBef>
                <a:spcPts val="600"/>
              </a:spcBef>
              <a:spcAft>
                <a:spcPts val="0"/>
              </a:spcAft>
              <a:buNone/>
            </a:pPr>
            <a:r>
              <a:rPr lang="en"/>
              <a:t>Emphasise the learning journey not the end product</a:t>
            </a:r>
            <a:endParaRPr/>
          </a:p>
          <a:p>
            <a:pPr indent="0" lvl="0" marL="0" rtl="0" algn="l">
              <a:spcBef>
                <a:spcPts val="600"/>
              </a:spcBef>
              <a:spcAft>
                <a:spcPts val="0"/>
              </a:spcAft>
              <a:buNone/>
            </a:pPr>
            <a:r>
              <a:rPr lang="en"/>
              <a:t>Celebrate mistakes!!!!</a:t>
            </a:r>
            <a:endParaRPr/>
          </a:p>
        </p:txBody>
      </p:sp>
      <p:pic>
        <p:nvPicPr>
          <p:cNvPr id="435" name="Google Shape;435;p72"/>
          <p:cNvPicPr preferRelativeResize="0"/>
          <p:nvPr>
            <p:ph idx="2" type="pic"/>
          </p:nvPr>
        </p:nvPicPr>
        <p:blipFill rotWithShape="1">
          <a:blip r:embed="rId3">
            <a:alphaModFix/>
          </a:blip>
          <a:srcRect b="3450" l="-4922" r="-5209" t="163"/>
          <a:stretch/>
        </p:blipFill>
        <p:spPr>
          <a:xfrm rot="-133905">
            <a:off x="809822" y="498620"/>
            <a:ext cx="3466730" cy="384769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7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441" name="Google Shape;441;p73"/>
          <p:cNvPicPr preferRelativeResize="0"/>
          <p:nvPr/>
        </p:nvPicPr>
        <p:blipFill rotWithShape="1">
          <a:blip r:embed="rId3">
            <a:alphaModFix/>
          </a:blip>
          <a:srcRect b="0" l="7610" r="4105" t="0"/>
          <a:stretch/>
        </p:blipFill>
        <p:spPr>
          <a:xfrm>
            <a:off x="0" y="0"/>
            <a:ext cx="9144000" cy="5143501"/>
          </a:xfrm>
          <a:prstGeom prst="rect">
            <a:avLst/>
          </a:prstGeom>
          <a:noFill/>
          <a:ln>
            <a:noFill/>
          </a:ln>
        </p:spPr>
      </p:pic>
      <p:sp>
        <p:nvSpPr>
          <p:cNvPr id="442" name="Google Shape;442;p73"/>
          <p:cNvSpPr txBox="1"/>
          <p:nvPr/>
        </p:nvSpPr>
        <p:spPr>
          <a:xfrm>
            <a:off x="743650" y="632100"/>
            <a:ext cx="7932000" cy="26151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200">
                <a:latin typeface="Amatic SC"/>
                <a:ea typeface="Amatic SC"/>
                <a:cs typeface="Amatic SC"/>
                <a:sym typeface="Amatic SC"/>
              </a:rPr>
              <a:t>Extended discovery Projects </a:t>
            </a:r>
            <a:endParaRPr sz="7200">
              <a:latin typeface="Amatic SC"/>
              <a:ea typeface="Amatic SC"/>
              <a:cs typeface="Amatic SC"/>
              <a:sym typeface="Amatic SC"/>
            </a:endParaRPr>
          </a:p>
          <a:p>
            <a:pPr indent="0" lvl="0" marL="0" rtl="0" algn="ctr">
              <a:spcBef>
                <a:spcPts val="0"/>
              </a:spcBef>
              <a:spcAft>
                <a:spcPts val="0"/>
              </a:spcAft>
              <a:buNone/>
            </a:pPr>
            <a:r>
              <a:rPr lang="en" sz="7200">
                <a:latin typeface="Amatic SC"/>
                <a:ea typeface="Amatic SC"/>
                <a:cs typeface="Amatic SC"/>
                <a:sym typeface="Amatic SC"/>
              </a:rPr>
              <a:t>Year 2</a:t>
            </a:r>
            <a:endParaRPr sz="7200">
              <a:latin typeface="Amatic SC"/>
              <a:ea typeface="Amatic SC"/>
              <a:cs typeface="Amatic SC"/>
              <a:sym typeface="Amatic S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Giving a friendly “nudge”</a:t>
            </a:r>
            <a:endParaRPr/>
          </a:p>
        </p:txBody>
      </p:sp>
      <p:pic>
        <p:nvPicPr>
          <p:cNvPr id="448" name="Google Shape;448;p74"/>
          <p:cNvPicPr preferRelativeResize="0"/>
          <p:nvPr/>
        </p:nvPicPr>
        <p:blipFill>
          <a:blip r:embed="rId3">
            <a:alphaModFix/>
          </a:blip>
          <a:stretch>
            <a:fillRect/>
          </a:stretch>
        </p:blipFill>
        <p:spPr>
          <a:xfrm>
            <a:off x="0" y="-99150"/>
            <a:ext cx="9144000" cy="5143502"/>
          </a:xfrm>
          <a:prstGeom prst="rect">
            <a:avLst/>
          </a:prstGeom>
          <a:noFill/>
          <a:ln>
            <a:noFill/>
          </a:ln>
        </p:spPr>
      </p:pic>
      <p:sp>
        <p:nvSpPr>
          <p:cNvPr id="449" name="Google Shape;449;p74"/>
          <p:cNvSpPr txBox="1"/>
          <p:nvPr/>
        </p:nvSpPr>
        <p:spPr>
          <a:xfrm>
            <a:off x="421425" y="123925"/>
            <a:ext cx="5440800" cy="8181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latin typeface="Amatic SC"/>
                <a:ea typeface="Amatic SC"/>
                <a:cs typeface="Amatic SC"/>
                <a:sym typeface="Amatic SC"/>
              </a:rPr>
              <a:t>Give them a friendly ‘nudge’</a:t>
            </a:r>
            <a:endParaRPr sz="4800">
              <a:latin typeface="Amatic SC"/>
              <a:ea typeface="Amatic SC"/>
              <a:cs typeface="Amatic SC"/>
              <a:sym typeface="Amatic SC"/>
            </a:endParaRPr>
          </a:p>
        </p:txBody>
      </p:sp>
      <p:pic>
        <p:nvPicPr>
          <p:cNvPr id="450" name="Google Shape;450;p74"/>
          <p:cNvPicPr preferRelativeResize="0"/>
          <p:nvPr/>
        </p:nvPicPr>
        <p:blipFill rotWithShape="1">
          <a:blip r:embed="rId4">
            <a:alphaModFix/>
          </a:blip>
          <a:srcRect b="0" l="33629" r="0" t="0"/>
          <a:stretch/>
        </p:blipFill>
        <p:spPr>
          <a:xfrm>
            <a:off x="838500" y="1297063"/>
            <a:ext cx="3005275" cy="3395976"/>
          </a:xfrm>
          <a:prstGeom prst="rect">
            <a:avLst/>
          </a:prstGeom>
          <a:noFill/>
          <a:ln>
            <a:noFill/>
          </a:ln>
        </p:spPr>
      </p:pic>
      <p:sp>
        <p:nvSpPr>
          <p:cNvPr id="451" name="Google Shape;451;p74"/>
          <p:cNvSpPr txBox="1"/>
          <p:nvPr/>
        </p:nvSpPr>
        <p:spPr>
          <a:xfrm>
            <a:off x="4796475" y="1344738"/>
            <a:ext cx="4176900" cy="31482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Amatic SC"/>
                <a:ea typeface="Amatic SC"/>
                <a:cs typeface="Amatic SC"/>
                <a:sym typeface="Amatic SC"/>
              </a:rPr>
              <a:t>What station does the child seem drawn to?</a:t>
            </a:r>
            <a:endParaRPr b="1" sz="2400">
              <a:latin typeface="Amatic SC"/>
              <a:ea typeface="Amatic SC"/>
              <a:cs typeface="Amatic SC"/>
              <a:sym typeface="Amatic SC"/>
            </a:endParaRPr>
          </a:p>
          <a:p>
            <a:pPr indent="0" lvl="0" marL="0" rtl="0" algn="l">
              <a:spcBef>
                <a:spcPts val="0"/>
              </a:spcBef>
              <a:spcAft>
                <a:spcPts val="0"/>
              </a:spcAft>
              <a:buNone/>
            </a:pPr>
            <a:r>
              <a:rPr b="1" lang="en" sz="2400">
                <a:solidFill>
                  <a:srgbClr val="0B5394"/>
                </a:solidFill>
                <a:latin typeface="Amatic SC"/>
                <a:ea typeface="Amatic SC"/>
                <a:cs typeface="Amatic SC"/>
                <a:sym typeface="Amatic SC"/>
              </a:rPr>
              <a:t>Engage the child in a chat and find out what they are thinking. </a:t>
            </a:r>
            <a:endParaRPr b="1" sz="2400">
              <a:solidFill>
                <a:srgbClr val="0B5394"/>
              </a:solidFill>
              <a:latin typeface="Amatic SC"/>
              <a:ea typeface="Amatic SC"/>
              <a:cs typeface="Amatic SC"/>
              <a:sym typeface="Amatic SC"/>
            </a:endParaRPr>
          </a:p>
          <a:p>
            <a:pPr indent="0" lvl="0" marL="0" rtl="0" algn="l">
              <a:spcBef>
                <a:spcPts val="0"/>
              </a:spcBef>
              <a:spcAft>
                <a:spcPts val="0"/>
              </a:spcAft>
              <a:buNone/>
            </a:pPr>
            <a:r>
              <a:rPr b="1" lang="en" sz="2400">
                <a:solidFill>
                  <a:srgbClr val="38761D"/>
                </a:solidFill>
                <a:latin typeface="Amatic SC"/>
                <a:ea typeface="Amatic SC"/>
                <a:cs typeface="Amatic SC"/>
                <a:sym typeface="Amatic SC"/>
              </a:rPr>
              <a:t>Give them a friendly nudge… help inspire them! </a:t>
            </a:r>
            <a:endParaRPr b="1" sz="2400">
              <a:solidFill>
                <a:srgbClr val="38761D"/>
              </a:solidFill>
              <a:latin typeface="Amatic SC"/>
              <a:ea typeface="Amatic SC"/>
              <a:cs typeface="Amatic SC"/>
              <a:sym typeface="Amatic SC"/>
            </a:endParaRPr>
          </a:p>
          <a:p>
            <a:pPr indent="0" lvl="0" marL="0" rtl="0" algn="l">
              <a:spcBef>
                <a:spcPts val="0"/>
              </a:spcBef>
              <a:spcAft>
                <a:spcPts val="0"/>
              </a:spcAft>
              <a:buNone/>
            </a:pPr>
            <a:r>
              <a:rPr b="1" lang="en" sz="2400">
                <a:solidFill>
                  <a:srgbClr val="CC0000"/>
                </a:solidFill>
                <a:latin typeface="Amatic SC"/>
                <a:ea typeface="Amatic SC"/>
                <a:cs typeface="Amatic SC"/>
                <a:sym typeface="Amatic SC"/>
              </a:rPr>
              <a:t>Show them a book, look on-line together… give them some suggestions</a:t>
            </a:r>
            <a:endParaRPr b="1" sz="2400">
              <a:solidFill>
                <a:srgbClr val="CC0000"/>
              </a:solidFill>
              <a:latin typeface="Amatic SC"/>
              <a:ea typeface="Amatic SC"/>
              <a:cs typeface="Amatic SC"/>
              <a:sym typeface="Amatic SC"/>
            </a:endParaRPr>
          </a:p>
          <a:p>
            <a:pPr indent="0" lvl="0" marL="0" rtl="0" algn="l">
              <a:spcBef>
                <a:spcPts val="0"/>
              </a:spcBef>
              <a:spcAft>
                <a:spcPts val="0"/>
              </a:spcAft>
              <a:buNone/>
            </a:pPr>
            <a:r>
              <a:rPr b="1" lang="en" sz="2400">
                <a:solidFill>
                  <a:schemeClr val="accent5"/>
                </a:solidFill>
                <a:latin typeface="Amatic SC"/>
                <a:ea typeface="Amatic SC"/>
                <a:cs typeface="Amatic SC"/>
                <a:sym typeface="Amatic SC"/>
              </a:rPr>
              <a:t>Let them go… and don’t forget to check in</a:t>
            </a:r>
            <a:endParaRPr b="1" sz="2400">
              <a:solidFill>
                <a:schemeClr val="accent5"/>
              </a:solidFill>
              <a:latin typeface="Amatic SC"/>
              <a:ea typeface="Amatic SC"/>
              <a:cs typeface="Amatic SC"/>
              <a:sym typeface="Amatic S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matic SC"/>
              <a:ea typeface="Amatic SC"/>
              <a:cs typeface="Amatic SC"/>
              <a:sym typeface="Amatic SC"/>
            </a:endParaRPr>
          </a:p>
        </p:txBody>
      </p:sp>
      <p:sp>
        <p:nvSpPr>
          <p:cNvPr id="457" name="Google Shape;457;p7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58" name="Google Shape;458;p75"/>
          <p:cNvPicPr preferRelativeResize="0"/>
          <p:nvPr/>
        </p:nvPicPr>
        <p:blipFill>
          <a:blip r:embed="rId3">
            <a:alphaModFix/>
          </a:blip>
          <a:stretch>
            <a:fillRect/>
          </a:stretch>
        </p:blipFill>
        <p:spPr>
          <a:xfrm>
            <a:off x="-90975" y="0"/>
            <a:ext cx="9386450" cy="5143501"/>
          </a:xfrm>
          <a:prstGeom prst="rect">
            <a:avLst/>
          </a:prstGeom>
          <a:noFill/>
          <a:ln>
            <a:noFill/>
          </a:ln>
        </p:spPr>
      </p:pic>
      <p:sp>
        <p:nvSpPr>
          <p:cNvPr id="459" name="Google Shape;459;p75"/>
          <p:cNvSpPr txBox="1"/>
          <p:nvPr/>
        </p:nvSpPr>
        <p:spPr>
          <a:xfrm>
            <a:off x="954325" y="123925"/>
            <a:ext cx="7647000" cy="5727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500">
                <a:latin typeface="Amatic SC"/>
                <a:ea typeface="Amatic SC"/>
                <a:cs typeface="Amatic SC"/>
                <a:sym typeface="Amatic SC"/>
              </a:rPr>
              <a:t>Allow the freedom to incorporate personal interests</a:t>
            </a:r>
            <a:endParaRPr b="1" sz="3500">
              <a:latin typeface="Amatic SC"/>
              <a:ea typeface="Amatic SC"/>
              <a:cs typeface="Amatic SC"/>
              <a:sym typeface="Amatic SC"/>
            </a:endParaRPr>
          </a:p>
        </p:txBody>
      </p:sp>
      <p:sp>
        <p:nvSpPr>
          <p:cNvPr id="460" name="Google Shape;460;p75"/>
          <p:cNvSpPr txBox="1"/>
          <p:nvPr/>
        </p:nvSpPr>
        <p:spPr>
          <a:xfrm>
            <a:off x="74350" y="892350"/>
            <a:ext cx="2330100" cy="39981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FF00FF"/>
                </a:solidFill>
                <a:latin typeface="Amatic SC"/>
                <a:ea typeface="Amatic SC"/>
                <a:cs typeface="Amatic SC"/>
                <a:sym typeface="Amatic SC"/>
              </a:rPr>
              <a:t>Costumes </a:t>
            </a:r>
            <a:r>
              <a:rPr b="1" lang="en" sz="3600">
                <a:solidFill>
                  <a:srgbClr val="0000FF"/>
                </a:solidFill>
                <a:latin typeface="Amatic SC"/>
                <a:ea typeface="Amatic SC"/>
                <a:cs typeface="Amatic SC"/>
                <a:sym typeface="Amatic SC"/>
              </a:rPr>
              <a:t>camera person </a:t>
            </a:r>
            <a:r>
              <a:rPr b="1" lang="en" sz="3600">
                <a:solidFill>
                  <a:srgbClr val="274E13"/>
                </a:solidFill>
                <a:latin typeface="Amatic SC"/>
                <a:ea typeface="Amatic SC"/>
                <a:cs typeface="Amatic SC"/>
                <a:sym typeface="Amatic SC"/>
              </a:rPr>
              <a:t>script</a:t>
            </a:r>
            <a:endParaRPr b="1" sz="3600">
              <a:solidFill>
                <a:srgbClr val="274E13"/>
              </a:solidFill>
              <a:latin typeface="Amatic SC"/>
              <a:ea typeface="Amatic SC"/>
              <a:cs typeface="Amatic SC"/>
              <a:sym typeface="Amatic SC"/>
            </a:endParaRPr>
          </a:p>
          <a:p>
            <a:pPr indent="0" lvl="0" marL="0" rtl="0" algn="ctr">
              <a:spcBef>
                <a:spcPts val="0"/>
              </a:spcBef>
              <a:spcAft>
                <a:spcPts val="0"/>
              </a:spcAft>
              <a:buNone/>
            </a:pPr>
            <a:r>
              <a:rPr b="1" lang="en" sz="3600">
                <a:solidFill>
                  <a:srgbClr val="4C1130"/>
                </a:solidFill>
                <a:latin typeface="Amatic SC"/>
                <a:ea typeface="Amatic SC"/>
                <a:cs typeface="Amatic SC"/>
                <a:sym typeface="Amatic SC"/>
              </a:rPr>
              <a:t>director </a:t>
            </a:r>
            <a:endParaRPr b="1" sz="3600">
              <a:solidFill>
                <a:srgbClr val="4C1130"/>
              </a:solidFill>
              <a:latin typeface="Amatic SC"/>
              <a:ea typeface="Amatic SC"/>
              <a:cs typeface="Amatic SC"/>
              <a:sym typeface="Amatic SC"/>
            </a:endParaRPr>
          </a:p>
          <a:p>
            <a:pPr indent="0" lvl="0" marL="0" rtl="0" algn="ctr">
              <a:spcBef>
                <a:spcPts val="0"/>
              </a:spcBef>
              <a:spcAft>
                <a:spcPts val="0"/>
              </a:spcAft>
              <a:buNone/>
            </a:pPr>
            <a:r>
              <a:rPr b="1" lang="en" sz="3600">
                <a:solidFill>
                  <a:srgbClr val="0C343D"/>
                </a:solidFill>
                <a:latin typeface="Amatic SC"/>
                <a:ea typeface="Amatic SC"/>
                <a:cs typeface="Amatic SC"/>
                <a:sym typeface="Amatic SC"/>
              </a:rPr>
              <a:t>timing </a:t>
            </a:r>
            <a:r>
              <a:rPr b="1" lang="en" sz="3600">
                <a:solidFill>
                  <a:srgbClr val="CC0000"/>
                </a:solidFill>
                <a:latin typeface="Amatic SC"/>
                <a:ea typeface="Amatic SC"/>
                <a:cs typeface="Amatic SC"/>
                <a:sym typeface="Amatic SC"/>
              </a:rPr>
              <a:t>movement</a:t>
            </a:r>
            <a:endParaRPr b="1" sz="3600">
              <a:solidFill>
                <a:srgbClr val="CC0000"/>
              </a:solidFill>
              <a:latin typeface="Amatic SC"/>
              <a:ea typeface="Amatic SC"/>
              <a:cs typeface="Amatic SC"/>
              <a:sym typeface="Amatic SC"/>
            </a:endParaRPr>
          </a:p>
          <a:p>
            <a:pPr indent="0" lvl="0" marL="0" rtl="0" algn="ctr">
              <a:spcBef>
                <a:spcPts val="0"/>
              </a:spcBef>
              <a:spcAft>
                <a:spcPts val="0"/>
              </a:spcAft>
              <a:buNone/>
            </a:pPr>
            <a:r>
              <a:rPr b="1" lang="en" sz="3600">
                <a:solidFill>
                  <a:srgbClr val="0000FF"/>
                </a:solidFill>
                <a:latin typeface="Amatic SC"/>
                <a:ea typeface="Amatic SC"/>
                <a:cs typeface="Amatic SC"/>
                <a:sym typeface="Amatic SC"/>
              </a:rPr>
              <a:t>audience</a:t>
            </a:r>
            <a:endParaRPr b="1" sz="3600">
              <a:solidFill>
                <a:srgbClr val="0000FF"/>
              </a:solidFill>
              <a:latin typeface="Amatic SC"/>
              <a:ea typeface="Amatic SC"/>
              <a:cs typeface="Amatic SC"/>
              <a:sym typeface="Amatic SC"/>
            </a:endParaRPr>
          </a:p>
        </p:txBody>
      </p:sp>
      <p:pic>
        <p:nvPicPr>
          <p:cNvPr id="461" name="Google Shape;461;p75"/>
          <p:cNvPicPr preferRelativeResize="0"/>
          <p:nvPr/>
        </p:nvPicPr>
        <p:blipFill>
          <a:blip r:embed="rId4">
            <a:alphaModFix/>
          </a:blip>
          <a:stretch>
            <a:fillRect/>
          </a:stretch>
        </p:blipFill>
        <p:spPr>
          <a:xfrm>
            <a:off x="2506325" y="920125"/>
            <a:ext cx="3628698" cy="272152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76"/>
          <p:cNvSpPr txBox="1"/>
          <p:nvPr>
            <p:ph type="ctrTitle"/>
          </p:nvPr>
        </p:nvSpPr>
        <p:spPr>
          <a:xfrm>
            <a:off x="2886975" y="1469575"/>
            <a:ext cx="5799900" cy="2309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latin typeface="Trebuchet MS"/>
                <a:ea typeface="Trebuchet MS"/>
                <a:cs typeface="Trebuchet MS"/>
                <a:sym typeface="Trebuchet MS"/>
              </a:rPr>
              <a:t>Developing students as self-managing learners beyond Year 2</a:t>
            </a:r>
            <a:endParaRPr sz="3600">
              <a:latin typeface="Trebuchet MS"/>
              <a:ea typeface="Trebuchet MS"/>
              <a:cs typeface="Trebuchet MS"/>
              <a:sym typeface="Trebuchet MS"/>
            </a:endParaRPr>
          </a:p>
        </p:txBody>
      </p:sp>
      <p:sp>
        <p:nvSpPr>
          <p:cNvPr id="467" name="Google Shape;467;p76"/>
          <p:cNvSpPr txBox="1"/>
          <p:nvPr>
            <p:ph idx="1" type="subTitle"/>
          </p:nvPr>
        </p:nvSpPr>
        <p:spPr>
          <a:xfrm>
            <a:off x="2209800" y="3792474"/>
            <a:ext cx="6477000" cy="8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0"/>
          <p:cNvSpPr txBox="1"/>
          <p:nvPr>
            <p:ph type="title"/>
          </p:nvPr>
        </p:nvSpPr>
        <p:spPr>
          <a:xfrm>
            <a:off x="5017546" y="1143000"/>
            <a:ext cx="3566100" cy="871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What is the role of play in Discovery?</a:t>
            </a:r>
            <a:endParaRPr sz="2400"/>
          </a:p>
        </p:txBody>
      </p:sp>
      <p:sp>
        <p:nvSpPr>
          <p:cNvPr id="285" name="Google Shape;285;p50"/>
          <p:cNvSpPr txBox="1"/>
          <p:nvPr>
            <p:ph idx="1" type="body"/>
          </p:nvPr>
        </p:nvSpPr>
        <p:spPr>
          <a:xfrm>
            <a:off x="5017544" y="2024987"/>
            <a:ext cx="3566100" cy="1622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Discovery is about self-directed learning</a:t>
            </a:r>
            <a:endParaRPr/>
          </a:p>
          <a:p>
            <a:pPr indent="0" lvl="0" marL="0" rtl="0" algn="l">
              <a:spcBef>
                <a:spcPts val="600"/>
              </a:spcBef>
              <a:spcAft>
                <a:spcPts val="0"/>
              </a:spcAft>
              <a:buNone/>
            </a:pPr>
            <a:r>
              <a:rPr lang="en"/>
              <a:t>It is mostly playful</a:t>
            </a:r>
            <a:endParaRPr/>
          </a:p>
          <a:p>
            <a:pPr indent="0" lvl="0" marL="0" rtl="0" algn="l">
              <a:spcBef>
                <a:spcPts val="600"/>
              </a:spcBef>
              <a:spcAft>
                <a:spcPts val="0"/>
              </a:spcAft>
              <a:buNone/>
            </a:pPr>
            <a:r>
              <a:rPr lang="en"/>
              <a:t>Play is the entry point</a:t>
            </a:r>
            <a:endParaRPr/>
          </a:p>
          <a:p>
            <a:pPr indent="0" lvl="0" marL="0" rtl="0" algn="l">
              <a:spcBef>
                <a:spcPts val="600"/>
              </a:spcBef>
              <a:spcAft>
                <a:spcPts val="0"/>
              </a:spcAft>
              <a:buNone/>
            </a:pPr>
            <a:r>
              <a:rPr lang="en"/>
              <a:t>But we don’t refer to it as developmental play or play-based learning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77"/>
          <p:cNvSpPr txBox="1"/>
          <p:nvPr>
            <p:ph idx="1" type="body"/>
          </p:nvPr>
        </p:nvSpPr>
        <p:spPr>
          <a:xfrm>
            <a:off x="227225" y="2521250"/>
            <a:ext cx="2117400" cy="2314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1"/>
                </a:solidFill>
              </a:rPr>
              <a:t>Pathways</a:t>
            </a:r>
            <a:endParaRPr sz="3000">
              <a:solidFill>
                <a:schemeClr val="dk1"/>
              </a:solidFill>
            </a:endParaRPr>
          </a:p>
          <a:p>
            <a:pPr indent="0" lvl="0" marL="0" rtl="0" algn="ctr">
              <a:spcBef>
                <a:spcPts val="0"/>
              </a:spcBef>
              <a:spcAft>
                <a:spcPts val="0"/>
              </a:spcAft>
              <a:buNone/>
            </a:pPr>
            <a:r>
              <a:rPr lang="en" sz="1400">
                <a:solidFill>
                  <a:schemeClr val="accent5"/>
                </a:solidFill>
              </a:rPr>
              <a:t>If our expectations are rigorous, each of these pathways will lead to questioning and inquiring as well as creativity</a:t>
            </a:r>
            <a:endParaRPr sz="1400">
              <a:solidFill>
                <a:schemeClr val="accent5"/>
              </a:solidFill>
            </a:endParaRPr>
          </a:p>
        </p:txBody>
      </p:sp>
      <p:pic>
        <p:nvPicPr>
          <p:cNvPr id="473" name="Google Shape;473;p77"/>
          <p:cNvPicPr preferRelativeResize="0"/>
          <p:nvPr/>
        </p:nvPicPr>
        <p:blipFill>
          <a:blip r:embed="rId3">
            <a:alphaModFix/>
          </a:blip>
          <a:stretch>
            <a:fillRect/>
          </a:stretch>
        </p:blipFill>
        <p:spPr>
          <a:xfrm>
            <a:off x="311700" y="348625"/>
            <a:ext cx="4199251" cy="1944250"/>
          </a:xfrm>
          <a:prstGeom prst="rect">
            <a:avLst/>
          </a:prstGeom>
          <a:noFill/>
          <a:ln>
            <a:noFill/>
          </a:ln>
        </p:spPr>
      </p:pic>
      <p:pic>
        <p:nvPicPr>
          <p:cNvPr id="474" name="Google Shape;474;p77"/>
          <p:cNvPicPr preferRelativeResize="0"/>
          <p:nvPr/>
        </p:nvPicPr>
        <p:blipFill>
          <a:blip r:embed="rId4">
            <a:alphaModFix/>
          </a:blip>
          <a:stretch>
            <a:fillRect/>
          </a:stretch>
        </p:blipFill>
        <p:spPr>
          <a:xfrm>
            <a:off x="4663351" y="152400"/>
            <a:ext cx="4286250" cy="2314575"/>
          </a:xfrm>
          <a:prstGeom prst="rect">
            <a:avLst/>
          </a:prstGeom>
          <a:noFill/>
          <a:ln>
            <a:noFill/>
          </a:ln>
        </p:spPr>
      </p:pic>
      <p:pic>
        <p:nvPicPr>
          <p:cNvPr id="475" name="Google Shape;475;p77"/>
          <p:cNvPicPr preferRelativeResize="0"/>
          <p:nvPr/>
        </p:nvPicPr>
        <p:blipFill>
          <a:blip r:embed="rId5">
            <a:alphaModFix/>
          </a:blip>
          <a:stretch>
            <a:fillRect/>
          </a:stretch>
        </p:blipFill>
        <p:spPr>
          <a:xfrm>
            <a:off x="2465950" y="2571750"/>
            <a:ext cx="3371850" cy="2189600"/>
          </a:xfrm>
          <a:prstGeom prst="rect">
            <a:avLst/>
          </a:prstGeom>
          <a:noFill/>
          <a:ln>
            <a:noFill/>
          </a:ln>
        </p:spPr>
      </p:pic>
      <p:pic>
        <p:nvPicPr>
          <p:cNvPr id="476" name="Google Shape;476;p77"/>
          <p:cNvPicPr preferRelativeResize="0"/>
          <p:nvPr/>
        </p:nvPicPr>
        <p:blipFill>
          <a:blip r:embed="rId6">
            <a:alphaModFix/>
          </a:blip>
          <a:stretch>
            <a:fillRect/>
          </a:stretch>
        </p:blipFill>
        <p:spPr>
          <a:xfrm>
            <a:off x="6196200" y="2619375"/>
            <a:ext cx="2400300" cy="23145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78"/>
          <p:cNvSpPr txBox="1"/>
          <p:nvPr>
            <p:ph idx="1" type="body"/>
          </p:nvPr>
        </p:nvSpPr>
        <p:spPr>
          <a:xfrm>
            <a:off x="4939500" y="506075"/>
            <a:ext cx="3837000" cy="415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It is critical that each child chooses the right project for them.</a:t>
            </a:r>
            <a:endParaRPr/>
          </a:p>
          <a:p>
            <a:pPr indent="0" lvl="0" marL="0" rtl="0" algn="l">
              <a:spcBef>
                <a:spcPts val="0"/>
              </a:spcBef>
              <a:spcAft>
                <a:spcPts val="0"/>
              </a:spcAft>
              <a:buNone/>
            </a:pPr>
            <a:r>
              <a:rPr lang="en"/>
              <a:t>This may take some time and they make make mistakes along the way.</a:t>
            </a:r>
            <a:endParaRPr/>
          </a:p>
          <a:p>
            <a:pPr indent="0" lvl="0" marL="0" rtl="0" algn="l">
              <a:spcBef>
                <a:spcPts val="0"/>
              </a:spcBef>
              <a:spcAft>
                <a:spcPts val="0"/>
              </a:spcAft>
              <a:buNone/>
            </a:pPr>
            <a:r>
              <a:rPr lang="en"/>
              <a:t>Share the ‘why are we doing this’ with them right from the start.</a:t>
            </a:r>
            <a:endParaRPr/>
          </a:p>
          <a:p>
            <a:pPr indent="0" lvl="0" marL="0" rtl="0" algn="l">
              <a:spcBef>
                <a:spcPts val="0"/>
              </a:spcBef>
              <a:spcAft>
                <a:spcPts val="0"/>
              </a:spcAft>
              <a:buNone/>
            </a:pPr>
            <a:r>
              <a:rPr lang="en"/>
              <a:t>The teacher can provoke, and nudge, and challenge but students need to own, and be accountable for their own decisions.</a:t>
            </a:r>
            <a:endParaRPr/>
          </a:p>
        </p:txBody>
      </p:sp>
      <p:pic>
        <p:nvPicPr>
          <p:cNvPr id="482" name="Google Shape;482;p78"/>
          <p:cNvPicPr preferRelativeResize="0"/>
          <p:nvPr/>
        </p:nvPicPr>
        <p:blipFill>
          <a:blip r:embed="rId3">
            <a:alphaModFix/>
          </a:blip>
          <a:stretch>
            <a:fillRect/>
          </a:stretch>
        </p:blipFill>
        <p:spPr>
          <a:xfrm>
            <a:off x="525975" y="246913"/>
            <a:ext cx="3524250" cy="47529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79"/>
          <p:cNvSpPr txBox="1"/>
          <p:nvPr>
            <p:ph idx="1" type="subTitle"/>
          </p:nvPr>
        </p:nvSpPr>
        <p:spPr>
          <a:xfrm>
            <a:off x="265500" y="227225"/>
            <a:ext cx="4045200" cy="461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FFFF00"/>
                </a:solidFill>
                <a:latin typeface="Bree Serif"/>
                <a:ea typeface="Bree Serif"/>
                <a:cs typeface="Bree Serif"/>
                <a:sym typeface="Bree Serif"/>
              </a:rPr>
              <a:t>So what is the learning for students?</a:t>
            </a:r>
            <a:endParaRPr sz="3000">
              <a:solidFill>
                <a:srgbClr val="FFFF00"/>
              </a:solidFill>
              <a:latin typeface="Bree Serif"/>
              <a:ea typeface="Bree Serif"/>
              <a:cs typeface="Bree Serif"/>
              <a:sym typeface="Bree Serif"/>
            </a:endParaRPr>
          </a:p>
          <a:p>
            <a:pPr indent="0" lvl="0" marL="0" rtl="0" algn="l">
              <a:spcBef>
                <a:spcPts val="0"/>
              </a:spcBef>
              <a:spcAft>
                <a:spcPts val="0"/>
              </a:spcAft>
              <a:buNone/>
            </a:pPr>
            <a:r>
              <a:t/>
            </a:r>
            <a:endParaRPr sz="1000"/>
          </a:p>
          <a:p>
            <a:pPr indent="0" lvl="0" marL="0" rtl="0" algn="l">
              <a:spcBef>
                <a:spcPts val="0"/>
              </a:spcBef>
              <a:spcAft>
                <a:spcPts val="0"/>
              </a:spcAft>
              <a:buNone/>
            </a:pPr>
            <a:r>
              <a:rPr lang="en"/>
              <a:t>Personal management skills</a:t>
            </a:r>
            <a:endParaRPr/>
          </a:p>
          <a:p>
            <a:pPr indent="0" lvl="0" marL="0" rtl="0" algn="l">
              <a:spcBef>
                <a:spcPts val="0"/>
              </a:spcBef>
              <a:spcAft>
                <a:spcPts val="0"/>
              </a:spcAft>
              <a:buNone/>
            </a:pPr>
            <a:r>
              <a:rPr lang="en"/>
              <a:t>Persistence and resilience</a:t>
            </a:r>
            <a:endParaRPr/>
          </a:p>
          <a:p>
            <a:pPr indent="0" lvl="0" marL="0" rtl="0" algn="l">
              <a:spcBef>
                <a:spcPts val="0"/>
              </a:spcBef>
              <a:spcAft>
                <a:spcPts val="0"/>
              </a:spcAft>
              <a:buNone/>
            </a:pPr>
            <a:r>
              <a:rPr lang="en"/>
              <a:t>Collaboration</a:t>
            </a:r>
            <a:endParaRPr/>
          </a:p>
          <a:p>
            <a:pPr indent="0" lvl="0" marL="0" rtl="0" algn="l">
              <a:spcBef>
                <a:spcPts val="0"/>
              </a:spcBef>
              <a:spcAft>
                <a:spcPts val="0"/>
              </a:spcAft>
              <a:buNone/>
            </a:pPr>
            <a:r>
              <a:rPr lang="en"/>
              <a:t>Critical thinking</a:t>
            </a:r>
            <a:endParaRPr/>
          </a:p>
          <a:p>
            <a:pPr indent="0" lvl="0" marL="0" rtl="0" algn="l">
              <a:spcBef>
                <a:spcPts val="0"/>
              </a:spcBef>
              <a:spcAft>
                <a:spcPts val="0"/>
              </a:spcAft>
              <a:buNone/>
            </a:pPr>
            <a:r>
              <a:rPr lang="en"/>
              <a:t>Creative thinking</a:t>
            </a:r>
            <a:endParaRPr/>
          </a:p>
          <a:p>
            <a:pPr indent="0" lvl="0" marL="0" rtl="0" algn="l">
              <a:spcBef>
                <a:spcPts val="0"/>
              </a:spcBef>
              <a:spcAft>
                <a:spcPts val="0"/>
              </a:spcAft>
              <a:buNone/>
            </a:pPr>
            <a:r>
              <a:rPr lang="en"/>
              <a:t>Flexibility</a:t>
            </a:r>
            <a:endParaRPr/>
          </a:p>
          <a:p>
            <a:pPr indent="0" lvl="0" marL="0" rtl="0" algn="l">
              <a:spcBef>
                <a:spcPts val="0"/>
              </a:spcBef>
              <a:spcAft>
                <a:spcPts val="0"/>
              </a:spcAft>
              <a:buNone/>
            </a:pPr>
            <a:r>
              <a:rPr lang="en"/>
              <a:t>Questioning</a:t>
            </a:r>
            <a:endParaRPr/>
          </a:p>
          <a:p>
            <a:pPr indent="0" lvl="0" marL="0" rtl="0" algn="l">
              <a:spcBef>
                <a:spcPts val="0"/>
              </a:spcBef>
              <a:spcAft>
                <a:spcPts val="0"/>
              </a:spcAft>
              <a:buNone/>
            </a:pPr>
            <a:r>
              <a:rPr lang="en"/>
              <a:t>Reflecting and evaluating</a:t>
            </a:r>
            <a:endParaRPr/>
          </a:p>
          <a:p>
            <a:pPr indent="0" lvl="0" marL="0" rtl="0" algn="l">
              <a:spcBef>
                <a:spcPts val="0"/>
              </a:spcBef>
              <a:spcAft>
                <a:spcPts val="0"/>
              </a:spcAft>
              <a:buNone/>
            </a:pPr>
            <a:r>
              <a:rPr lang="en"/>
              <a:t>Literacy/communication skills</a:t>
            </a:r>
            <a:endParaRPr/>
          </a:p>
          <a:p>
            <a:pPr indent="0" lvl="0" marL="0" rtl="0" algn="l">
              <a:spcBef>
                <a:spcPts val="0"/>
              </a:spcBef>
              <a:spcAft>
                <a:spcPts val="0"/>
              </a:spcAft>
              <a:buNone/>
            </a:pPr>
            <a:r>
              <a:rPr lang="en"/>
              <a:t>Mathematical concepts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88" name="Google Shape;488;p79"/>
          <p:cNvSpPr txBox="1"/>
          <p:nvPr>
            <p:ph idx="2" type="body"/>
          </p:nvPr>
        </p:nvSpPr>
        <p:spPr>
          <a:xfrm>
            <a:off x="4939500" y="284175"/>
            <a:ext cx="3837000" cy="171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All students, no matter what their ‘project’ will be engaged in developing learner skills and dispositions</a:t>
            </a:r>
            <a:endParaRPr/>
          </a:p>
        </p:txBody>
      </p:sp>
      <p:pic>
        <p:nvPicPr>
          <p:cNvPr id="489" name="Google Shape;489;p79"/>
          <p:cNvPicPr preferRelativeResize="0"/>
          <p:nvPr/>
        </p:nvPicPr>
        <p:blipFill>
          <a:blip r:embed="rId3">
            <a:alphaModFix/>
          </a:blip>
          <a:stretch>
            <a:fillRect/>
          </a:stretch>
        </p:blipFill>
        <p:spPr>
          <a:xfrm>
            <a:off x="4884675" y="2044225"/>
            <a:ext cx="3946650" cy="2793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80"/>
          <p:cNvSpPr txBox="1"/>
          <p:nvPr>
            <p:ph type="ctrTitle"/>
          </p:nvPr>
        </p:nvSpPr>
        <p:spPr>
          <a:xfrm>
            <a:off x="2907400" y="1018750"/>
            <a:ext cx="5779500" cy="27600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3600">
                <a:solidFill>
                  <a:schemeClr val="dk1"/>
                </a:solidFill>
                <a:highlight>
                  <a:srgbClr val="FFFFFF"/>
                </a:highlight>
                <a:latin typeface="Trebuchet MS"/>
                <a:ea typeface="Trebuchet MS"/>
                <a:cs typeface="Trebuchet MS"/>
                <a:sym typeface="Trebuchet MS"/>
              </a:rPr>
              <a:t>Drilling down- What is the value of particular interactions and areas, and what is possible… </a:t>
            </a:r>
            <a:endParaRPr sz="3600">
              <a:solidFill>
                <a:schemeClr val="dk1"/>
              </a:solidFill>
              <a:highlight>
                <a:srgbClr val="FFFFFF"/>
              </a:highlight>
              <a:latin typeface="Trebuchet MS"/>
              <a:ea typeface="Trebuchet MS"/>
              <a:cs typeface="Trebuchet MS"/>
              <a:sym typeface="Trebuchet MS"/>
            </a:endParaRPr>
          </a:p>
          <a:p>
            <a:pPr indent="0" lvl="0" marL="0" rtl="0" algn="l">
              <a:spcBef>
                <a:spcPts val="0"/>
              </a:spcBef>
              <a:spcAft>
                <a:spcPts val="0"/>
              </a:spcAft>
              <a:buNone/>
            </a:pPr>
            <a:r>
              <a:t/>
            </a:r>
            <a:endParaRPr/>
          </a:p>
        </p:txBody>
      </p:sp>
      <p:sp>
        <p:nvSpPr>
          <p:cNvPr id="495" name="Google Shape;495;p80"/>
          <p:cNvSpPr txBox="1"/>
          <p:nvPr>
            <p:ph idx="1" type="subTitle"/>
          </p:nvPr>
        </p:nvSpPr>
        <p:spPr>
          <a:xfrm>
            <a:off x="2907300" y="3792475"/>
            <a:ext cx="5779500" cy="8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B45F06"/>
                </a:solidFill>
                <a:latin typeface="Source Code Pro"/>
                <a:ea typeface="Source Code Pro"/>
                <a:cs typeface="Source Code Pro"/>
                <a:sym typeface="Source Code Pro"/>
              </a:rPr>
              <a:t>The Arts, tinkering and construction and dramatic play</a:t>
            </a:r>
            <a:endParaRPr sz="1800">
              <a:solidFill>
                <a:srgbClr val="B45F06"/>
              </a:solidFill>
              <a:latin typeface="Source Code Pro"/>
              <a:ea typeface="Source Code Pro"/>
              <a:cs typeface="Source Code Pro"/>
              <a:sym typeface="Source Code Pr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id="500" name="Google Shape;500;p81"/>
          <p:cNvPicPr preferRelativeResize="0"/>
          <p:nvPr/>
        </p:nvPicPr>
        <p:blipFill>
          <a:blip r:embed="rId3">
            <a:alphaModFix/>
          </a:blip>
          <a:stretch>
            <a:fillRect/>
          </a:stretch>
        </p:blipFill>
        <p:spPr>
          <a:xfrm>
            <a:off x="152400" y="722775"/>
            <a:ext cx="8839201" cy="333151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82"/>
          <p:cNvSpPr txBox="1"/>
          <p:nvPr>
            <p:ph type="title"/>
          </p:nvPr>
        </p:nvSpPr>
        <p:spPr>
          <a:xfrm>
            <a:off x="914400" y="377428"/>
            <a:ext cx="7313700" cy="65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Trebuchet MS"/>
                <a:ea typeface="Trebuchet MS"/>
                <a:cs typeface="Trebuchet MS"/>
                <a:sym typeface="Trebuchet MS"/>
              </a:rPr>
              <a:t>Unpacking the readings</a:t>
            </a:r>
            <a:endParaRPr sz="3000">
              <a:latin typeface="Trebuchet MS"/>
              <a:ea typeface="Trebuchet MS"/>
              <a:cs typeface="Trebuchet MS"/>
              <a:sym typeface="Trebuchet MS"/>
            </a:endParaRPr>
          </a:p>
        </p:txBody>
      </p:sp>
      <p:sp>
        <p:nvSpPr>
          <p:cNvPr id="506" name="Google Shape;506;p82"/>
          <p:cNvSpPr txBox="1"/>
          <p:nvPr>
            <p:ph idx="1" type="body"/>
          </p:nvPr>
        </p:nvSpPr>
        <p:spPr>
          <a:xfrm>
            <a:off x="914400" y="955300"/>
            <a:ext cx="3657600" cy="4023300"/>
          </a:xfrm>
          <a:prstGeom prst="rect">
            <a:avLst/>
          </a:prstGeom>
        </p:spPr>
        <p:txBody>
          <a:bodyPr anchorCtr="0" anchor="t" bIns="91425" lIns="91425" spcFirstLastPara="1" rIns="91425" wrap="square" tIns="91425">
            <a:noAutofit/>
          </a:bodyPr>
          <a:lstStyle/>
          <a:p>
            <a:pPr indent="0" lvl="0" marL="0" rtl="0" algn="l">
              <a:spcBef>
                <a:spcPts val="2000"/>
              </a:spcBef>
              <a:spcAft>
                <a:spcPts val="0"/>
              </a:spcAft>
              <a:buNone/>
            </a:pPr>
            <a:r>
              <a:rPr lang="en"/>
              <a:t>Personal responses to the article: A sentence, a phrase, a word</a:t>
            </a:r>
            <a:endParaRPr/>
          </a:p>
          <a:p>
            <a:pPr indent="0" lvl="0" marL="0" rtl="0" algn="l">
              <a:spcBef>
                <a:spcPts val="2000"/>
              </a:spcBef>
              <a:spcAft>
                <a:spcPts val="0"/>
              </a:spcAft>
              <a:buNone/>
            </a:pPr>
            <a:r>
              <a:rPr lang="en"/>
              <a:t>What are the learning benefits/possibilities of this kind of play?</a:t>
            </a:r>
            <a:endParaRPr/>
          </a:p>
          <a:p>
            <a:pPr indent="0" lvl="0" marL="0" rtl="0" algn="l">
              <a:spcBef>
                <a:spcPts val="2000"/>
              </a:spcBef>
              <a:spcAft>
                <a:spcPts val="0"/>
              </a:spcAft>
              <a:buNone/>
            </a:pPr>
            <a:r>
              <a:rPr lang="en"/>
              <a:t>How can we take the learning deeper through this area/station?</a:t>
            </a:r>
            <a:endParaRPr/>
          </a:p>
          <a:p>
            <a:pPr indent="0" lvl="0" marL="0" rtl="0" algn="l">
              <a:spcBef>
                <a:spcPts val="2000"/>
              </a:spcBef>
              <a:spcAft>
                <a:spcPts val="0"/>
              </a:spcAft>
              <a:buNone/>
            </a:pPr>
            <a:r>
              <a:rPr lang="en"/>
              <a:t>What different contexts for this kind of ‘play’ are possible?</a:t>
            </a:r>
            <a:endParaRPr/>
          </a:p>
          <a:p>
            <a:pPr indent="0" lvl="0" marL="0" rtl="0" algn="l">
              <a:spcBef>
                <a:spcPts val="2000"/>
              </a:spcBef>
              <a:spcAft>
                <a:spcPts val="0"/>
              </a:spcAft>
              <a:buNone/>
            </a:pPr>
            <a:r>
              <a:rPr lang="en"/>
              <a:t>What might an </a:t>
            </a:r>
            <a:r>
              <a:rPr lang="en"/>
              <a:t>exemplary</a:t>
            </a:r>
            <a:r>
              <a:rPr lang="en"/>
              <a:t> area/station look like? Design an area/station in small groups and record on the planning template. (Add photos later)</a:t>
            </a:r>
            <a:endParaRPr/>
          </a:p>
        </p:txBody>
      </p:sp>
      <p:pic>
        <p:nvPicPr>
          <p:cNvPr id="507" name="Google Shape;507;p82"/>
          <p:cNvPicPr preferRelativeResize="0"/>
          <p:nvPr/>
        </p:nvPicPr>
        <p:blipFill>
          <a:blip r:embed="rId3">
            <a:alphaModFix/>
          </a:blip>
          <a:stretch>
            <a:fillRect/>
          </a:stretch>
        </p:blipFill>
        <p:spPr>
          <a:xfrm>
            <a:off x="5325325" y="1061966"/>
            <a:ext cx="3040202" cy="380997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83"/>
          <p:cNvSpPr txBox="1"/>
          <p:nvPr>
            <p:ph type="title"/>
          </p:nvPr>
        </p:nvSpPr>
        <p:spPr>
          <a:xfrm>
            <a:off x="457200" y="1645920"/>
            <a:ext cx="7772400" cy="1021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Trebuchet MS"/>
                <a:ea typeface="Trebuchet MS"/>
                <a:cs typeface="Trebuchet MS"/>
                <a:sym typeface="Trebuchet MS"/>
              </a:rPr>
              <a:t>Sharing session</a:t>
            </a:r>
            <a:endParaRPr sz="3000">
              <a:latin typeface="Trebuchet MS"/>
              <a:ea typeface="Trebuchet MS"/>
              <a:cs typeface="Trebuchet MS"/>
              <a:sym typeface="Trebuchet MS"/>
            </a:endParaRPr>
          </a:p>
        </p:txBody>
      </p:sp>
      <p:sp>
        <p:nvSpPr>
          <p:cNvPr id="513" name="Google Shape;513;p83"/>
          <p:cNvSpPr txBox="1"/>
          <p:nvPr>
            <p:ph idx="1" type="body"/>
          </p:nvPr>
        </p:nvSpPr>
        <p:spPr>
          <a:xfrm>
            <a:off x="457200" y="2667762"/>
            <a:ext cx="7772400" cy="74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84"/>
          <p:cNvSpPr txBox="1"/>
          <p:nvPr>
            <p:ph type="ctrTitle"/>
          </p:nvPr>
        </p:nvSpPr>
        <p:spPr>
          <a:xfrm>
            <a:off x="4123800" y="1986650"/>
            <a:ext cx="4563000" cy="143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Trebuchet MS"/>
                <a:ea typeface="Trebuchet MS"/>
                <a:cs typeface="Trebuchet MS"/>
                <a:sym typeface="Trebuchet MS"/>
              </a:rPr>
              <a:t>Action Planning</a:t>
            </a:r>
            <a:endParaRPr sz="3000">
              <a:latin typeface="Trebuchet MS"/>
              <a:ea typeface="Trebuchet MS"/>
              <a:cs typeface="Trebuchet MS"/>
              <a:sym typeface="Trebuchet MS"/>
            </a:endParaRPr>
          </a:p>
        </p:txBody>
      </p:sp>
      <p:sp>
        <p:nvSpPr>
          <p:cNvPr id="519" name="Google Shape;519;p84"/>
          <p:cNvSpPr txBox="1"/>
          <p:nvPr>
            <p:ph idx="1" type="subTitle"/>
          </p:nvPr>
        </p:nvSpPr>
        <p:spPr>
          <a:xfrm>
            <a:off x="2209800" y="3792474"/>
            <a:ext cx="6477000" cy="8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Source Code Pro"/>
                <a:ea typeface="Source Code Pro"/>
                <a:cs typeface="Source Code Pro"/>
                <a:sym typeface="Source Code Pro"/>
              </a:rPr>
              <a:t>Where to from here for your team?</a:t>
            </a:r>
            <a:endParaRPr sz="2400">
              <a:latin typeface="Source Code Pro"/>
              <a:ea typeface="Source Code Pro"/>
              <a:cs typeface="Source Code Pro"/>
              <a:sym typeface="Source Code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51"/>
          <p:cNvSpPr txBox="1"/>
          <p:nvPr>
            <p:ph type="title"/>
          </p:nvPr>
        </p:nvSpPr>
        <p:spPr>
          <a:xfrm>
            <a:off x="914400" y="931571"/>
            <a:ext cx="3564000" cy="1207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Parten’s stages </a:t>
            </a:r>
            <a:endParaRPr sz="3000"/>
          </a:p>
          <a:p>
            <a:pPr indent="0" lvl="0" marL="0" rtl="0" algn="l">
              <a:spcBef>
                <a:spcPts val="0"/>
              </a:spcBef>
              <a:spcAft>
                <a:spcPts val="0"/>
              </a:spcAft>
              <a:buNone/>
            </a:pPr>
            <a:r>
              <a:rPr lang="en" sz="3000"/>
              <a:t>of play</a:t>
            </a:r>
            <a:endParaRPr sz="3000"/>
          </a:p>
        </p:txBody>
      </p:sp>
      <p:sp>
        <p:nvSpPr>
          <p:cNvPr id="291" name="Google Shape;291;p51"/>
          <p:cNvSpPr txBox="1"/>
          <p:nvPr>
            <p:ph idx="1" type="body"/>
          </p:nvPr>
        </p:nvSpPr>
        <p:spPr>
          <a:xfrm>
            <a:off x="4667250" y="276367"/>
            <a:ext cx="3566100" cy="4220700"/>
          </a:xfrm>
          <a:prstGeom prst="rect">
            <a:avLst/>
          </a:prstGeom>
        </p:spPr>
        <p:txBody>
          <a:bodyPr anchorCtr="0" anchor="t" bIns="91425" lIns="91425" spcFirstLastPara="1" rIns="91425" wrap="square" tIns="91425">
            <a:noAutofit/>
          </a:bodyPr>
          <a:lstStyle/>
          <a:p>
            <a:pPr indent="0" lvl="0" marL="0" rtl="0" algn="l">
              <a:spcBef>
                <a:spcPts val="2000"/>
              </a:spcBef>
              <a:spcAft>
                <a:spcPts val="0"/>
              </a:spcAft>
              <a:buNone/>
            </a:pPr>
            <a:r>
              <a:t/>
            </a:r>
            <a:endParaRPr/>
          </a:p>
        </p:txBody>
      </p:sp>
      <p:sp>
        <p:nvSpPr>
          <p:cNvPr id="292" name="Google Shape;292;p51"/>
          <p:cNvSpPr txBox="1"/>
          <p:nvPr>
            <p:ph idx="2" type="body"/>
          </p:nvPr>
        </p:nvSpPr>
        <p:spPr>
          <a:xfrm>
            <a:off x="914400" y="2149525"/>
            <a:ext cx="3564000" cy="2448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solidFill>
                  <a:schemeClr val="dk1"/>
                </a:solidFill>
                <a:latin typeface="Calibri"/>
                <a:ea typeface="Calibri"/>
                <a:cs typeface="Calibri"/>
                <a:sym typeface="Calibri"/>
              </a:rPr>
              <a:t>Mildred Parten’s (1932) research is still cited today. She researched the development of social play in children (2-5 years of age). She discovered that a child’s development of his/her social skills is reflected in the way they play. She also found that once a child has developed the ability to participate in a particular stage of social play, he/she will use different variations and combinations of that stage, and earlier stages, throughout play.</a:t>
            </a:r>
            <a:endParaRPr>
              <a:solidFill>
                <a:schemeClr val="dk1"/>
              </a:solidFill>
              <a:latin typeface="Calibri"/>
              <a:ea typeface="Calibri"/>
              <a:cs typeface="Calibri"/>
              <a:sym typeface="Calibri"/>
            </a:endParaRPr>
          </a:p>
          <a:p>
            <a:pPr indent="0" lvl="0" marL="0" rtl="0" algn="l">
              <a:spcBef>
                <a:spcPts val="600"/>
              </a:spcBef>
              <a:spcAft>
                <a:spcPts val="0"/>
              </a:spcAft>
              <a:buNone/>
            </a:pPr>
            <a:r>
              <a:t/>
            </a:r>
            <a:endParaRPr/>
          </a:p>
        </p:txBody>
      </p:sp>
      <p:pic>
        <p:nvPicPr>
          <p:cNvPr id="293" name="Google Shape;293;p51"/>
          <p:cNvPicPr preferRelativeResize="0"/>
          <p:nvPr/>
        </p:nvPicPr>
        <p:blipFill>
          <a:blip r:embed="rId3">
            <a:alphaModFix/>
          </a:blip>
          <a:stretch>
            <a:fillRect/>
          </a:stretch>
        </p:blipFill>
        <p:spPr>
          <a:xfrm>
            <a:off x="5067525" y="0"/>
            <a:ext cx="3429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2"/>
          <p:cNvSpPr txBox="1"/>
          <p:nvPr>
            <p:ph type="title"/>
          </p:nvPr>
        </p:nvSpPr>
        <p:spPr>
          <a:xfrm>
            <a:off x="3152775" y="3052353"/>
            <a:ext cx="5538900" cy="871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pic>
        <p:nvPicPr>
          <p:cNvPr id="299" name="Google Shape;299;p52"/>
          <p:cNvPicPr preferRelativeResize="0"/>
          <p:nvPr>
            <p:ph idx="2" type="pic"/>
          </p:nvPr>
        </p:nvPicPr>
        <p:blipFill rotWithShape="1">
          <a:blip r:embed="rId3">
            <a:alphaModFix/>
          </a:blip>
          <a:srcRect b="2335" l="0" r="0" t="2335"/>
          <a:stretch/>
        </p:blipFill>
        <p:spPr>
          <a:xfrm rot="-270392">
            <a:off x="920926" y="395829"/>
            <a:ext cx="6761904" cy="3317672"/>
          </a:xfrm>
          <a:prstGeom prst="rect">
            <a:avLst/>
          </a:prstGeom>
        </p:spPr>
      </p:pic>
      <p:sp>
        <p:nvSpPr>
          <p:cNvPr id="300" name="Google Shape;300;p52"/>
          <p:cNvSpPr txBox="1"/>
          <p:nvPr>
            <p:ph idx="1" type="body"/>
          </p:nvPr>
        </p:nvSpPr>
        <p:spPr>
          <a:xfrm>
            <a:off x="3158117" y="3923179"/>
            <a:ext cx="5532900" cy="64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Can you identify particular children you work with who sit along this continuum?</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53"/>
          <p:cNvSpPr txBox="1"/>
          <p:nvPr>
            <p:ph idx="1" type="body"/>
          </p:nvPr>
        </p:nvSpPr>
        <p:spPr>
          <a:xfrm>
            <a:off x="5013425" y="1608720"/>
            <a:ext cx="3566100" cy="225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What about the kids who appear ‘stuck’?</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Why might they be ‘stuck’?</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How do we move children along the play continuum?</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latin typeface="Cambria"/>
              <a:ea typeface="Cambria"/>
              <a:cs typeface="Cambria"/>
              <a:sym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4"/>
          <p:cNvSpPr txBox="1"/>
          <p:nvPr>
            <p:ph type="ctrTitle"/>
          </p:nvPr>
        </p:nvSpPr>
        <p:spPr>
          <a:xfrm>
            <a:off x="2259350" y="1431400"/>
            <a:ext cx="6477000" cy="143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What does the continuum of LEARNING look like in Discovery?</a:t>
            </a:r>
            <a:endParaRPr sz="2400"/>
          </a:p>
        </p:txBody>
      </p:sp>
      <p:sp>
        <p:nvSpPr>
          <p:cNvPr id="311" name="Google Shape;311;p54"/>
          <p:cNvSpPr txBox="1"/>
          <p:nvPr>
            <p:ph idx="1" type="subTitle"/>
          </p:nvPr>
        </p:nvSpPr>
        <p:spPr>
          <a:xfrm>
            <a:off x="2209800" y="2973126"/>
            <a:ext cx="6477000" cy="169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Match and sequence the descriptors to build a picture of how the child is developing</a:t>
            </a:r>
            <a:endParaRPr/>
          </a:p>
          <a:p>
            <a:pPr indent="-317500" lvl="0" marL="457200" rtl="0" algn="l">
              <a:spcBef>
                <a:spcPts val="0"/>
              </a:spcBef>
              <a:spcAft>
                <a:spcPts val="0"/>
              </a:spcAft>
              <a:buSzPts val="1400"/>
              <a:buChar char="●"/>
            </a:pPr>
            <a:r>
              <a:rPr lang="en"/>
              <a:t>Beginning</a:t>
            </a:r>
            <a:endParaRPr/>
          </a:p>
          <a:p>
            <a:pPr indent="-317500" lvl="0" marL="457200" rtl="0" algn="l">
              <a:spcBef>
                <a:spcPts val="0"/>
              </a:spcBef>
              <a:spcAft>
                <a:spcPts val="0"/>
              </a:spcAft>
              <a:buSzPts val="1400"/>
              <a:buChar char="●"/>
            </a:pPr>
            <a:r>
              <a:rPr lang="en"/>
              <a:t>Developing</a:t>
            </a:r>
            <a:endParaRPr/>
          </a:p>
          <a:p>
            <a:pPr indent="-317500" lvl="0" marL="457200" rtl="0" algn="l">
              <a:spcBef>
                <a:spcPts val="0"/>
              </a:spcBef>
              <a:spcAft>
                <a:spcPts val="0"/>
              </a:spcAft>
              <a:buSzPts val="1400"/>
              <a:buChar char="●"/>
            </a:pPr>
            <a:r>
              <a:rPr lang="en"/>
              <a:t>Extending</a:t>
            </a:r>
            <a:endParaRPr/>
          </a:p>
          <a:p>
            <a:pPr indent="0" lvl="0" marL="0" rtl="0" algn="l">
              <a:spcBef>
                <a:spcPts val="0"/>
              </a:spcBef>
              <a:spcAft>
                <a:spcPts val="0"/>
              </a:spcAft>
              <a:buNone/>
            </a:pPr>
            <a:r>
              <a:rPr lang="en"/>
              <a:t>What would you add or change to build a comprehensive picture?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cxnSp>
        <p:nvCxnSpPr>
          <p:cNvPr id="316" name="Google Shape;316;p55"/>
          <p:cNvCxnSpPr/>
          <p:nvPr/>
        </p:nvCxnSpPr>
        <p:spPr>
          <a:xfrm>
            <a:off x="2001900" y="2745175"/>
            <a:ext cx="4410000" cy="9900"/>
          </a:xfrm>
          <a:prstGeom prst="straightConnector1">
            <a:avLst/>
          </a:prstGeom>
          <a:noFill/>
          <a:ln cap="flat" cmpd="sng" w="76200">
            <a:solidFill>
              <a:schemeClr val="dk2"/>
            </a:solidFill>
            <a:prstDash val="solid"/>
            <a:round/>
            <a:headEnd len="med" w="med" type="none"/>
            <a:tailEnd len="med" w="med" type="triangle"/>
          </a:ln>
        </p:spPr>
      </p:cxnSp>
      <p:sp>
        <p:nvSpPr>
          <p:cNvPr id="317" name="Google Shape;317;p55"/>
          <p:cNvSpPr txBox="1"/>
          <p:nvPr/>
        </p:nvSpPr>
        <p:spPr>
          <a:xfrm>
            <a:off x="1020775" y="1457000"/>
            <a:ext cx="1357800" cy="772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t>Play is the entry point</a:t>
            </a:r>
            <a:endParaRPr/>
          </a:p>
        </p:txBody>
      </p:sp>
      <p:sp>
        <p:nvSpPr>
          <p:cNvPr id="318" name="Google Shape;318;p55"/>
          <p:cNvSpPr txBox="1"/>
          <p:nvPr/>
        </p:nvSpPr>
        <p:spPr>
          <a:xfrm>
            <a:off x="5642750" y="1506550"/>
            <a:ext cx="1357800" cy="7728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t>Extended projects</a:t>
            </a:r>
            <a:endParaRPr/>
          </a:p>
        </p:txBody>
      </p:sp>
      <p:sp>
        <p:nvSpPr>
          <p:cNvPr id="319" name="Google Shape;319;p55"/>
          <p:cNvSpPr txBox="1"/>
          <p:nvPr/>
        </p:nvSpPr>
        <p:spPr>
          <a:xfrm>
            <a:off x="584725" y="3320000"/>
            <a:ext cx="1536000" cy="1189200"/>
          </a:xfrm>
          <a:prstGeom prst="rect">
            <a:avLst/>
          </a:prstGeom>
          <a:solidFill>
            <a:srgbClr val="9FC5E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66666"/>
                </a:solidFill>
              </a:rPr>
              <a:t>What comes before? What is their pre-school experience?</a:t>
            </a:r>
            <a:endParaRPr>
              <a:solidFill>
                <a:srgbClr val="666666"/>
              </a:solidFill>
            </a:endParaRPr>
          </a:p>
        </p:txBody>
      </p:sp>
      <p:sp>
        <p:nvSpPr>
          <p:cNvPr id="320" name="Google Shape;320;p55"/>
          <p:cNvSpPr txBox="1"/>
          <p:nvPr/>
        </p:nvSpPr>
        <p:spPr>
          <a:xfrm>
            <a:off x="5950000" y="3220900"/>
            <a:ext cx="1899000" cy="1466700"/>
          </a:xfrm>
          <a:prstGeom prst="rect">
            <a:avLst/>
          </a:prstGeom>
          <a:solidFill>
            <a:srgbClr val="D5A6BD"/>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66666"/>
                </a:solidFill>
              </a:rPr>
              <a:t>What comes after? </a:t>
            </a:r>
            <a:endParaRPr>
              <a:solidFill>
                <a:srgbClr val="666666"/>
              </a:solidFill>
            </a:endParaRPr>
          </a:p>
          <a:p>
            <a:pPr indent="0" lvl="0" marL="0" rtl="0" algn="ctr">
              <a:spcBef>
                <a:spcPts val="0"/>
              </a:spcBef>
              <a:spcAft>
                <a:spcPts val="0"/>
              </a:spcAft>
              <a:buNone/>
            </a:pPr>
            <a:r>
              <a:rPr lang="en">
                <a:solidFill>
                  <a:srgbClr val="666666"/>
                </a:solidFill>
              </a:rPr>
              <a:t>How will they continue to ‘exercise’ their experience of self-directed learning? </a:t>
            </a:r>
            <a:endParaRPr>
              <a:solidFill>
                <a:srgbClr val="666666"/>
              </a:solidFill>
            </a:endParaRPr>
          </a:p>
        </p:txBody>
      </p:sp>
      <p:sp>
        <p:nvSpPr>
          <p:cNvPr id="321" name="Google Shape;321;p55"/>
          <p:cNvSpPr txBox="1"/>
          <p:nvPr/>
        </p:nvSpPr>
        <p:spPr>
          <a:xfrm>
            <a:off x="3210975" y="882025"/>
            <a:ext cx="1744200" cy="17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Building stamina</a:t>
            </a:r>
            <a:endParaRPr/>
          </a:p>
          <a:p>
            <a:pPr indent="0" lvl="0" marL="0" rtl="0" algn="ctr">
              <a:spcBef>
                <a:spcPts val="0"/>
              </a:spcBef>
              <a:spcAft>
                <a:spcPts val="0"/>
              </a:spcAft>
              <a:buNone/>
            </a:pPr>
            <a:r>
              <a:rPr lang="en"/>
              <a:t>Curiosity and creativity</a:t>
            </a:r>
            <a:endParaRPr/>
          </a:p>
          <a:p>
            <a:pPr indent="0" lvl="0" marL="0" rtl="0" algn="ctr">
              <a:spcBef>
                <a:spcPts val="0"/>
              </a:spcBef>
              <a:spcAft>
                <a:spcPts val="0"/>
              </a:spcAft>
              <a:buNone/>
            </a:pPr>
            <a:r>
              <a:rPr lang="en"/>
              <a:t>Emergent inquiries</a:t>
            </a:r>
            <a:endParaRPr/>
          </a:p>
          <a:p>
            <a:pPr indent="0" lvl="0" marL="0" rtl="0" algn="ctr">
              <a:spcBef>
                <a:spcPts val="0"/>
              </a:spcBef>
              <a:spcAft>
                <a:spcPts val="0"/>
              </a:spcAft>
              <a:buNone/>
            </a:pPr>
            <a:r>
              <a:rPr lang="en"/>
              <a:t>Metacognitive thinking</a:t>
            </a:r>
            <a:endParaRPr/>
          </a:p>
          <a:p>
            <a:pPr indent="0" lvl="0" marL="0" rtl="0" algn="ctr">
              <a:spcBef>
                <a:spcPts val="0"/>
              </a:spcBef>
              <a:spcAft>
                <a:spcPts val="0"/>
              </a:spcAft>
              <a:buNone/>
            </a:pPr>
            <a:r>
              <a:rPr lang="en"/>
              <a:t>Mastery of skills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6"/>
          <p:cNvSpPr txBox="1"/>
          <p:nvPr>
            <p:ph type="title"/>
          </p:nvPr>
        </p:nvSpPr>
        <p:spPr>
          <a:xfrm>
            <a:off x="914400" y="2821770"/>
            <a:ext cx="7315200" cy="1608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What can teachers do to support students along through this continuum?</a:t>
            </a:r>
            <a:endParaRPr sz="2400"/>
          </a:p>
        </p:txBody>
      </p:sp>
      <p:pic>
        <p:nvPicPr>
          <p:cNvPr id="327" name="Google Shape;327;p56"/>
          <p:cNvPicPr preferRelativeResize="0"/>
          <p:nvPr>
            <p:ph idx="2" type="pic"/>
          </p:nvPr>
        </p:nvPicPr>
        <p:blipFill rotWithShape="1">
          <a:blip r:embed="rId3">
            <a:alphaModFix/>
          </a:blip>
          <a:srcRect b="31386" l="60" r="-59" t="22067"/>
          <a:stretch/>
        </p:blipFill>
        <p:spPr>
          <a:xfrm rot="174668">
            <a:off x="2247603" y="171289"/>
            <a:ext cx="4648797" cy="2885151"/>
          </a:xfrm>
          <a:prstGeom prst="rect">
            <a:avLst/>
          </a:prstGeom>
        </p:spPr>
      </p:pic>
    </p:spTree>
  </p:cSld>
  <p:clrMapOvr>
    <a:masterClrMapping/>
  </p:clrMapOvr>
</p:sld>
</file>

<file path=ppt/theme/theme1.xml><?xml version="1.0" encoding="utf-8"?>
<a:theme xmlns:a="http://schemas.openxmlformats.org/drawingml/2006/main" xmlns:r="http://schemas.openxmlformats.org/officeDocument/2006/relationships"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nkwell">
  <a:themeElements>
    <a:clrScheme name="Inkwell">
      <a:dk1>
        <a:srgbClr val="000000"/>
      </a:dk1>
      <a:lt1>
        <a:srgbClr val="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