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5" r:id="rId4"/>
    <p:sldMasterId id="2147483706" r:id="rId5"/>
    <p:sldMasterId id="2147483707" r:id="rId6"/>
    <p:sldMasterId id="2147483708" r:id="rId7"/>
    <p:sldMasterId id="2147483709"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Lst>
  <p:sldSz cy="5143500" cx="9144000"/>
  <p:notesSz cx="6858000" cy="9144000"/>
  <p:embeddedFontLst>
    <p:embeddedFont>
      <p:font typeface="Architects Daughter"/>
      <p:regular r:id="rId71"/>
    </p:embeddedFont>
    <p:embeddedFont>
      <p:font typeface="Amatic SC"/>
      <p:regular r:id="rId72"/>
      <p:bold r:id="rId73"/>
    </p:embeddedFont>
    <p:embeddedFont>
      <p:font typeface="PT Sans Narrow"/>
      <p:regular r:id="rId74"/>
      <p:bold r:id="rId75"/>
    </p:embeddedFont>
    <p:embeddedFont>
      <p:font typeface="Source Code Pro"/>
      <p:regular r:id="rId76"/>
      <p:bold r:id="rId77"/>
      <p:italic r:id="rId78"/>
      <p:boldItalic r:id="rId79"/>
    </p:embeddedFont>
    <p:embeddedFont>
      <p:font typeface="Average"/>
      <p:regular r:id="rId80"/>
    </p:embeddedFont>
    <p:embeddedFont>
      <p:font typeface="Oswald"/>
      <p:regular r:id="rId81"/>
      <p:bold r:id="rId82"/>
    </p:embeddedFont>
    <p:embeddedFont>
      <p:font typeface="Bree Serif"/>
      <p:regular r:id="rId83"/>
    </p:embeddedFont>
    <p:embeddedFont>
      <p:font typeface="Century Gothic"/>
      <p:regular r:id="rId84"/>
      <p:bold r:id="rId85"/>
      <p:italic r:id="rId86"/>
      <p:boldItalic r:id="rId87"/>
    </p:embeddedFont>
    <p:embeddedFont>
      <p:font typeface="Open Sans"/>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84" Type="http://schemas.openxmlformats.org/officeDocument/2006/relationships/font" Target="fonts/CenturyGothic-regular.fntdata"/><Relationship Id="rId83" Type="http://schemas.openxmlformats.org/officeDocument/2006/relationships/font" Target="fonts/BreeSerif-regular.fntdata"/><Relationship Id="rId42" Type="http://schemas.openxmlformats.org/officeDocument/2006/relationships/slide" Target="slides/slide33.xml"/><Relationship Id="rId86" Type="http://schemas.openxmlformats.org/officeDocument/2006/relationships/font" Target="fonts/CenturyGothic-italic.fntdata"/><Relationship Id="rId41" Type="http://schemas.openxmlformats.org/officeDocument/2006/relationships/slide" Target="slides/slide32.xml"/><Relationship Id="rId85" Type="http://schemas.openxmlformats.org/officeDocument/2006/relationships/font" Target="fonts/CenturyGothic-bold.fntdata"/><Relationship Id="rId44" Type="http://schemas.openxmlformats.org/officeDocument/2006/relationships/slide" Target="slides/slide35.xml"/><Relationship Id="rId88" Type="http://schemas.openxmlformats.org/officeDocument/2006/relationships/font" Target="fonts/OpenSans-regular.fntdata"/><Relationship Id="rId43" Type="http://schemas.openxmlformats.org/officeDocument/2006/relationships/slide" Target="slides/slide34.xml"/><Relationship Id="rId87" Type="http://schemas.openxmlformats.org/officeDocument/2006/relationships/font" Target="fonts/CenturyGothic-boldItalic.fntdata"/><Relationship Id="rId46" Type="http://schemas.openxmlformats.org/officeDocument/2006/relationships/slide" Target="slides/slide37.xml"/><Relationship Id="rId45" Type="http://schemas.openxmlformats.org/officeDocument/2006/relationships/slide" Target="slides/slide36.xml"/><Relationship Id="rId89" Type="http://schemas.openxmlformats.org/officeDocument/2006/relationships/font" Target="fonts/OpenSans-bold.fntdata"/><Relationship Id="rId80" Type="http://schemas.openxmlformats.org/officeDocument/2006/relationships/font" Target="fonts/Average-regular.fntdata"/><Relationship Id="rId82" Type="http://schemas.openxmlformats.org/officeDocument/2006/relationships/font" Target="fonts/Oswald-bold.fntdata"/><Relationship Id="rId81" Type="http://schemas.openxmlformats.org/officeDocument/2006/relationships/font" Target="fonts/Oswald-regular.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AmaticSC-bold.fntdata"/><Relationship Id="rId72" Type="http://schemas.openxmlformats.org/officeDocument/2006/relationships/font" Target="fonts/AmaticSC-regular.fntdata"/><Relationship Id="rId31" Type="http://schemas.openxmlformats.org/officeDocument/2006/relationships/slide" Target="slides/slide22.xml"/><Relationship Id="rId75" Type="http://schemas.openxmlformats.org/officeDocument/2006/relationships/font" Target="fonts/PTSansNarrow-bold.fntdata"/><Relationship Id="rId30" Type="http://schemas.openxmlformats.org/officeDocument/2006/relationships/slide" Target="slides/slide21.xml"/><Relationship Id="rId74" Type="http://schemas.openxmlformats.org/officeDocument/2006/relationships/font" Target="fonts/PTSansNarrow-regular.fntdata"/><Relationship Id="rId33" Type="http://schemas.openxmlformats.org/officeDocument/2006/relationships/slide" Target="slides/slide24.xml"/><Relationship Id="rId77" Type="http://schemas.openxmlformats.org/officeDocument/2006/relationships/font" Target="fonts/SourceCodePro-bold.fntdata"/><Relationship Id="rId32" Type="http://schemas.openxmlformats.org/officeDocument/2006/relationships/slide" Target="slides/slide23.xml"/><Relationship Id="rId76" Type="http://schemas.openxmlformats.org/officeDocument/2006/relationships/font" Target="fonts/SourceCodePro-regular.fntdata"/><Relationship Id="rId35" Type="http://schemas.openxmlformats.org/officeDocument/2006/relationships/slide" Target="slides/slide26.xml"/><Relationship Id="rId79" Type="http://schemas.openxmlformats.org/officeDocument/2006/relationships/font" Target="fonts/SourceCodePro-boldItalic.fntdata"/><Relationship Id="rId34" Type="http://schemas.openxmlformats.org/officeDocument/2006/relationships/slide" Target="slides/slide25.xml"/><Relationship Id="rId78" Type="http://schemas.openxmlformats.org/officeDocument/2006/relationships/font" Target="fonts/SourceCodePro-italic.fntdata"/><Relationship Id="rId71" Type="http://schemas.openxmlformats.org/officeDocument/2006/relationships/font" Target="fonts/ArchitectsDaughter-regular.fntdata"/><Relationship Id="rId70" Type="http://schemas.openxmlformats.org/officeDocument/2006/relationships/slide" Target="slides/slide61.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slide" Target="slides/slide53.xml"/><Relationship Id="rId61" Type="http://schemas.openxmlformats.org/officeDocument/2006/relationships/slide" Target="slides/slide52.xml"/><Relationship Id="rId20" Type="http://schemas.openxmlformats.org/officeDocument/2006/relationships/slide" Target="slides/slide11.xml"/><Relationship Id="rId64" Type="http://schemas.openxmlformats.org/officeDocument/2006/relationships/slide" Target="slides/slide55.xml"/><Relationship Id="rId63" Type="http://schemas.openxmlformats.org/officeDocument/2006/relationships/slide" Target="slides/slide54.xml"/><Relationship Id="rId22" Type="http://schemas.openxmlformats.org/officeDocument/2006/relationships/slide" Target="slides/slide13.xml"/><Relationship Id="rId66" Type="http://schemas.openxmlformats.org/officeDocument/2006/relationships/slide" Target="slides/slide57.xml"/><Relationship Id="rId21" Type="http://schemas.openxmlformats.org/officeDocument/2006/relationships/slide" Target="slides/slide12.xml"/><Relationship Id="rId65" Type="http://schemas.openxmlformats.org/officeDocument/2006/relationships/slide" Target="slides/slide56.xml"/><Relationship Id="rId24" Type="http://schemas.openxmlformats.org/officeDocument/2006/relationships/slide" Target="slides/slide15.xml"/><Relationship Id="rId68" Type="http://schemas.openxmlformats.org/officeDocument/2006/relationships/slide" Target="slides/slide59.xml"/><Relationship Id="rId23" Type="http://schemas.openxmlformats.org/officeDocument/2006/relationships/slide" Target="slides/slide14.xml"/><Relationship Id="rId67" Type="http://schemas.openxmlformats.org/officeDocument/2006/relationships/slide" Target="slides/slide58.xml"/><Relationship Id="rId60" Type="http://schemas.openxmlformats.org/officeDocument/2006/relationships/slide" Target="slides/slide51.xml"/><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slide" Target="slides/slide60.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slide" Target="slides/slide46.xml"/><Relationship Id="rId10" Type="http://schemas.openxmlformats.org/officeDocument/2006/relationships/slide" Target="slides/slide1.xml"/><Relationship Id="rId54" Type="http://schemas.openxmlformats.org/officeDocument/2006/relationships/slide" Target="slides/slide45.xml"/><Relationship Id="rId13" Type="http://schemas.openxmlformats.org/officeDocument/2006/relationships/slide" Target="slides/slide4.xml"/><Relationship Id="rId57" Type="http://schemas.openxmlformats.org/officeDocument/2006/relationships/slide" Target="slides/slide48.xml"/><Relationship Id="rId12" Type="http://schemas.openxmlformats.org/officeDocument/2006/relationships/slide" Target="slides/slide3.xml"/><Relationship Id="rId56" Type="http://schemas.openxmlformats.org/officeDocument/2006/relationships/slide" Target="slides/slide47.xml"/><Relationship Id="rId91" Type="http://schemas.openxmlformats.org/officeDocument/2006/relationships/font" Target="fonts/OpenSans-boldItalic.fntdata"/><Relationship Id="rId90" Type="http://schemas.openxmlformats.org/officeDocument/2006/relationships/font" Target="fonts/OpenSans-italic.fntdata"/><Relationship Id="rId15" Type="http://schemas.openxmlformats.org/officeDocument/2006/relationships/slide" Target="slides/slide6.xml"/><Relationship Id="rId59" Type="http://schemas.openxmlformats.org/officeDocument/2006/relationships/slide" Target="slides/slide50.xml"/><Relationship Id="rId14" Type="http://schemas.openxmlformats.org/officeDocument/2006/relationships/slide" Target="slides/slide5.xml"/><Relationship Id="rId58" Type="http://schemas.openxmlformats.org/officeDocument/2006/relationships/slide" Target="slides/slide49.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7a70ecfdd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7a70ecfdd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4990f264e8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4990f264e8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4990f264e8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4990f264e8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3ad61af09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33ad61af09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4990f264e8_0_10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4990f264e8_0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4990f264e8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4990f264e8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4990f264e8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4990f264e8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4990f264e8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4990f264e8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4990f264e8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4990f264e8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4990f264e8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4990f264e8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4990f264e8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4990f264e8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4990f264e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4990f264e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4990f264e8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4990f264e8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4990f264e8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4990f264e8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4990f264e8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4990f264e8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4990f264e8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4990f264e8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4990f264e8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4990f264e8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4990f264e8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4990f264e8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4990f264e8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4990f264e8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33ad61af09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33ad61af09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33ad61af09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33ad61af09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33ad61af09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33ad61af09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4990f264e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4990f264e8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33ad61af09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33ad61af09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33ad61af09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33ad61af09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33ad61af09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33ad61af09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33ad61af0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33ad61af0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33ad61af09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33ad61af09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4990f264e8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4990f264e8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499d36409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499d3640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499d364096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499d364096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499d36409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499d36409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7a75cc5d6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7a75cc5d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3ad61af0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3ad61af0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499d36409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499d36409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499d364096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499d364096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487bba30b6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487bba30b6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487bba30b6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487bba30b6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487bba30b6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487bba30b6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7a623c2a67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7a623c2a67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487bba30b6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487bba30b6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487bba30b6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487bba30b6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487bba30b6_1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487bba30b6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7a623c2a6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7a623c2a6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3ad61af0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3ad61af0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7a6f16f57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7a6f16f57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7a6f16f57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7a6f16f57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487bba30b6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487bba30b6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487bba30b6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487bba30b6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487bba30b6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487bba30b6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487bba30b6_1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487bba30b6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7a623c2a6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7a623c2a6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487bba30b6_1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487bba30b6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7a70ecfdd5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7a70ecfdd5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7a70ecfdd5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7a70ecfdd5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3ad61af0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3ad61af0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7a70ecfdd5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7a70ecfdd5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49af085705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0" name="Google Shape;930;g49af08570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49af085705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49af085705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7a70ecfdd5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7a70ecfdd5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4990f264e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4990f264e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8" name="Shape 58"/>
        <p:cNvGrpSpPr/>
        <p:nvPr/>
      </p:nvGrpSpPr>
      <p:grpSpPr>
        <a:xfrm>
          <a:off x="0" y="0"/>
          <a:ext cx="0" cy="0"/>
          <a:chOff x="0" y="0"/>
          <a:chExt cx="0" cy="0"/>
        </a:xfrm>
      </p:grpSpPr>
      <p:sp>
        <p:nvSpPr>
          <p:cNvPr id="59" name="Google Shape;59;p14"/>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lt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 name="Google Shape;60;p14"/>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lvl="1" marR="0" rtl="0" algn="l">
              <a:spcBef>
                <a:spcPts val="56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2pPr>
            <a:lvl3pPr lvl="2" marR="0" rtl="0" algn="l">
              <a:spcBef>
                <a:spcPts val="48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3pPr>
            <a:lvl4pPr lvl="3"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4pPr>
            <a:lvl5pPr lvl="4"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5pPr>
            <a:lvl6pPr lvl="5"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9pPr>
          </a:lstStyle>
          <a:p/>
        </p:txBody>
      </p:sp>
      <p:sp>
        <p:nvSpPr>
          <p:cNvPr id="61" name="Google Shape;61;p14"/>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lt1"/>
              </a:buClr>
              <a:buSzPts val="1400"/>
              <a:buNone/>
              <a:defRPr sz="1400"/>
            </a:lvl1pPr>
            <a:lvl2pPr indent="-228600" lvl="1" marL="914400" rtl="0" algn="l">
              <a:spcBef>
                <a:spcPts val="240"/>
              </a:spcBef>
              <a:spcAft>
                <a:spcPts val="0"/>
              </a:spcAft>
              <a:buClr>
                <a:schemeClr val="lt1"/>
              </a:buClr>
              <a:buSzPts val="1200"/>
              <a:buNone/>
              <a:defRPr sz="1200"/>
            </a:lvl2pPr>
            <a:lvl3pPr indent="-228600" lvl="2" marL="1371600" rtl="0" algn="l">
              <a:spcBef>
                <a:spcPts val="200"/>
              </a:spcBef>
              <a:spcAft>
                <a:spcPts val="0"/>
              </a:spcAft>
              <a:buClr>
                <a:schemeClr val="lt1"/>
              </a:buClr>
              <a:buSzPts val="1000"/>
              <a:buNone/>
              <a:defRPr sz="1000"/>
            </a:lvl3pPr>
            <a:lvl4pPr indent="-228600" lvl="3" marL="1828800" rtl="0" algn="l">
              <a:spcBef>
                <a:spcPts val="180"/>
              </a:spcBef>
              <a:spcAft>
                <a:spcPts val="0"/>
              </a:spcAft>
              <a:buClr>
                <a:schemeClr val="lt1"/>
              </a:buClr>
              <a:buSzPts val="900"/>
              <a:buNone/>
              <a:defRPr sz="900"/>
            </a:lvl4pPr>
            <a:lvl5pPr indent="-228600" lvl="4" marL="2286000" rtl="0" algn="l">
              <a:spcBef>
                <a:spcPts val="180"/>
              </a:spcBef>
              <a:spcAft>
                <a:spcPts val="0"/>
              </a:spcAft>
              <a:buClr>
                <a:schemeClr val="lt1"/>
              </a:buClr>
              <a:buSzPts val="900"/>
              <a:buNone/>
              <a:defRPr sz="900"/>
            </a:lvl5pPr>
            <a:lvl6pPr indent="-228600" lvl="5" marL="2743200" rtl="0" algn="l">
              <a:spcBef>
                <a:spcPts val="180"/>
              </a:spcBef>
              <a:spcAft>
                <a:spcPts val="0"/>
              </a:spcAft>
              <a:buClr>
                <a:schemeClr val="lt1"/>
              </a:buClr>
              <a:buSzPts val="900"/>
              <a:buNone/>
              <a:defRPr sz="900"/>
            </a:lvl6pPr>
            <a:lvl7pPr indent="-228600" lvl="6" marL="3200400" rtl="0" algn="l">
              <a:spcBef>
                <a:spcPts val="180"/>
              </a:spcBef>
              <a:spcAft>
                <a:spcPts val="0"/>
              </a:spcAft>
              <a:buClr>
                <a:schemeClr val="lt1"/>
              </a:buClr>
              <a:buSzPts val="900"/>
              <a:buNone/>
              <a:defRPr sz="900"/>
            </a:lvl7pPr>
            <a:lvl8pPr indent="-228600" lvl="7" marL="3657600" rtl="0" algn="l">
              <a:spcBef>
                <a:spcPts val="180"/>
              </a:spcBef>
              <a:spcAft>
                <a:spcPts val="0"/>
              </a:spcAft>
              <a:buClr>
                <a:schemeClr val="lt1"/>
              </a:buClr>
              <a:buSzPts val="900"/>
              <a:buNone/>
              <a:defRPr sz="900"/>
            </a:lvl8pPr>
            <a:lvl9pPr indent="-228600" lvl="8" marL="4114800" rtl="0" algn="l">
              <a:spcBef>
                <a:spcPts val="180"/>
              </a:spcBef>
              <a:spcAft>
                <a:spcPts val="0"/>
              </a:spcAft>
              <a:buClr>
                <a:schemeClr val="lt1"/>
              </a:buClr>
              <a:buSzPts val="900"/>
              <a:buNone/>
              <a:defRPr sz="900"/>
            </a:lvl9pPr>
          </a:lstStyle>
          <a:p/>
        </p:txBody>
      </p:sp>
      <p:sp>
        <p:nvSpPr>
          <p:cNvPr id="62" name="Google Shape;62;p1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3" name="Google Shape;63;p1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 name="Google Shape;64;p1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sp>
        <p:nvSpPr>
          <p:cNvPr id="66" name="Google Shape;66;p15"/>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7" name="Google Shape;67;p15"/>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Autofit/>
          </a:bodyPr>
          <a:lstStyle>
            <a:lvl1pPr lvl="0" rtl="0" algn="ctr">
              <a:spcBef>
                <a:spcPts val="640"/>
              </a:spcBef>
              <a:spcAft>
                <a:spcPts val="0"/>
              </a:spcAft>
              <a:buClr>
                <a:schemeClr val="lt1"/>
              </a:buClr>
              <a:buSzPts val="3200"/>
              <a:buNone/>
              <a:defRPr>
                <a:solidFill>
                  <a:schemeClr val="lt1"/>
                </a:solidFill>
              </a:defRPr>
            </a:lvl1pPr>
            <a:lvl2pPr lvl="1" rtl="0" algn="ctr">
              <a:spcBef>
                <a:spcPts val="560"/>
              </a:spcBef>
              <a:spcAft>
                <a:spcPts val="0"/>
              </a:spcAft>
              <a:buClr>
                <a:schemeClr val="lt1"/>
              </a:buClr>
              <a:buSzPts val="2800"/>
              <a:buNone/>
              <a:defRPr>
                <a:solidFill>
                  <a:schemeClr val="lt1"/>
                </a:solidFill>
              </a:defRPr>
            </a:lvl2pPr>
            <a:lvl3pPr lvl="2" rtl="0" algn="ctr">
              <a:spcBef>
                <a:spcPts val="480"/>
              </a:spcBef>
              <a:spcAft>
                <a:spcPts val="0"/>
              </a:spcAft>
              <a:buClr>
                <a:schemeClr val="lt1"/>
              </a:buClr>
              <a:buSzPts val="2400"/>
              <a:buNone/>
              <a:defRPr>
                <a:solidFill>
                  <a:schemeClr val="lt1"/>
                </a:solidFill>
              </a:defRPr>
            </a:lvl3pPr>
            <a:lvl4pPr lvl="3" rtl="0" algn="ctr">
              <a:spcBef>
                <a:spcPts val="400"/>
              </a:spcBef>
              <a:spcAft>
                <a:spcPts val="0"/>
              </a:spcAft>
              <a:buClr>
                <a:schemeClr val="lt1"/>
              </a:buClr>
              <a:buSzPts val="2000"/>
              <a:buNone/>
              <a:defRPr>
                <a:solidFill>
                  <a:schemeClr val="lt1"/>
                </a:solidFill>
              </a:defRPr>
            </a:lvl4pPr>
            <a:lvl5pPr lvl="4" rtl="0" algn="ctr">
              <a:spcBef>
                <a:spcPts val="400"/>
              </a:spcBef>
              <a:spcAft>
                <a:spcPts val="0"/>
              </a:spcAft>
              <a:buClr>
                <a:schemeClr val="lt1"/>
              </a:buClr>
              <a:buSzPts val="2000"/>
              <a:buNone/>
              <a:defRPr>
                <a:solidFill>
                  <a:schemeClr val="lt1"/>
                </a:solidFill>
              </a:defRPr>
            </a:lvl5pPr>
            <a:lvl6pPr lvl="5" rtl="0" algn="ctr">
              <a:spcBef>
                <a:spcPts val="400"/>
              </a:spcBef>
              <a:spcAft>
                <a:spcPts val="0"/>
              </a:spcAft>
              <a:buClr>
                <a:schemeClr val="lt1"/>
              </a:buClr>
              <a:buSzPts val="2000"/>
              <a:buNone/>
              <a:defRPr>
                <a:solidFill>
                  <a:schemeClr val="lt1"/>
                </a:solidFill>
              </a:defRPr>
            </a:lvl6pPr>
            <a:lvl7pPr lvl="6" rtl="0" algn="ctr">
              <a:spcBef>
                <a:spcPts val="400"/>
              </a:spcBef>
              <a:spcAft>
                <a:spcPts val="0"/>
              </a:spcAft>
              <a:buClr>
                <a:schemeClr val="lt1"/>
              </a:buClr>
              <a:buSzPts val="2000"/>
              <a:buNone/>
              <a:defRPr>
                <a:solidFill>
                  <a:schemeClr val="lt1"/>
                </a:solidFill>
              </a:defRPr>
            </a:lvl7pPr>
            <a:lvl8pPr lvl="7" rtl="0" algn="ctr">
              <a:spcBef>
                <a:spcPts val="400"/>
              </a:spcBef>
              <a:spcAft>
                <a:spcPts val="0"/>
              </a:spcAft>
              <a:buClr>
                <a:schemeClr val="lt1"/>
              </a:buClr>
              <a:buSzPts val="2000"/>
              <a:buNone/>
              <a:defRPr>
                <a:solidFill>
                  <a:schemeClr val="lt1"/>
                </a:solidFill>
              </a:defRPr>
            </a:lvl8pPr>
            <a:lvl9pPr lvl="8" rtl="0" algn="ctr">
              <a:spcBef>
                <a:spcPts val="400"/>
              </a:spcBef>
              <a:spcAft>
                <a:spcPts val="0"/>
              </a:spcAft>
              <a:buClr>
                <a:schemeClr val="lt1"/>
              </a:buClr>
              <a:buSzPts val="2000"/>
              <a:buNone/>
              <a:defRPr>
                <a:solidFill>
                  <a:schemeClr val="lt1"/>
                </a:solidFill>
              </a:defRPr>
            </a:lvl9pPr>
          </a:lstStyle>
          <a:p/>
        </p:txBody>
      </p:sp>
      <p:sp>
        <p:nvSpPr>
          <p:cNvPr id="68" name="Google Shape;68;p1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9" name="Google Shape;69;p1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0" name="Google Shape;70;p1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1" name="Shape 71"/>
        <p:cNvGrpSpPr/>
        <p:nvPr/>
      </p:nvGrpSpPr>
      <p:grpSpPr>
        <a:xfrm>
          <a:off x="0" y="0"/>
          <a:ext cx="0" cy="0"/>
          <a:chOff x="0" y="0"/>
          <a:chExt cx="0" cy="0"/>
        </a:xfrm>
      </p:grpSpPr>
      <p:sp>
        <p:nvSpPr>
          <p:cNvPr id="72" name="Google Shape;72;p1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3" name="Google Shape;73;p16"/>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1"/>
              </a:buClr>
              <a:buSzPts val="1800"/>
              <a:buChar char="•"/>
              <a:defRPr/>
            </a:lvl1pPr>
            <a:lvl2pPr indent="-342900" lvl="1" marL="914400" rtl="0" algn="l">
              <a:spcBef>
                <a:spcPts val="360"/>
              </a:spcBef>
              <a:spcAft>
                <a:spcPts val="0"/>
              </a:spcAft>
              <a:buClr>
                <a:schemeClr val="lt1"/>
              </a:buClr>
              <a:buSzPts val="1800"/>
              <a:buChar char="–"/>
              <a:defRPr/>
            </a:lvl2pPr>
            <a:lvl3pPr indent="-342900" lvl="2" marL="1371600" rtl="0" algn="l">
              <a:spcBef>
                <a:spcPts val="360"/>
              </a:spcBef>
              <a:spcAft>
                <a:spcPts val="0"/>
              </a:spcAft>
              <a:buClr>
                <a:schemeClr val="lt1"/>
              </a:buClr>
              <a:buSzPts val="1800"/>
              <a:buChar char="•"/>
              <a:defRPr/>
            </a:lvl3pPr>
            <a:lvl4pPr indent="-342900" lvl="3" marL="1828800" rtl="0" algn="l">
              <a:spcBef>
                <a:spcPts val="360"/>
              </a:spcBef>
              <a:spcAft>
                <a:spcPts val="0"/>
              </a:spcAft>
              <a:buClr>
                <a:schemeClr val="lt1"/>
              </a:buClr>
              <a:buSzPts val="1800"/>
              <a:buChar char="–"/>
              <a:defRPr/>
            </a:lvl4pPr>
            <a:lvl5pPr indent="-342900" lvl="4" marL="2286000" rtl="0" algn="l">
              <a:spcBef>
                <a:spcPts val="360"/>
              </a:spcBef>
              <a:spcAft>
                <a:spcPts val="0"/>
              </a:spcAft>
              <a:buClr>
                <a:schemeClr val="lt1"/>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74" name="Google Shape;74;p1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5" name="Google Shape;75;p1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6" name="Google Shape;76;p1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7" name="Shape 77"/>
        <p:cNvGrpSpPr/>
        <p:nvPr/>
      </p:nvGrpSpPr>
      <p:grpSpPr>
        <a:xfrm>
          <a:off x="0" y="0"/>
          <a:ext cx="0" cy="0"/>
          <a:chOff x="0" y="0"/>
          <a:chExt cx="0" cy="0"/>
        </a:xfrm>
      </p:grpSpPr>
      <p:sp>
        <p:nvSpPr>
          <p:cNvPr id="78" name="Google Shape;78;p17"/>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9" name="Google Shape;79;p17"/>
          <p:cNvSpPr txBox="1"/>
          <p:nvPr>
            <p:ph idx="1" type="body"/>
          </p:nvPr>
        </p:nvSpPr>
        <p:spPr>
          <a:xfrm>
            <a:off x="722313" y="2180035"/>
            <a:ext cx="7772400" cy="1125300"/>
          </a:xfrm>
          <a:prstGeom prst="rect">
            <a:avLst/>
          </a:prstGeom>
          <a:noFill/>
          <a:ln>
            <a:noFill/>
          </a:ln>
        </p:spPr>
        <p:txBody>
          <a:bodyPr anchorCtr="0" anchor="b" bIns="45700" lIns="91425" spcFirstLastPara="1" rIns="91425" wrap="square" tIns="45700">
            <a:noAutofit/>
          </a:bodyPr>
          <a:lstStyle>
            <a:lvl1pPr indent="-228600" lvl="0" marL="457200" rtl="0" algn="l">
              <a:spcBef>
                <a:spcPts val="400"/>
              </a:spcBef>
              <a:spcAft>
                <a:spcPts val="0"/>
              </a:spcAft>
              <a:buClr>
                <a:schemeClr val="lt1"/>
              </a:buClr>
              <a:buSzPts val="2000"/>
              <a:buNone/>
              <a:defRPr sz="2000">
                <a:solidFill>
                  <a:schemeClr val="lt1"/>
                </a:solidFill>
              </a:defRPr>
            </a:lvl1pPr>
            <a:lvl2pPr indent="-228600" lvl="1" marL="914400" rtl="0" algn="l">
              <a:spcBef>
                <a:spcPts val="360"/>
              </a:spcBef>
              <a:spcAft>
                <a:spcPts val="0"/>
              </a:spcAft>
              <a:buClr>
                <a:schemeClr val="lt1"/>
              </a:buClr>
              <a:buSzPts val="1800"/>
              <a:buNone/>
              <a:defRPr sz="1800">
                <a:solidFill>
                  <a:schemeClr val="lt1"/>
                </a:solidFill>
              </a:defRPr>
            </a:lvl2pPr>
            <a:lvl3pPr indent="-228600" lvl="2" marL="1371600" rtl="0" algn="l">
              <a:spcBef>
                <a:spcPts val="32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80"/>
              </a:spcBef>
              <a:spcAft>
                <a:spcPts val="0"/>
              </a:spcAft>
              <a:buClr>
                <a:schemeClr val="lt1"/>
              </a:buClr>
              <a:buSzPts val="1400"/>
              <a:buNone/>
              <a:defRPr sz="1400">
                <a:solidFill>
                  <a:schemeClr val="lt1"/>
                </a:solidFill>
              </a:defRPr>
            </a:lvl5pPr>
            <a:lvl6pPr indent="-228600" lvl="5" marL="2743200" rtl="0" algn="l">
              <a:spcBef>
                <a:spcPts val="280"/>
              </a:spcBef>
              <a:spcAft>
                <a:spcPts val="0"/>
              </a:spcAft>
              <a:buClr>
                <a:schemeClr val="lt1"/>
              </a:buClr>
              <a:buSzPts val="1400"/>
              <a:buNone/>
              <a:defRPr sz="1400">
                <a:solidFill>
                  <a:schemeClr val="lt1"/>
                </a:solidFill>
              </a:defRPr>
            </a:lvl6pPr>
            <a:lvl7pPr indent="-228600" lvl="6" marL="3200400" rtl="0" algn="l">
              <a:spcBef>
                <a:spcPts val="280"/>
              </a:spcBef>
              <a:spcAft>
                <a:spcPts val="0"/>
              </a:spcAft>
              <a:buClr>
                <a:schemeClr val="lt1"/>
              </a:buClr>
              <a:buSzPts val="1400"/>
              <a:buNone/>
              <a:defRPr sz="1400">
                <a:solidFill>
                  <a:schemeClr val="lt1"/>
                </a:solidFill>
              </a:defRPr>
            </a:lvl7pPr>
            <a:lvl8pPr indent="-228600" lvl="7" marL="3657600" rtl="0" algn="l">
              <a:spcBef>
                <a:spcPts val="280"/>
              </a:spcBef>
              <a:spcAft>
                <a:spcPts val="0"/>
              </a:spcAft>
              <a:buClr>
                <a:schemeClr val="lt1"/>
              </a:buClr>
              <a:buSzPts val="1400"/>
              <a:buNone/>
              <a:defRPr sz="1400">
                <a:solidFill>
                  <a:schemeClr val="lt1"/>
                </a:solidFill>
              </a:defRPr>
            </a:lvl8pPr>
            <a:lvl9pPr indent="-228600" lvl="8" marL="4114800" rtl="0" algn="l">
              <a:spcBef>
                <a:spcPts val="280"/>
              </a:spcBef>
              <a:spcAft>
                <a:spcPts val="0"/>
              </a:spcAft>
              <a:buClr>
                <a:schemeClr val="lt1"/>
              </a:buClr>
              <a:buSzPts val="1400"/>
              <a:buNone/>
              <a:defRPr sz="1400">
                <a:solidFill>
                  <a:schemeClr val="lt1"/>
                </a:solidFill>
              </a:defRPr>
            </a:lvl9pPr>
          </a:lstStyle>
          <a:p/>
        </p:txBody>
      </p:sp>
      <p:sp>
        <p:nvSpPr>
          <p:cNvPr id="80" name="Google Shape;80;p1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1" name="Google Shape;81;p1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2" name="Google Shape;82;p1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3" name="Shape 83"/>
        <p:cNvGrpSpPr/>
        <p:nvPr/>
      </p:nvGrpSpPr>
      <p:grpSpPr>
        <a:xfrm>
          <a:off x="0" y="0"/>
          <a:ext cx="0" cy="0"/>
          <a:chOff x="0" y="0"/>
          <a:chExt cx="0" cy="0"/>
        </a:xfrm>
      </p:grpSpPr>
      <p:sp>
        <p:nvSpPr>
          <p:cNvPr id="84" name="Google Shape;84;p18"/>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 name="Google Shape;85;p18"/>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lt1"/>
              </a:buClr>
              <a:buSzPts val="2800"/>
              <a:buChar char="•"/>
              <a:defRPr sz="2800"/>
            </a:lvl1pPr>
            <a:lvl2pPr indent="-381000" lvl="1" marL="914400" rtl="0" algn="l">
              <a:spcBef>
                <a:spcPts val="480"/>
              </a:spcBef>
              <a:spcAft>
                <a:spcPts val="0"/>
              </a:spcAft>
              <a:buClr>
                <a:schemeClr val="lt1"/>
              </a:buClr>
              <a:buSzPts val="2400"/>
              <a:buChar char="–"/>
              <a:defRPr sz="2400"/>
            </a:lvl2pPr>
            <a:lvl3pPr indent="-355600" lvl="2" marL="1371600" rtl="0" algn="l">
              <a:spcBef>
                <a:spcPts val="400"/>
              </a:spcBef>
              <a:spcAft>
                <a:spcPts val="0"/>
              </a:spcAft>
              <a:buClr>
                <a:schemeClr val="lt1"/>
              </a:buClr>
              <a:buSzPts val="2000"/>
              <a:buChar char="•"/>
              <a:defRPr sz="2000"/>
            </a:lvl3pPr>
            <a:lvl4pPr indent="-342900" lvl="3" marL="1828800" rtl="0" algn="l">
              <a:spcBef>
                <a:spcPts val="360"/>
              </a:spcBef>
              <a:spcAft>
                <a:spcPts val="0"/>
              </a:spcAft>
              <a:buClr>
                <a:schemeClr val="lt1"/>
              </a:buClr>
              <a:buSzPts val="1800"/>
              <a:buChar char="–"/>
              <a:defRPr sz="1800"/>
            </a:lvl4pPr>
            <a:lvl5pPr indent="-342900" lvl="4" marL="2286000" rtl="0" algn="l">
              <a:spcBef>
                <a:spcPts val="360"/>
              </a:spcBef>
              <a:spcAft>
                <a:spcPts val="0"/>
              </a:spcAft>
              <a:buClr>
                <a:schemeClr val="lt1"/>
              </a:buClr>
              <a:buSzPts val="1800"/>
              <a:buChar char="»"/>
              <a:defRPr sz="1800"/>
            </a:lvl5pPr>
            <a:lvl6pPr indent="-342900" lvl="5" marL="2743200" rtl="0" algn="l">
              <a:spcBef>
                <a:spcPts val="360"/>
              </a:spcBef>
              <a:spcAft>
                <a:spcPts val="0"/>
              </a:spcAft>
              <a:buClr>
                <a:schemeClr val="lt1"/>
              </a:buClr>
              <a:buSzPts val="1800"/>
              <a:buChar char="•"/>
              <a:defRPr sz="1800"/>
            </a:lvl6pPr>
            <a:lvl7pPr indent="-342900" lvl="6" marL="3200400" rtl="0" algn="l">
              <a:spcBef>
                <a:spcPts val="360"/>
              </a:spcBef>
              <a:spcAft>
                <a:spcPts val="0"/>
              </a:spcAft>
              <a:buClr>
                <a:schemeClr val="lt1"/>
              </a:buClr>
              <a:buSzPts val="1800"/>
              <a:buChar char="•"/>
              <a:defRPr sz="1800"/>
            </a:lvl7pPr>
            <a:lvl8pPr indent="-342900" lvl="7" marL="3657600" rtl="0" algn="l">
              <a:spcBef>
                <a:spcPts val="360"/>
              </a:spcBef>
              <a:spcAft>
                <a:spcPts val="0"/>
              </a:spcAft>
              <a:buClr>
                <a:schemeClr val="lt1"/>
              </a:buClr>
              <a:buSzPts val="1800"/>
              <a:buChar char="•"/>
              <a:defRPr sz="1800"/>
            </a:lvl8pPr>
            <a:lvl9pPr indent="-342900" lvl="8" marL="4114800" rtl="0" algn="l">
              <a:spcBef>
                <a:spcPts val="360"/>
              </a:spcBef>
              <a:spcAft>
                <a:spcPts val="0"/>
              </a:spcAft>
              <a:buClr>
                <a:schemeClr val="lt1"/>
              </a:buClr>
              <a:buSzPts val="1800"/>
              <a:buChar char="•"/>
              <a:defRPr sz="1800"/>
            </a:lvl9pPr>
          </a:lstStyle>
          <a:p/>
        </p:txBody>
      </p:sp>
      <p:sp>
        <p:nvSpPr>
          <p:cNvPr id="86" name="Google Shape;86;p18"/>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lt1"/>
              </a:buClr>
              <a:buSzPts val="2800"/>
              <a:buChar char="•"/>
              <a:defRPr sz="2800"/>
            </a:lvl1pPr>
            <a:lvl2pPr indent="-381000" lvl="1" marL="914400" rtl="0" algn="l">
              <a:spcBef>
                <a:spcPts val="480"/>
              </a:spcBef>
              <a:spcAft>
                <a:spcPts val="0"/>
              </a:spcAft>
              <a:buClr>
                <a:schemeClr val="lt1"/>
              </a:buClr>
              <a:buSzPts val="2400"/>
              <a:buChar char="–"/>
              <a:defRPr sz="2400"/>
            </a:lvl2pPr>
            <a:lvl3pPr indent="-355600" lvl="2" marL="1371600" rtl="0" algn="l">
              <a:spcBef>
                <a:spcPts val="400"/>
              </a:spcBef>
              <a:spcAft>
                <a:spcPts val="0"/>
              </a:spcAft>
              <a:buClr>
                <a:schemeClr val="lt1"/>
              </a:buClr>
              <a:buSzPts val="2000"/>
              <a:buChar char="•"/>
              <a:defRPr sz="2000"/>
            </a:lvl3pPr>
            <a:lvl4pPr indent="-342900" lvl="3" marL="1828800" rtl="0" algn="l">
              <a:spcBef>
                <a:spcPts val="360"/>
              </a:spcBef>
              <a:spcAft>
                <a:spcPts val="0"/>
              </a:spcAft>
              <a:buClr>
                <a:schemeClr val="lt1"/>
              </a:buClr>
              <a:buSzPts val="1800"/>
              <a:buChar char="–"/>
              <a:defRPr sz="1800"/>
            </a:lvl4pPr>
            <a:lvl5pPr indent="-342900" lvl="4" marL="2286000" rtl="0" algn="l">
              <a:spcBef>
                <a:spcPts val="360"/>
              </a:spcBef>
              <a:spcAft>
                <a:spcPts val="0"/>
              </a:spcAft>
              <a:buClr>
                <a:schemeClr val="lt1"/>
              </a:buClr>
              <a:buSzPts val="1800"/>
              <a:buChar char="»"/>
              <a:defRPr sz="1800"/>
            </a:lvl5pPr>
            <a:lvl6pPr indent="-342900" lvl="5" marL="2743200" rtl="0" algn="l">
              <a:spcBef>
                <a:spcPts val="360"/>
              </a:spcBef>
              <a:spcAft>
                <a:spcPts val="0"/>
              </a:spcAft>
              <a:buClr>
                <a:schemeClr val="lt1"/>
              </a:buClr>
              <a:buSzPts val="1800"/>
              <a:buChar char="•"/>
              <a:defRPr sz="1800"/>
            </a:lvl6pPr>
            <a:lvl7pPr indent="-342900" lvl="6" marL="3200400" rtl="0" algn="l">
              <a:spcBef>
                <a:spcPts val="360"/>
              </a:spcBef>
              <a:spcAft>
                <a:spcPts val="0"/>
              </a:spcAft>
              <a:buClr>
                <a:schemeClr val="lt1"/>
              </a:buClr>
              <a:buSzPts val="1800"/>
              <a:buChar char="•"/>
              <a:defRPr sz="1800"/>
            </a:lvl7pPr>
            <a:lvl8pPr indent="-342900" lvl="7" marL="3657600" rtl="0" algn="l">
              <a:spcBef>
                <a:spcPts val="360"/>
              </a:spcBef>
              <a:spcAft>
                <a:spcPts val="0"/>
              </a:spcAft>
              <a:buClr>
                <a:schemeClr val="lt1"/>
              </a:buClr>
              <a:buSzPts val="1800"/>
              <a:buChar char="•"/>
              <a:defRPr sz="1800"/>
            </a:lvl8pPr>
            <a:lvl9pPr indent="-342900" lvl="8" marL="4114800" rtl="0" algn="l">
              <a:spcBef>
                <a:spcPts val="360"/>
              </a:spcBef>
              <a:spcAft>
                <a:spcPts val="0"/>
              </a:spcAft>
              <a:buClr>
                <a:schemeClr val="lt1"/>
              </a:buClr>
              <a:buSzPts val="1800"/>
              <a:buChar char="•"/>
              <a:defRPr sz="1800"/>
            </a:lvl9pPr>
          </a:lstStyle>
          <a:p/>
        </p:txBody>
      </p:sp>
      <p:sp>
        <p:nvSpPr>
          <p:cNvPr id="87" name="Google Shape;87;p1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 name="Google Shape;88;p1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p1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0" name="Shape 90"/>
        <p:cNvGrpSpPr/>
        <p:nvPr/>
      </p:nvGrpSpPr>
      <p:grpSpPr>
        <a:xfrm>
          <a:off x="0" y="0"/>
          <a:ext cx="0" cy="0"/>
          <a:chOff x="0" y="0"/>
          <a:chExt cx="0" cy="0"/>
        </a:xfrm>
      </p:grpSpPr>
      <p:sp>
        <p:nvSpPr>
          <p:cNvPr id="91" name="Google Shape;91;p1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lt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9"/>
          <p:cNvSpPr txBox="1"/>
          <p:nvPr>
            <p:ph idx="1" type="body"/>
          </p:nvPr>
        </p:nvSpPr>
        <p:spPr>
          <a:xfrm>
            <a:off x="457200" y="1151335"/>
            <a:ext cx="4040100" cy="4800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lt1"/>
              </a:buClr>
              <a:buSzPts val="2400"/>
              <a:buNone/>
              <a:defRPr b="1" sz="2400"/>
            </a:lvl1pPr>
            <a:lvl2pPr indent="-228600" lvl="1" marL="914400" rtl="0" algn="l">
              <a:spcBef>
                <a:spcPts val="400"/>
              </a:spcBef>
              <a:spcAft>
                <a:spcPts val="0"/>
              </a:spcAft>
              <a:buClr>
                <a:schemeClr val="lt1"/>
              </a:buClr>
              <a:buSzPts val="2000"/>
              <a:buNone/>
              <a:defRPr b="1" sz="2000"/>
            </a:lvl2pPr>
            <a:lvl3pPr indent="-228600" lvl="2" marL="1371600" rtl="0" algn="l">
              <a:spcBef>
                <a:spcPts val="360"/>
              </a:spcBef>
              <a:spcAft>
                <a:spcPts val="0"/>
              </a:spcAft>
              <a:buClr>
                <a:schemeClr val="lt1"/>
              </a:buClr>
              <a:buSzPts val="1800"/>
              <a:buNone/>
              <a:defRPr b="1" sz="1800"/>
            </a:lvl3pPr>
            <a:lvl4pPr indent="-228600" lvl="3" marL="1828800" rtl="0" algn="l">
              <a:spcBef>
                <a:spcPts val="320"/>
              </a:spcBef>
              <a:spcAft>
                <a:spcPts val="0"/>
              </a:spcAft>
              <a:buClr>
                <a:schemeClr val="lt1"/>
              </a:buClr>
              <a:buSzPts val="1600"/>
              <a:buNone/>
              <a:defRPr b="1" sz="1600"/>
            </a:lvl4pPr>
            <a:lvl5pPr indent="-228600" lvl="4" marL="2286000" rtl="0" algn="l">
              <a:spcBef>
                <a:spcPts val="320"/>
              </a:spcBef>
              <a:spcAft>
                <a:spcPts val="0"/>
              </a:spcAft>
              <a:buClr>
                <a:schemeClr val="lt1"/>
              </a:buClr>
              <a:buSzPts val="1600"/>
              <a:buNone/>
              <a:defRPr b="1" sz="1600"/>
            </a:lvl5pPr>
            <a:lvl6pPr indent="-228600" lvl="5" marL="2743200" rtl="0" algn="l">
              <a:spcBef>
                <a:spcPts val="320"/>
              </a:spcBef>
              <a:spcAft>
                <a:spcPts val="0"/>
              </a:spcAft>
              <a:buClr>
                <a:schemeClr val="lt1"/>
              </a:buClr>
              <a:buSzPts val="1600"/>
              <a:buNone/>
              <a:defRPr b="1" sz="1600"/>
            </a:lvl6pPr>
            <a:lvl7pPr indent="-228600" lvl="6" marL="3200400" rtl="0" algn="l">
              <a:spcBef>
                <a:spcPts val="320"/>
              </a:spcBef>
              <a:spcAft>
                <a:spcPts val="0"/>
              </a:spcAft>
              <a:buClr>
                <a:schemeClr val="lt1"/>
              </a:buClr>
              <a:buSzPts val="1600"/>
              <a:buNone/>
              <a:defRPr b="1" sz="1600"/>
            </a:lvl7pPr>
            <a:lvl8pPr indent="-228600" lvl="7" marL="3657600" rtl="0" algn="l">
              <a:spcBef>
                <a:spcPts val="320"/>
              </a:spcBef>
              <a:spcAft>
                <a:spcPts val="0"/>
              </a:spcAft>
              <a:buClr>
                <a:schemeClr val="lt1"/>
              </a:buClr>
              <a:buSzPts val="1600"/>
              <a:buNone/>
              <a:defRPr b="1" sz="1600"/>
            </a:lvl8pPr>
            <a:lvl9pPr indent="-228600" lvl="8" marL="4114800" rtl="0" algn="l">
              <a:spcBef>
                <a:spcPts val="320"/>
              </a:spcBef>
              <a:spcAft>
                <a:spcPts val="0"/>
              </a:spcAft>
              <a:buClr>
                <a:schemeClr val="lt1"/>
              </a:buClr>
              <a:buSzPts val="1600"/>
              <a:buNone/>
              <a:defRPr b="1" sz="1600"/>
            </a:lvl9pPr>
          </a:lstStyle>
          <a:p/>
        </p:txBody>
      </p:sp>
      <p:sp>
        <p:nvSpPr>
          <p:cNvPr id="93" name="Google Shape;93;p19"/>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lt1"/>
              </a:buClr>
              <a:buSzPts val="2400"/>
              <a:buChar char="•"/>
              <a:defRPr sz="2400"/>
            </a:lvl1pPr>
            <a:lvl2pPr indent="-355600" lvl="1" marL="914400" rtl="0" algn="l">
              <a:spcBef>
                <a:spcPts val="400"/>
              </a:spcBef>
              <a:spcAft>
                <a:spcPts val="0"/>
              </a:spcAft>
              <a:buClr>
                <a:schemeClr val="lt1"/>
              </a:buClr>
              <a:buSzPts val="2000"/>
              <a:buChar char="–"/>
              <a:defRPr sz="2000"/>
            </a:lvl2pPr>
            <a:lvl3pPr indent="-342900" lvl="2" marL="1371600" rtl="0" algn="l">
              <a:spcBef>
                <a:spcPts val="360"/>
              </a:spcBef>
              <a:spcAft>
                <a:spcPts val="0"/>
              </a:spcAft>
              <a:buClr>
                <a:schemeClr val="lt1"/>
              </a:buClr>
              <a:buSzPts val="1800"/>
              <a:buChar char="•"/>
              <a:defRPr sz="1800"/>
            </a:lvl3pPr>
            <a:lvl4pPr indent="-330200" lvl="3" marL="1828800" rtl="0" algn="l">
              <a:spcBef>
                <a:spcPts val="320"/>
              </a:spcBef>
              <a:spcAft>
                <a:spcPts val="0"/>
              </a:spcAft>
              <a:buClr>
                <a:schemeClr val="lt1"/>
              </a:buClr>
              <a:buSzPts val="1600"/>
              <a:buChar char="–"/>
              <a:defRPr sz="1600"/>
            </a:lvl4pPr>
            <a:lvl5pPr indent="-330200" lvl="4" marL="2286000" rtl="0" algn="l">
              <a:spcBef>
                <a:spcPts val="320"/>
              </a:spcBef>
              <a:spcAft>
                <a:spcPts val="0"/>
              </a:spcAft>
              <a:buClr>
                <a:schemeClr val="lt1"/>
              </a:buClr>
              <a:buSzPts val="1600"/>
              <a:buChar char="»"/>
              <a:defRPr sz="1600"/>
            </a:lvl5pPr>
            <a:lvl6pPr indent="-330200" lvl="5" marL="2743200" rtl="0" algn="l">
              <a:spcBef>
                <a:spcPts val="320"/>
              </a:spcBef>
              <a:spcAft>
                <a:spcPts val="0"/>
              </a:spcAft>
              <a:buClr>
                <a:schemeClr val="lt1"/>
              </a:buClr>
              <a:buSzPts val="1600"/>
              <a:buChar char="•"/>
              <a:defRPr sz="1600"/>
            </a:lvl6pPr>
            <a:lvl7pPr indent="-330200" lvl="6" marL="3200400" rtl="0" algn="l">
              <a:spcBef>
                <a:spcPts val="320"/>
              </a:spcBef>
              <a:spcAft>
                <a:spcPts val="0"/>
              </a:spcAft>
              <a:buClr>
                <a:schemeClr val="lt1"/>
              </a:buClr>
              <a:buSzPts val="1600"/>
              <a:buChar char="•"/>
              <a:defRPr sz="1600"/>
            </a:lvl7pPr>
            <a:lvl8pPr indent="-330200" lvl="7" marL="3657600" rtl="0" algn="l">
              <a:spcBef>
                <a:spcPts val="320"/>
              </a:spcBef>
              <a:spcAft>
                <a:spcPts val="0"/>
              </a:spcAft>
              <a:buClr>
                <a:schemeClr val="lt1"/>
              </a:buClr>
              <a:buSzPts val="1600"/>
              <a:buChar char="•"/>
              <a:defRPr sz="1600"/>
            </a:lvl8pPr>
            <a:lvl9pPr indent="-330200" lvl="8" marL="4114800" rtl="0" algn="l">
              <a:spcBef>
                <a:spcPts val="320"/>
              </a:spcBef>
              <a:spcAft>
                <a:spcPts val="0"/>
              </a:spcAft>
              <a:buClr>
                <a:schemeClr val="lt1"/>
              </a:buClr>
              <a:buSzPts val="1600"/>
              <a:buChar char="•"/>
              <a:defRPr sz="1600"/>
            </a:lvl9pPr>
          </a:lstStyle>
          <a:p/>
        </p:txBody>
      </p:sp>
      <p:sp>
        <p:nvSpPr>
          <p:cNvPr id="94" name="Google Shape;94;p19"/>
          <p:cNvSpPr txBox="1"/>
          <p:nvPr>
            <p:ph idx="3" type="body"/>
          </p:nvPr>
        </p:nvSpPr>
        <p:spPr>
          <a:xfrm>
            <a:off x="4645025" y="1151335"/>
            <a:ext cx="4041900" cy="4800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lt1"/>
              </a:buClr>
              <a:buSzPts val="2400"/>
              <a:buNone/>
              <a:defRPr b="1" sz="2400"/>
            </a:lvl1pPr>
            <a:lvl2pPr indent="-228600" lvl="1" marL="914400" rtl="0" algn="l">
              <a:spcBef>
                <a:spcPts val="400"/>
              </a:spcBef>
              <a:spcAft>
                <a:spcPts val="0"/>
              </a:spcAft>
              <a:buClr>
                <a:schemeClr val="lt1"/>
              </a:buClr>
              <a:buSzPts val="2000"/>
              <a:buNone/>
              <a:defRPr b="1" sz="2000"/>
            </a:lvl2pPr>
            <a:lvl3pPr indent="-228600" lvl="2" marL="1371600" rtl="0" algn="l">
              <a:spcBef>
                <a:spcPts val="360"/>
              </a:spcBef>
              <a:spcAft>
                <a:spcPts val="0"/>
              </a:spcAft>
              <a:buClr>
                <a:schemeClr val="lt1"/>
              </a:buClr>
              <a:buSzPts val="1800"/>
              <a:buNone/>
              <a:defRPr b="1" sz="1800"/>
            </a:lvl3pPr>
            <a:lvl4pPr indent="-228600" lvl="3" marL="1828800" rtl="0" algn="l">
              <a:spcBef>
                <a:spcPts val="320"/>
              </a:spcBef>
              <a:spcAft>
                <a:spcPts val="0"/>
              </a:spcAft>
              <a:buClr>
                <a:schemeClr val="lt1"/>
              </a:buClr>
              <a:buSzPts val="1600"/>
              <a:buNone/>
              <a:defRPr b="1" sz="1600"/>
            </a:lvl4pPr>
            <a:lvl5pPr indent="-228600" lvl="4" marL="2286000" rtl="0" algn="l">
              <a:spcBef>
                <a:spcPts val="320"/>
              </a:spcBef>
              <a:spcAft>
                <a:spcPts val="0"/>
              </a:spcAft>
              <a:buClr>
                <a:schemeClr val="lt1"/>
              </a:buClr>
              <a:buSzPts val="1600"/>
              <a:buNone/>
              <a:defRPr b="1" sz="1600"/>
            </a:lvl5pPr>
            <a:lvl6pPr indent="-228600" lvl="5" marL="2743200" rtl="0" algn="l">
              <a:spcBef>
                <a:spcPts val="320"/>
              </a:spcBef>
              <a:spcAft>
                <a:spcPts val="0"/>
              </a:spcAft>
              <a:buClr>
                <a:schemeClr val="lt1"/>
              </a:buClr>
              <a:buSzPts val="1600"/>
              <a:buNone/>
              <a:defRPr b="1" sz="1600"/>
            </a:lvl6pPr>
            <a:lvl7pPr indent="-228600" lvl="6" marL="3200400" rtl="0" algn="l">
              <a:spcBef>
                <a:spcPts val="320"/>
              </a:spcBef>
              <a:spcAft>
                <a:spcPts val="0"/>
              </a:spcAft>
              <a:buClr>
                <a:schemeClr val="lt1"/>
              </a:buClr>
              <a:buSzPts val="1600"/>
              <a:buNone/>
              <a:defRPr b="1" sz="1600"/>
            </a:lvl7pPr>
            <a:lvl8pPr indent="-228600" lvl="7" marL="3657600" rtl="0" algn="l">
              <a:spcBef>
                <a:spcPts val="320"/>
              </a:spcBef>
              <a:spcAft>
                <a:spcPts val="0"/>
              </a:spcAft>
              <a:buClr>
                <a:schemeClr val="lt1"/>
              </a:buClr>
              <a:buSzPts val="1600"/>
              <a:buNone/>
              <a:defRPr b="1" sz="1600"/>
            </a:lvl8pPr>
            <a:lvl9pPr indent="-228600" lvl="8" marL="4114800" rtl="0" algn="l">
              <a:spcBef>
                <a:spcPts val="320"/>
              </a:spcBef>
              <a:spcAft>
                <a:spcPts val="0"/>
              </a:spcAft>
              <a:buClr>
                <a:schemeClr val="lt1"/>
              </a:buClr>
              <a:buSzPts val="1600"/>
              <a:buNone/>
              <a:defRPr b="1" sz="1600"/>
            </a:lvl9pPr>
          </a:lstStyle>
          <a:p/>
        </p:txBody>
      </p:sp>
      <p:sp>
        <p:nvSpPr>
          <p:cNvPr id="95" name="Google Shape;95;p19"/>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lt1"/>
              </a:buClr>
              <a:buSzPts val="2400"/>
              <a:buChar char="•"/>
              <a:defRPr sz="2400"/>
            </a:lvl1pPr>
            <a:lvl2pPr indent="-355600" lvl="1" marL="914400" rtl="0" algn="l">
              <a:spcBef>
                <a:spcPts val="400"/>
              </a:spcBef>
              <a:spcAft>
                <a:spcPts val="0"/>
              </a:spcAft>
              <a:buClr>
                <a:schemeClr val="lt1"/>
              </a:buClr>
              <a:buSzPts val="2000"/>
              <a:buChar char="–"/>
              <a:defRPr sz="2000"/>
            </a:lvl2pPr>
            <a:lvl3pPr indent="-342900" lvl="2" marL="1371600" rtl="0" algn="l">
              <a:spcBef>
                <a:spcPts val="360"/>
              </a:spcBef>
              <a:spcAft>
                <a:spcPts val="0"/>
              </a:spcAft>
              <a:buClr>
                <a:schemeClr val="lt1"/>
              </a:buClr>
              <a:buSzPts val="1800"/>
              <a:buChar char="•"/>
              <a:defRPr sz="1800"/>
            </a:lvl3pPr>
            <a:lvl4pPr indent="-330200" lvl="3" marL="1828800" rtl="0" algn="l">
              <a:spcBef>
                <a:spcPts val="320"/>
              </a:spcBef>
              <a:spcAft>
                <a:spcPts val="0"/>
              </a:spcAft>
              <a:buClr>
                <a:schemeClr val="lt1"/>
              </a:buClr>
              <a:buSzPts val="1600"/>
              <a:buChar char="–"/>
              <a:defRPr sz="1600"/>
            </a:lvl4pPr>
            <a:lvl5pPr indent="-330200" lvl="4" marL="2286000" rtl="0" algn="l">
              <a:spcBef>
                <a:spcPts val="320"/>
              </a:spcBef>
              <a:spcAft>
                <a:spcPts val="0"/>
              </a:spcAft>
              <a:buClr>
                <a:schemeClr val="lt1"/>
              </a:buClr>
              <a:buSzPts val="1600"/>
              <a:buChar char="»"/>
              <a:defRPr sz="1600"/>
            </a:lvl5pPr>
            <a:lvl6pPr indent="-330200" lvl="5" marL="2743200" rtl="0" algn="l">
              <a:spcBef>
                <a:spcPts val="320"/>
              </a:spcBef>
              <a:spcAft>
                <a:spcPts val="0"/>
              </a:spcAft>
              <a:buClr>
                <a:schemeClr val="lt1"/>
              </a:buClr>
              <a:buSzPts val="1600"/>
              <a:buChar char="•"/>
              <a:defRPr sz="1600"/>
            </a:lvl6pPr>
            <a:lvl7pPr indent="-330200" lvl="6" marL="3200400" rtl="0" algn="l">
              <a:spcBef>
                <a:spcPts val="320"/>
              </a:spcBef>
              <a:spcAft>
                <a:spcPts val="0"/>
              </a:spcAft>
              <a:buClr>
                <a:schemeClr val="lt1"/>
              </a:buClr>
              <a:buSzPts val="1600"/>
              <a:buChar char="•"/>
              <a:defRPr sz="1600"/>
            </a:lvl7pPr>
            <a:lvl8pPr indent="-330200" lvl="7" marL="3657600" rtl="0" algn="l">
              <a:spcBef>
                <a:spcPts val="320"/>
              </a:spcBef>
              <a:spcAft>
                <a:spcPts val="0"/>
              </a:spcAft>
              <a:buClr>
                <a:schemeClr val="lt1"/>
              </a:buClr>
              <a:buSzPts val="1600"/>
              <a:buChar char="•"/>
              <a:defRPr sz="1600"/>
            </a:lvl8pPr>
            <a:lvl9pPr indent="-330200" lvl="8" marL="4114800" rtl="0" algn="l">
              <a:spcBef>
                <a:spcPts val="320"/>
              </a:spcBef>
              <a:spcAft>
                <a:spcPts val="0"/>
              </a:spcAft>
              <a:buClr>
                <a:schemeClr val="lt1"/>
              </a:buClr>
              <a:buSzPts val="1600"/>
              <a:buChar char="•"/>
              <a:defRPr sz="1600"/>
            </a:lvl9pPr>
          </a:lstStyle>
          <a:p/>
        </p:txBody>
      </p:sp>
      <p:sp>
        <p:nvSpPr>
          <p:cNvPr id="96" name="Google Shape;96;p1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7" name="Google Shape;97;p1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8" name="Google Shape;98;p1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 name="Shape 99"/>
        <p:cNvGrpSpPr/>
        <p:nvPr/>
      </p:nvGrpSpPr>
      <p:grpSpPr>
        <a:xfrm>
          <a:off x="0" y="0"/>
          <a:ext cx="0" cy="0"/>
          <a:chOff x="0" y="0"/>
          <a:chExt cx="0" cy="0"/>
        </a:xfrm>
      </p:grpSpPr>
      <p:sp>
        <p:nvSpPr>
          <p:cNvPr id="100" name="Google Shape;100;p20"/>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 name="Google Shape;101;p2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2" name="Google Shape;102;p2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 name="Google Shape;103;p2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4" name="Shape 104"/>
        <p:cNvGrpSpPr/>
        <p:nvPr/>
      </p:nvGrpSpPr>
      <p:grpSpPr>
        <a:xfrm>
          <a:off x="0" y="0"/>
          <a:ext cx="0" cy="0"/>
          <a:chOff x="0" y="0"/>
          <a:chExt cx="0" cy="0"/>
        </a:xfrm>
      </p:grpSpPr>
      <p:sp>
        <p:nvSpPr>
          <p:cNvPr id="105" name="Google Shape;105;p2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p2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p2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8" name="Shape 108"/>
        <p:cNvGrpSpPr/>
        <p:nvPr/>
      </p:nvGrpSpPr>
      <p:grpSpPr>
        <a:xfrm>
          <a:off x="0" y="0"/>
          <a:ext cx="0" cy="0"/>
          <a:chOff x="0" y="0"/>
          <a:chExt cx="0" cy="0"/>
        </a:xfrm>
      </p:grpSpPr>
      <p:sp>
        <p:nvSpPr>
          <p:cNvPr id="109" name="Google Shape;109;p22"/>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lt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p22"/>
          <p:cNvSpPr txBox="1"/>
          <p:nvPr>
            <p:ph idx="1" type="body"/>
          </p:nvPr>
        </p:nvSpPr>
        <p:spPr>
          <a:xfrm>
            <a:off x="3575050" y="204788"/>
            <a:ext cx="5111700" cy="4389600"/>
          </a:xfrm>
          <a:prstGeom prst="rect">
            <a:avLst/>
          </a:prstGeom>
          <a:noFill/>
          <a:ln>
            <a:noFill/>
          </a:ln>
        </p:spPr>
        <p:txBody>
          <a:bodyPr anchorCtr="0" anchor="t" bIns="45700" lIns="91425" spcFirstLastPara="1" rIns="91425" wrap="square" tIns="45700">
            <a:noAutofit/>
          </a:bodyPr>
          <a:lstStyle>
            <a:lvl1pPr indent="-431800" lvl="0" marL="457200" rtl="0" algn="l">
              <a:spcBef>
                <a:spcPts val="640"/>
              </a:spcBef>
              <a:spcAft>
                <a:spcPts val="0"/>
              </a:spcAft>
              <a:buClr>
                <a:schemeClr val="lt1"/>
              </a:buClr>
              <a:buSzPts val="3200"/>
              <a:buChar char="•"/>
              <a:defRPr sz="3200"/>
            </a:lvl1pPr>
            <a:lvl2pPr indent="-406400" lvl="1" marL="914400" rtl="0" algn="l">
              <a:spcBef>
                <a:spcPts val="560"/>
              </a:spcBef>
              <a:spcAft>
                <a:spcPts val="0"/>
              </a:spcAft>
              <a:buClr>
                <a:schemeClr val="lt1"/>
              </a:buClr>
              <a:buSzPts val="2800"/>
              <a:buChar char="–"/>
              <a:defRPr sz="2800"/>
            </a:lvl2pPr>
            <a:lvl3pPr indent="-381000" lvl="2" marL="1371600" rtl="0" algn="l">
              <a:spcBef>
                <a:spcPts val="480"/>
              </a:spcBef>
              <a:spcAft>
                <a:spcPts val="0"/>
              </a:spcAft>
              <a:buClr>
                <a:schemeClr val="lt1"/>
              </a:buClr>
              <a:buSzPts val="2400"/>
              <a:buChar char="•"/>
              <a:defRPr sz="2400"/>
            </a:lvl3pPr>
            <a:lvl4pPr indent="-355600" lvl="3" marL="1828800" rtl="0" algn="l">
              <a:spcBef>
                <a:spcPts val="400"/>
              </a:spcBef>
              <a:spcAft>
                <a:spcPts val="0"/>
              </a:spcAft>
              <a:buClr>
                <a:schemeClr val="lt1"/>
              </a:buClr>
              <a:buSzPts val="2000"/>
              <a:buChar char="–"/>
              <a:defRPr sz="2000"/>
            </a:lvl4pPr>
            <a:lvl5pPr indent="-355600" lvl="4" marL="2286000" rtl="0" algn="l">
              <a:spcBef>
                <a:spcPts val="400"/>
              </a:spcBef>
              <a:spcAft>
                <a:spcPts val="0"/>
              </a:spcAft>
              <a:buClr>
                <a:schemeClr val="lt1"/>
              </a:buClr>
              <a:buSzPts val="2000"/>
              <a:buChar char="»"/>
              <a:defRPr sz="2000"/>
            </a:lvl5pPr>
            <a:lvl6pPr indent="-355600" lvl="5" marL="2743200" rtl="0" algn="l">
              <a:spcBef>
                <a:spcPts val="400"/>
              </a:spcBef>
              <a:spcAft>
                <a:spcPts val="0"/>
              </a:spcAft>
              <a:buClr>
                <a:schemeClr val="lt1"/>
              </a:buClr>
              <a:buSzPts val="2000"/>
              <a:buChar char="•"/>
              <a:defRPr sz="2000"/>
            </a:lvl6pPr>
            <a:lvl7pPr indent="-355600" lvl="6" marL="3200400" rtl="0" algn="l">
              <a:spcBef>
                <a:spcPts val="400"/>
              </a:spcBef>
              <a:spcAft>
                <a:spcPts val="0"/>
              </a:spcAft>
              <a:buClr>
                <a:schemeClr val="lt1"/>
              </a:buClr>
              <a:buSzPts val="2000"/>
              <a:buChar char="•"/>
              <a:defRPr sz="2000"/>
            </a:lvl7pPr>
            <a:lvl8pPr indent="-355600" lvl="7" marL="3657600" rtl="0" algn="l">
              <a:spcBef>
                <a:spcPts val="400"/>
              </a:spcBef>
              <a:spcAft>
                <a:spcPts val="0"/>
              </a:spcAft>
              <a:buClr>
                <a:schemeClr val="lt1"/>
              </a:buClr>
              <a:buSzPts val="2000"/>
              <a:buChar char="•"/>
              <a:defRPr sz="2000"/>
            </a:lvl8pPr>
            <a:lvl9pPr indent="-355600" lvl="8" marL="4114800" rtl="0" algn="l">
              <a:spcBef>
                <a:spcPts val="400"/>
              </a:spcBef>
              <a:spcAft>
                <a:spcPts val="0"/>
              </a:spcAft>
              <a:buClr>
                <a:schemeClr val="lt1"/>
              </a:buClr>
              <a:buSzPts val="2000"/>
              <a:buChar char="•"/>
              <a:defRPr sz="2000"/>
            </a:lvl9pPr>
          </a:lstStyle>
          <a:p/>
        </p:txBody>
      </p:sp>
      <p:sp>
        <p:nvSpPr>
          <p:cNvPr id="111" name="Google Shape;111;p22"/>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lt1"/>
              </a:buClr>
              <a:buSzPts val="1400"/>
              <a:buNone/>
              <a:defRPr sz="1400"/>
            </a:lvl1pPr>
            <a:lvl2pPr indent="-228600" lvl="1" marL="914400" rtl="0" algn="l">
              <a:spcBef>
                <a:spcPts val="240"/>
              </a:spcBef>
              <a:spcAft>
                <a:spcPts val="0"/>
              </a:spcAft>
              <a:buClr>
                <a:schemeClr val="lt1"/>
              </a:buClr>
              <a:buSzPts val="1200"/>
              <a:buNone/>
              <a:defRPr sz="1200"/>
            </a:lvl2pPr>
            <a:lvl3pPr indent="-228600" lvl="2" marL="1371600" rtl="0" algn="l">
              <a:spcBef>
                <a:spcPts val="200"/>
              </a:spcBef>
              <a:spcAft>
                <a:spcPts val="0"/>
              </a:spcAft>
              <a:buClr>
                <a:schemeClr val="lt1"/>
              </a:buClr>
              <a:buSzPts val="1000"/>
              <a:buNone/>
              <a:defRPr sz="1000"/>
            </a:lvl3pPr>
            <a:lvl4pPr indent="-228600" lvl="3" marL="1828800" rtl="0" algn="l">
              <a:spcBef>
                <a:spcPts val="180"/>
              </a:spcBef>
              <a:spcAft>
                <a:spcPts val="0"/>
              </a:spcAft>
              <a:buClr>
                <a:schemeClr val="lt1"/>
              </a:buClr>
              <a:buSzPts val="900"/>
              <a:buNone/>
              <a:defRPr sz="900"/>
            </a:lvl4pPr>
            <a:lvl5pPr indent="-228600" lvl="4" marL="2286000" rtl="0" algn="l">
              <a:spcBef>
                <a:spcPts val="180"/>
              </a:spcBef>
              <a:spcAft>
                <a:spcPts val="0"/>
              </a:spcAft>
              <a:buClr>
                <a:schemeClr val="lt1"/>
              </a:buClr>
              <a:buSzPts val="900"/>
              <a:buNone/>
              <a:defRPr sz="900"/>
            </a:lvl5pPr>
            <a:lvl6pPr indent="-228600" lvl="5" marL="2743200" rtl="0" algn="l">
              <a:spcBef>
                <a:spcPts val="180"/>
              </a:spcBef>
              <a:spcAft>
                <a:spcPts val="0"/>
              </a:spcAft>
              <a:buClr>
                <a:schemeClr val="lt1"/>
              </a:buClr>
              <a:buSzPts val="900"/>
              <a:buNone/>
              <a:defRPr sz="900"/>
            </a:lvl6pPr>
            <a:lvl7pPr indent="-228600" lvl="6" marL="3200400" rtl="0" algn="l">
              <a:spcBef>
                <a:spcPts val="180"/>
              </a:spcBef>
              <a:spcAft>
                <a:spcPts val="0"/>
              </a:spcAft>
              <a:buClr>
                <a:schemeClr val="lt1"/>
              </a:buClr>
              <a:buSzPts val="900"/>
              <a:buNone/>
              <a:defRPr sz="900"/>
            </a:lvl7pPr>
            <a:lvl8pPr indent="-228600" lvl="7" marL="3657600" rtl="0" algn="l">
              <a:spcBef>
                <a:spcPts val="180"/>
              </a:spcBef>
              <a:spcAft>
                <a:spcPts val="0"/>
              </a:spcAft>
              <a:buClr>
                <a:schemeClr val="lt1"/>
              </a:buClr>
              <a:buSzPts val="900"/>
              <a:buNone/>
              <a:defRPr sz="900"/>
            </a:lvl8pPr>
            <a:lvl9pPr indent="-228600" lvl="8" marL="4114800" rtl="0" algn="l">
              <a:spcBef>
                <a:spcPts val="180"/>
              </a:spcBef>
              <a:spcAft>
                <a:spcPts val="0"/>
              </a:spcAft>
              <a:buClr>
                <a:schemeClr val="lt1"/>
              </a:buClr>
              <a:buSzPts val="900"/>
              <a:buNone/>
              <a:defRPr sz="900"/>
            </a:lvl9pPr>
          </a:lstStyle>
          <a:p/>
        </p:txBody>
      </p:sp>
      <p:sp>
        <p:nvSpPr>
          <p:cNvPr id="112" name="Google Shape;112;p2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p2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4" name="Google Shape;114;p2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5" name="Shape 115"/>
        <p:cNvGrpSpPr/>
        <p:nvPr/>
      </p:nvGrpSpPr>
      <p:grpSpPr>
        <a:xfrm>
          <a:off x="0" y="0"/>
          <a:ext cx="0" cy="0"/>
          <a:chOff x="0" y="0"/>
          <a:chExt cx="0" cy="0"/>
        </a:xfrm>
      </p:grpSpPr>
      <p:sp>
        <p:nvSpPr>
          <p:cNvPr id="116" name="Google Shape;116;p2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7" name="Google Shape;117;p23"/>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1"/>
              </a:buClr>
              <a:buSzPts val="1800"/>
              <a:buChar char="•"/>
              <a:defRPr/>
            </a:lvl1pPr>
            <a:lvl2pPr indent="-342900" lvl="1" marL="914400" rtl="0" algn="l">
              <a:spcBef>
                <a:spcPts val="360"/>
              </a:spcBef>
              <a:spcAft>
                <a:spcPts val="0"/>
              </a:spcAft>
              <a:buClr>
                <a:schemeClr val="lt1"/>
              </a:buClr>
              <a:buSzPts val="1800"/>
              <a:buChar char="–"/>
              <a:defRPr/>
            </a:lvl2pPr>
            <a:lvl3pPr indent="-342900" lvl="2" marL="1371600" rtl="0" algn="l">
              <a:spcBef>
                <a:spcPts val="360"/>
              </a:spcBef>
              <a:spcAft>
                <a:spcPts val="0"/>
              </a:spcAft>
              <a:buClr>
                <a:schemeClr val="lt1"/>
              </a:buClr>
              <a:buSzPts val="1800"/>
              <a:buChar char="•"/>
              <a:defRPr/>
            </a:lvl3pPr>
            <a:lvl4pPr indent="-342900" lvl="3" marL="1828800" rtl="0" algn="l">
              <a:spcBef>
                <a:spcPts val="360"/>
              </a:spcBef>
              <a:spcAft>
                <a:spcPts val="0"/>
              </a:spcAft>
              <a:buClr>
                <a:schemeClr val="lt1"/>
              </a:buClr>
              <a:buSzPts val="1800"/>
              <a:buChar char="–"/>
              <a:defRPr/>
            </a:lvl4pPr>
            <a:lvl5pPr indent="-342900" lvl="4" marL="2286000" rtl="0" algn="l">
              <a:spcBef>
                <a:spcPts val="360"/>
              </a:spcBef>
              <a:spcAft>
                <a:spcPts val="0"/>
              </a:spcAft>
              <a:buClr>
                <a:schemeClr val="lt1"/>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18" name="Google Shape;118;p2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9" name="Google Shape;119;p2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0" name="Google Shape;120;p2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1" name="Shape 121"/>
        <p:cNvGrpSpPr/>
        <p:nvPr/>
      </p:nvGrpSpPr>
      <p:grpSpPr>
        <a:xfrm>
          <a:off x="0" y="0"/>
          <a:ext cx="0" cy="0"/>
          <a:chOff x="0" y="0"/>
          <a:chExt cx="0" cy="0"/>
        </a:xfrm>
      </p:grpSpPr>
      <p:sp>
        <p:nvSpPr>
          <p:cNvPr id="122" name="Google Shape;122;p24"/>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3" name="Google Shape;123;p24"/>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1"/>
              </a:buClr>
              <a:buSzPts val="1800"/>
              <a:buChar char="•"/>
              <a:defRPr/>
            </a:lvl1pPr>
            <a:lvl2pPr indent="-342900" lvl="1" marL="914400" rtl="0" algn="l">
              <a:spcBef>
                <a:spcPts val="360"/>
              </a:spcBef>
              <a:spcAft>
                <a:spcPts val="0"/>
              </a:spcAft>
              <a:buClr>
                <a:schemeClr val="lt1"/>
              </a:buClr>
              <a:buSzPts val="1800"/>
              <a:buChar char="–"/>
              <a:defRPr/>
            </a:lvl2pPr>
            <a:lvl3pPr indent="-342900" lvl="2" marL="1371600" rtl="0" algn="l">
              <a:spcBef>
                <a:spcPts val="360"/>
              </a:spcBef>
              <a:spcAft>
                <a:spcPts val="0"/>
              </a:spcAft>
              <a:buClr>
                <a:schemeClr val="lt1"/>
              </a:buClr>
              <a:buSzPts val="1800"/>
              <a:buChar char="•"/>
              <a:defRPr/>
            </a:lvl3pPr>
            <a:lvl4pPr indent="-342900" lvl="3" marL="1828800" rtl="0" algn="l">
              <a:spcBef>
                <a:spcPts val="360"/>
              </a:spcBef>
              <a:spcAft>
                <a:spcPts val="0"/>
              </a:spcAft>
              <a:buClr>
                <a:schemeClr val="lt1"/>
              </a:buClr>
              <a:buSzPts val="1800"/>
              <a:buChar char="–"/>
              <a:defRPr/>
            </a:lvl4pPr>
            <a:lvl5pPr indent="-342900" lvl="4" marL="2286000" rtl="0" algn="l">
              <a:spcBef>
                <a:spcPts val="360"/>
              </a:spcBef>
              <a:spcAft>
                <a:spcPts val="0"/>
              </a:spcAft>
              <a:buClr>
                <a:schemeClr val="lt1"/>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24" name="Google Shape;124;p2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5" name="Google Shape;125;p2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6" name="Google Shape;126;p2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1" name="Shape 131"/>
        <p:cNvGrpSpPr/>
        <p:nvPr/>
      </p:nvGrpSpPr>
      <p:grpSpPr>
        <a:xfrm>
          <a:off x="0" y="0"/>
          <a:ext cx="0" cy="0"/>
          <a:chOff x="0" y="0"/>
          <a:chExt cx="0" cy="0"/>
        </a:xfrm>
      </p:grpSpPr>
      <p:grpSp>
        <p:nvGrpSpPr>
          <p:cNvPr id="132" name="Google Shape;132;p26"/>
          <p:cNvGrpSpPr/>
          <p:nvPr/>
        </p:nvGrpSpPr>
        <p:grpSpPr>
          <a:xfrm>
            <a:off x="4350279" y="2855377"/>
            <a:ext cx="443589" cy="105632"/>
            <a:chOff x="4137525" y="2915950"/>
            <a:chExt cx="869100" cy="207000"/>
          </a:xfrm>
        </p:grpSpPr>
        <p:sp>
          <p:nvSpPr>
            <p:cNvPr id="133" name="Google Shape;133;p26"/>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6"/>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 name="Google Shape;136;p26"/>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37" name="Google Shape;137;p26"/>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38" name="Google Shape;138;p2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9" name="Shape 139"/>
        <p:cNvGrpSpPr/>
        <p:nvPr/>
      </p:nvGrpSpPr>
      <p:grpSpPr>
        <a:xfrm>
          <a:off x="0" y="0"/>
          <a:ext cx="0" cy="0"/>
          <a:chOff x="0" y="0"/>
          <a:chExt cx="0" cy="0"/>
        </a:xfrm>
      </p:grpSpPr>
      <p:sp>
        <p:nvSpPr>
          <p:cNvPr id="140" name="Google Shape;140;p27"/>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1" name="Google Shape;141;p2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2" name="Shape 142"/>
        <p:cNvGrpSpPr/>
        <p:nvPr/>
      </p:nvGrpSpPr>
      <p:grpSpPr>
        <a:xfrm>
          <a:off x="0" y="0"/>
          <a:ext cx="0" cy="0"/>
          <a:chOff x="0" y="0"/>
          <a:chExt cx="0" cy="0"/>
        </a:xfrm>
      </p:grpSpPr>
      <p:sp>
        <p:nvSpPr>
          <p:cNvPr id="143" name="Google Shape;143;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4" name="Google Shape;144;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5" name="Google Shape;145;p2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6" name="Shape 146"/>
        <p:cNvGrpSpPr/>
        <p:nvPr/>
      </p:nvGrpSpPr>
      <p:grpSpPr>
        <a:xfrm>
          <a:off x="0" y="0"/>
          <a:ext cx="0" cy="0"/>
          <a:chOff x="0" y="0"/>
          <a:chExt cx="0" cy="0"/>
        </a:xfrm>
      </p:grpSpPr>
      <p:sp>
        <p:nvSpPr>
          <p:cNvPr id="147" name="Google Shape;147;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8" name="Google Shape;148;p2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9" name="Google Shape;149;p2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0" name="Google Shape;150;p2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1" name="Shape 151"/>
        <p:cNvGrpSpPr/>
        <p:nvPr/>
      </p:nvGrpSpPr>
      <p:grpSpPr>
        <a:xfrm>
          <a:off x="0" y="0"/>
          <a:ext cx="0" cy="0"/>
          <a:chOff x="0" y="0"/>
          <a:chExt cx="0" cy="0"/>
        </a:xfrm>
      </p:grpSpPr>
      <p:sp>
        <p:nvSpPr>
          <p:cNvPr id="152" name="Google Shape;152;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3" name="Google Shape;153;p3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4" name="Shape 154"/>
        <p:cNvGrpSpPr/>
        <p:nvPr/>
      </p:nvGrpSpPr>
      <p:grpSpPr>
        <a:xfrm>
          <a:off x="0" y="0"/>
          <a:ext cx="0" cy="0"/>
          <a:chOff x="0" y="0"/>
          <a:chExt cx="0" cy="0"/>
        </a:xfrm>
      </p:grpSpPr>
      <p:sp>
        <p:nvSpPr>
          <p:cNvPr id="155" name="Google Shape;155;p3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6" name="Google Shape;156;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7" name="Google Shape;157;p3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58" name="Shape 158"/>
        <p:cNvGrpSpPr/>
        <p:nvPr/>
      </p:nvGrpSpPr>
      <p:grpSpPr>
        <a:xfrm>
          <a:off x="0" y="0"/>
          <a:ext cx="0" cy="0"/>
          <a:chOff x="0" y="0"/>
          <a:chExt cx="0" cy="0"/>
        </a:xfrm>
      </p:grpSpPr>
      <p:sp>
        <p:nvSpPr>
          <p:cNvPr id="159" name="Google Shape;159;p32"/>
          <p:cNvSpPr txBox="1"/>
          <p:nvPr>
            <p:ph type="title"/>
          </p:nvPr>
        </p:nvSpPr>
        <p:spPr>
          <a:xfrm>
            <a:off x="490250" y="5263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60" name="Google Shape;160;p3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1" name="Shape 161"/>
        <p:cNvGrpSpPr/>
        <p:nvPr/>
      </p:nvGrpSpPr>
      <p:grpSpPr>
        <a:xfrm>
          <a:off x="0" y="0"/>
          <a:ext cx="0" cy="0"/>
          <a:chOff x="0" y="0"/>
          <a:chExt cx="0" cy="0"/>
        </a:xfrm>
      </p:grpSpPr>
      <p:sp>
        <p:nvSpPr>
          <p:cNvPr id="162" name="Google Shape;162;p33"/>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3" name="Google Shape;163;p33"/>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64" name="Google Shape;164;p33"/>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65" name="Google Shape;165;p33"/>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100"/>
              <a:buNone/>
              <a:defRPr sz="21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166" name="Google Shape;166;p33"/>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67" name="Google Shape;167;p3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8" name="Shape 168"/>
        <p:cNvGrpSpPr/>
        <p:nvPr/>
      </p:nvGrpSpPr>
      <p:grpSpPr>
        <a:xfrm>
          <a:off x="0" y="0"/>
          <a:ext cx="0" cy="0"/>
          <a:chOff x="0" y="0"/>
          <a:chExt cx="0" cy="0"/>
        </a:xfrm>
      </p:grpSpPr>
      <p:sp>
        <p:nvSpPr>
          <p:cNvPr id="169" name="Google Shape;169;p3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70" name="Google Shape;170;p3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1" name="Shape 171"/>
        <p:cNvGrpSpPr/>
        <p:nvPr/>
      </p:nvGrpSpPr>
      <p:grpSpPr>
        <a:xfrm>
          <a:off x="0" y="0"/>
          <a:ext cx="0" cy="0"/>
          <a:chOff x="0" y="0"/>
          <a:chExt cx="0" cy="0"/>
        </a:xfrm>
      </p:grpSpPr>
      <p:sp>
        <p:nvSpPr>
          <p:cNvPr id="172" name="Google Shape;172;p35"/>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3" name="Google Shape;173;p35"/>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74" name="Google Shape;174;p3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5" name="Shape 175"/>
        <p:cNvGrpSpPr/>
        <p:nvPr/>
      </p:nvGrpSpPr>
      <p:grpSpPr>
        <a:xfrm>
          <a:off x="0" y="0"/>
          <a:ext cx="0" cy="0"/>
          <a:chOff x="0" y="0"/>
          <a:chExt cx="0" cy="0"/>
        </a:xfrm>
      </p:grpSpPr>
      <p:sp>
        <p:nvSpPr>
          <p:cNvPr id="176" name="Google Shape;176;p3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5" name="Shape 225"/>
        <p:cNvGrpSpPr/>
        <p:nvPr/>
      </p:nvGrpSpPr>
      <p:grpSpPr>
        <a:xfrm>
          <a:off x="0" y="0"/>
          <a:ext cx="0" cy="0"/>
          <a:chOff x="0" y="0"/>
          <a:chExt cx="0" cy="0"/>
        </a:xfrm>
      </p:grpSpPr>
      <p:sp>
        <p:nvSpPr>
          <p:cNvPr id="226" name="Google Shape;226;p38"/>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27" name="Google Shape;227;p38"/>
          <p:cNvSpPr txBox="1"/>
          <p:nvPr>
            <p:ph idx="11" type="ftr"/>
          </p:nvPr>
        </p:nvSpPr>
        <p:spPr>
          <a:xfrm>
            <a:off x="4641448" y="4389120"/>
            <a:ext cx="35022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28" name="Google Shape;228;p38"/>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rgbClr val="FEFEFE"/>
                </a:solidFill>
                <a:latin typeface="Century Gothic"/>
                <a:ea typeface="Century Gothic"/>
                <a:cs typeface="Century Gothic"/>
                <a:sym typeface="Century Gothic"/>
              </a:defRPr>
            </a:lvl1pPr>
            <a:lvl2pPr indent="0" lvl="1" marL="0" marR="0" rtl="0" algn="l">
              <a:spcBef>
                <a:spcPts val="0"/>
              </a:spcBef>
              <a:buNone/>
              <a:defRPr b="0" i="0" sz="1200" u="none" cap="none" strike="noStrike">
                <a:solidFill>
                  <a:srgbClr val="FEFEFE"/>
                </a:solidFill>
                <a:latin typeface="Century Gothic"/>
                <a:ea typeface="Century Gothic"/>
                <a:cs typeface="Century Gothic"/>
                <a:sym typeface="Century Gothic"/>
              </a:defRPr>
            </a:lvl2pPr>
            <a:lvl3pPr indent="0" lvl="2" marL="0" marR="0" rtl="0" algn="l">
              <a:spcBef>
                <a:spcPts val="0"/>
              </a:spcBef>
              <a:buNone/>
              <a:defRPr b="0" i="0" sz="1200" u="none" cap="none" strike="noStrike">
                <a:solidFill>
                  <a:srgbClr val="FEFEFE"/>
                </a:solidFill>
                <a:latin typeface="Century Gothic"/>
                <a:ea typeface="Century Gothic"/>
                <a:cs typeface="Century Gothic"/>
                <a:sym typeface="Century Gothic"/>
              </a:defRPr>
            </a:lvl3pPr>
            <a:lvl4pPr indent="0" lvl="3" marL="0" marR="0" rtl="0" algn="l">
              <a:spcBef>
                <a:spcPts val="0"/>
              </a:spcBef>
              <a:buNone/>
              <a:defRPr b="0" i="0" sz="1200" u="none" cap="none" strike="noStrike">
                <a:solidFill>
                  <a:srgbClr val="FEFEFE"/>
                </a:solidFill>
                <a:latin typeface="Century Gothic"/>
                <a:ea typeface="Century Gothic"/>
                <a:cs typeface="Century Gothic"/>
                <a:sym typeface="Century Gothic"/>
              </a:defRPr>
            </a:lvl4pPr>
            <a:lvl5pPr indent="0" lvl="4" marL="0" marR="0" rtl="0" algn="l">
              <a:spcBef>
                <a:spcPts val="0"/>
              </a:spcBef>
              <a:buNone/>
              <a:defRPr b="0" i="0" sz="1200" u="none" cap="none" strike="noStrike">
                <a:solidFill>
                  <a:srgbClr val="FEFEFE"/>
                </a:solidFill>
                <a:latin typeface="Century Gothic"/>
                <a:ea typeface="Century Gothic"/>
                <a:cs typeface="Century Gothic"/>
                <a:sym typeface="Century Gothic"/>
              </a:defRPr>
            </a:lvl5pPr>
            <a:lvl6pPr indent="0" lvl="5" marL="0" marR="0" rtl="0" algn="l">
              <a:spcBef>
                <a:spcPts val="0"/>
              </a:spcBef>
              <a:buNone/>
              <a:defRPr b="0" i="0" sz="1200" u="none" cap="none" strike="noStrike">
                <a:solidFill>
                  <a:srgbClr val="FEFEFE"/>
                </a:solidFill>
                <a:latin typeface="Century Gothic"/>
                <a:ea typeface="Century Gothic"/>
                <a:cs typeface="Century Gothic"/>
                <a:sym typeface="Century Gothic"/>
              </a:defRPr>
            </a:lvl6pPr>
            <a:lvl7pPr indent="0" lvl="6" marL="0" marR="0" rtl="0" algn="l">
              <a:spcBef>
                <a:spcPts val="0"/>
              </a:spcBef>
              <a:buNone/>
              <a:defRPr b="0" i="0" sz="1200" u="none" cap="none" strike="noStrike">
                <a:solidFill>
                  <a:srgbClr val="FEFEFE"/>
                </a:solidFill>
                <a:latin typeface="Century Gothic"/>
                <a:ea typeface="Century Gothic"/>
                <a:cs typeface="Century Gothic"/>
                <a:sym typeface="Century Gothic"/>
              </a:defRPr>
            </a:lvl7pPr>
            <a:lvl8pPr indent="0" lvl="7" marL="0" marR="0" rtl="0" algn="l">
              <a:spcBef>
                <a:spcPts val="0"/>
              </a:spcBef>
              <a:buNone/>
              <a:defRPr b="0" i="0" sz="1200" u="none" cap="none" strike="noStrike">
                <a:solidFill>
                  <a:srgbClr val="FEFEFE"/>
                </a:solidFill>
                <a:latin typeface="Century Gothic"/>
                <a:ea typeface="Century Gothic"/>
                <a:cs typeface="Century Gothic"/>
                <a:sym typeface="Century Gothic"/>
              </a:defRPr>
            </a:lvl8pPr>
            <a:lvl9pPr indent="0" lvl="8" marL="0" marR="0" rtl="0" algn="l">
              <a:spcBef>
                <a:spcPts val="0"/>
              </a:spcBef>
              <a:buNone/>
              <a:defRPr b="0" i="0" sz="1200" u="none" cap="none" strike="noStrike">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9" name="Shape 229"/>
        <p:cNvGrpSpPr/>
        <p:nvPr/>
      </p:nvGrpSpPr>
      <p:grpSpPr>
        <a:xfrm>
          <a:off x="0" y="0"/>
          <a:ext cx="0" cy="0"/>
          <a:chOff x="0" y="0"/>
          <a:chExt cx="0" cy="0"/>
        </a:xfrm>
      </p:grpSpPr>
      <p:sp>
        <p:nvSpPr>
          <p:cNvPr id="230" name="Google Shape;230;p39"/>
          <p:cNvSpPr txBox="1"/>
          <p:nvPr>
            <p:ph type="title"/>
          </p:nvPr>
        </p:nvSpPr>
        <p:spPr>
          <a:xfrm>
            <a:off x="1043490" y="770748"/>
            <a:ext cx="7024800" cy="8574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4000"/>
              <a:buFont typeface="Century Gothic"/>
              <a:buNone/>
              <a:defRPr b="0" i="0" sz="4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31" name="Google Shape;231;p39"/>
          <p:cNvSpPr txBox="1"/>
          <p:nvPr>
            <p:ph idx="1" type="body"/>
          </p:nvPr>
        </p:nvSpPr>
        <p:spPr>
          <a:xfrm>
            <a:off x="1043492" y="1742739"/>
            <a:ext cx="6777300" cy="26319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232" name="Google Shape;232;p39"/>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33" name="Google Shape;233;p39"/>
          <p:cNvSpPr txBox="1"/>
          <p:nvPr>
            <p:ph idx="11" type="ftr"/>
          </p:nvPr>
        </p:nvSpPr>
        <p:spPr>
          <a:xfrm>
            <a:off x="4641448" y="4389120"/>
            <a:ext cx="35022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34" name="Google Shape;234;p39"/>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Content over Text" type="twoObjOverTx">
  <p:cSld name="TWO_OBJECTS_OVER_TEXT">
    <p:spTree>
      <p:nvGrpSpPr>
        <p:cNvPr id="235" name="Shape 235"/>
        <p:cNvGrpSpPr/>
        <p:nvPr/>
      </p:nvGrpSpPr>
      <p:grpSpPr>
        <a:xfrm>
          <a:off x="0" y="0"/>
          <a:ext cx="0" cy="0"/>
          <a:chOff x="0" y="0"/>
          <a:chExt cx="0" cy="0"/>
        </a:xfrm>
      </p:grpSpPr>
      <p:sp>
        <p:nvSpPr>
          <p:cNvPr id="236" name="Google Shape;236;p40"/>
          <p:cNvSpPr txBox="1"/>
          <p:nvPr>
            <p:ph type="title"/>
          </p:nvPr>
        </p:nvSpPr>
        <p:spPr>
          <a:xfrm>
            <a:off x="685800" y="457200"/>
            <a:ext cx="7772400" cy="8574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4000"/>
              <a:buFont typeface="Century Gothic"/>
              <a:buNone/>
              <a:defRPr b="0" i="0" sz="4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37" name="Google Shape;237;p40"/>
          <p:cNvSpPr txBox="1"/>
          <p:nvPr>
            <p:ph idx="1" type="body"/>
          </p:nvPr>
        </p:nvSpPr>
        <p:spPr>
          <a:xfrm>
            <a:off x="685800" y="1485900"/>
            <a:ext cx="3810000" cy="14859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238" name="Google Shape;238;p40"/>
          <p:cNvSpPr txBox="1"/>
          <p:nvPr>
            <p:ph idx="2" type="body"/>
          </p:nvPr>
        </p:nvSpPr>
        <p:spPr>
          <a:xfrm>
            <a:off x="4648200" y="1485900"/>
            <a:ext cx="3810000" cy="14859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239" name="Google Shape;239;p40"/>
          <p:cNvSpPr txBox="1"/>
          <p:nvPr>
            <p:ph idx="3" type="body"/>
          </p:nvPr>
        </p:nvSpPr>
        <p:spPr>
          <a:xfrm>
            <a:off x="685800" y="3086100"/>
            <a:ext cx="7772400" cy="14859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240" name="Google Shape;240;p40"/>
          <p:cNvSpPr txBox="1"/>
          <p:nvPr>
            <p:ph idx="10" type="dt"/>
          </p:nvPr>
        </p:nvSpPr>
        <p:spPr>
          <a:xfrm>
            <a:off x="685800" y="4686300"/>
            <a:ext cx="1905000" cy="342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41" name="Google Shape;241;p40"/>
          <p:cNvSpPr txBox="1"/>
          <p:nvPr>
            <p:ph idx="11" type="ftr"/>
          </p:nvPr>
        </p:nvSpPr>
        <p:spPr>
          <a:xfrm>
            <a:off x="3124200" y="4686300"/>
            <a:ext cx="2895600" cy="342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42" name="Google Shape;242;p40"/>
          <p:cNvSpPr txBox="1"/>
          <p:nvPr>
            <p:ph idx="12" type="sldNum"/>
          </p:nvPr>
        </p:nvSpPr>
        <p:spPr>
          <a:xfrm>
            <a:off x="6553200" y="4686300"/>
            <a:ext cx="1905000" cy="342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243" name="Shape 243"/>
        <p:cNvGrpSpPr/>
        <p:nvPr/>
      </p:nvGrpSpPr>
      <p:grpSpPr>
        <a:xfrm>
          <a:off x="0" y="0"/>
          <a:ext cx="0" cy="0"/>
          <a:chOff x="0" y="0"/>
          <a:chExt cx="0" cy="0"/>
        </a:xfrm>
      </p:grpSpPr>
      <p:grpSp>
        <p:nvGrpSpPr>
          <p:cNvPr id="244" name="Google Shape;244;p41"/>
          <p:cNvGrpSpPr/>
          <p:nvPr/>
        </p:nvGrpSpPr>
        <p:grpSpPr>
          <a:xfrm>
            <a:off x="-645041" y="0"/>
            <a:ext cx="10458613" cy="5337692"/>
            <a:chOff x="-645041" y="0"/>
            <a:chExt cx="10458613" cy="7116923"/>
          </a:xfrm>
        </p:grpSpPr>
        <p:grpSp>
          <p:nvGrpSpPr>
            <p:cNvPr id="245" name="Google Shape;245;p41"/>
            <p:cNvGrpSpPr/>
            <p:nvPr/>
          </p:nvGrpSpPr>
          <p:grpSpPr>
            <a:xfrm>
              <a:off x="0" y="0"/>
              <a:ext cx="9144000" cy="6858000"/>
              <a:chOff x="0" y="0"/>
              <a:chExt cx="9144000" cy="6858000"/>
            </a:xfrm>
          </p:grpSpPr>
          <p:grpSp>
            <p:nvGrpSpPr>
              <p:cNvPr id="246" name="Google Shape;246;p41"/>
              <p:cNvGrpSpPr/>
              <p:nvPr/>
            </p:nvGrpSpPr>
            <p:grpSpPr>
              <a:xfrm>
                <a:off x="0" y="0"/>
                <a:ext cx="2514600" cy="6858000"/>
                <a:chOff x="0" y="0"/>
                <a:chExt cx="2514600" cy="6858000"/>
              </a:xfrm>
            </p:grpSpPr>
            <p:sp>
              <p:nvSpPr>
                <p:cNvPr id="247" name="Google Shape;247;p41"/>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48" name="Google Shape;248;p41"/>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49" name="Google Shape;249;p41"/>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grpSp>
            <p:nvGrpSpPr>
              <p:cNvPr id="250" name="Google Shape;250;p41"/>
              <p:cNvGrpSpPr/>
              <p:nvPr/>
            </p:nvGrpSpPr>
            <p:grpSpPr>
              <a:xfrm>
                <a:off x="422910" y="0"/>
                <a:ext cx="2514600" cy="6858000"/>
                <a:chOff x="0" y="0"/>
                <a:chExt cx="2514600" cy="6858000"/>
              </a:xfrm>
            </p:grpSpPr>
            <p:sp>
              <p:nvSpPr>
                <p:cNvPr id="251" name="Google Shape;251;p41"/>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52" name="Google Shape;252;p41"/>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53" name="Google Shape;253;p41"/>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grpSp>
            <p:nvGrpSpPr>
              <p:cNvPr id="254" name="Google Shape;254;p41"/>
              <p:cNvGrpSpPr/>
              <p:nvPr/>
            </p:nvGrpSpPr>
            <p:grpSpPr>
              <a:xfrm rot="10800000">
                <a:off x="6629400" y="0"/>
                <a:ext cx="2514600" cy="6858000"/>
                <a:chOff x="0" y="0"/>
                <a:chExt cx="2514600" cy="6858000"/>
              </a:xfrm>
            </p:grpSpPr>
            <p:sp>
              <p:nvSpPr>
                <p:cNvPr id="255" name="Google Shape;255;p41"/>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56" name="Google Shape;256;p41"/>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57" name="Google Shape;257;p41"/>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258" name="Google Shape;258;p41"/>
              <p:cNvSpPr/>
              <p:nvPr/>
            </p:nvSpPr>
            <p:spPr>
              <a:xfrm>
                <a:off x="3810000" y="0"/>
                <a:ext cx="28194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59" name="Google Shape;259;p41"/>
              <p:cNvSpPr/>
              <p:nvPr/>
            </p:nvSpPr>
            <p:spPr>
              <a:xfrm>
                <a:off x="289560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60" name="Google Shape;260;p41"/>
              <p:cNvSpPr/>
              <p:nvPr/>
            </p:nvSpPr>
            <p:spPr>
              <a:xfrm>
                <a:off x="31242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261" name="Google Shape;261;p41"/>
            <p:cNvSpPr/>
            <p:nvPr/>
          </p:nvSpPr>
          <p:spPr>
            <a:xfrm>
              <a:off x="-11875" y="5035138"/>
              <a:ext cx="9144000" cy="1175700"/>
            </a:xfrm>
            <a:custGeom>
              <a:rect b="b" l="l" r="r" t="t"/>
              <a:pathLst>
                <a:path extrusionOk="0" h="120000" w="120000">
                  <a:moveTo>
                    <a:pt x="0" y="113939"/>
                  </a:moveTo>
                  <a:cubicBezTo>
                    <a:pt x="6480" y="116969"/>
                    <a:pt x="12961" y="120000"/>
                    <a:pt x="21974" y="118787"/>
                  </a:cubicBezTo>
                  <a:cubicBezTo>
                    <a:pt x="30986" y="117575"/>
                    <a:pt x="42051" y="116161"/>
                    <a:pt x="54077" y="106666"/>
                  </a:cubicBezTo>
                  <a:cubicBezTo>
                    <a:pt x="66103" y="97171"/>
                    <a:pt x="83142" y="79595"/>
                    <a:pt x="94129" y="61818"/>
                  </a:cubicBezTo>
                  <a:cubicBezTo>
                    <a:pt x="105116" y="44040"/>
                    <a:pt x="116363" y="15757"/>
                    <a:pt x="120000" y="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62" name="Google Shape;262;p41"/>
            <p:cNvSpPr/>
            <p:nvPr/>
          </p:nvSpPr>
          <p:spPr>
            <a:xfrm>
              <a:off x="-11875" y="3467595"/>
              <a:ext cx="9144000" cy="890700"/>
            </a:xfrm>
            <a:custGeom>
              <a:rect b="b" l="l" r="r" t="t"/>
              <a:pathLst>
                <a:path extrusionOk="0" h="120000" w="120000">
                  <a:moveTo>
                    <a:pt x="0" y="120000"/>
                  </a:moveTo>
                  <a:cubicBezTo>
                    <a:pt x="3454" y="101199"/>
                    <a:pt x="6909" y="82399"/>
                    <a:pt x="13714" y="63999"/>
                  </a:cubicBezTo>
                  <a:cubicBezTo>
                    <a:pt x="20519" y="45600"/>
                    <a:pt x="30181" y="18666"/>
                    <a:pt x="40831" y="9600"/>
                  </a:cubicBezTo>
                  <a:cubicBezTo>
                    <a:pt x="51480" y="533"/>
                    <a:pt x="64415" y="0"/>
                    <a:pt x="77610" y="9600"/>
                  </a:cubicBezTo>
                  <a:cubicBezTo>
                    <a:pt x="90805" y="19200"/>
                    <a:pt x="112805" y="57600"/>
                    <a:pt x="120000" y="6720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63" name="Google Shape;263;p41"/>
            <p:cNvSpPr/>
            <p:nvPr/>
          </p:nvSpPr>
          <p:spPr>
            <a:xfrm>
              <a:off x="-23751" y="5640779"/>
              <a:ext cx="3004500" cy="1211400"/>
            </a:xfrm>
            <a:custGeom>
              <a:rect b="b" l="l" r="r" t="t"/>
              <a:pathLst>
                <a:path extrusionOk="0" h="120000" w="120000">
                  <a:moveTo>
                    <a:pt x="0" y="0"/>
                  </a:moveTo>
                  <a:cubicBezTo>
                    <a:pt x="44071" y="49705"/>
                    <a:pt x="88142" y="99411"/>
                    <a:pt x="120000" y="12000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64" name="Google Shape;264;p41"/>
            <p:cNvSpPr/>
            <p:nvPr/>
          </p:nvSpPr>
          <p:spPr>
            <a:xfrm>
              <a:off x="-11875" y="5284519"/>
              <a:ext cx="9144000" cy="1478400"/>
            </a:xfrm>
            <a:custGeom>
              <a:rect b="b" l="l" r="r" t="t"/>
              <a:pathLst>
                <a:path extrusionOk="0" h="120000" w="120000">
                  <a:moveTo>
                    <a:pt x="0" y="0"/>
                  </a:moveTo>
                  <a:cubicBezTo>
                    <a:pt x="3753" y="8112"/>
                    <a:pt x="7506" y="16224"/>
                    <a:pt x="14493" y="27951"/>
                  </a:cubicBezTo>
                  <a:cubicBezTo>
                    <a:pt x="21480" y="39678"/>
                    <a:pt x="31922" y="57670"/>
                    <a:pt x="41922" y="70361"/>
                  </a:cubicBezTo>
                  <a:cubicBezTo>
                    <a:pt x="51922" y="83052"/>
                    <a:pt x="64571" y="96224"/>
                    <a:pt x="74493" y="104096"/>
                  </a:cubicBezTo>
                  <a:cubicBezTo>
                    <a:pt x="84415" y="111967"/>
                    <a:pt x="95116" y="115180"/>
                    <a:pt x="101454" y="117590"/>
                  </a:cubicBezTo>
                  <a:cubicBezTo>
                    <a:pt x="107792" y="120000"/>
                    <a:pt x="109428" y="118875"/>
                    <a:pt x="112519" y="118554"/>
                  </a:cubicBezTo>
                  <a:cubicBezTo>
                    <a:pt x="115610" y="118232"/>
                    <a:pt x="117805" y="116947"/>
                    <a:pt x="120000" y="115662"/>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65" name="Google Shape;265;p41"/>
            <p:cNvSpPr/>
            <p:nvPr/>
          </p:nvSpPr>
          <p:spPr>
            <a:xfrm>
              <a:off x="2137558" y="5132120"/>
              <a:ext cx="6982800" cy="1719900"/>
            </a:xfrm>
            <a:custGeom>
              <a:rect b="b" l="l" r="r" t="t"/>
              <a:pathLst>
                <a:path extrusionOk="0" h="120000" w="120000">
                  <a:moveTo>
                    <a:pt x="0" y="120000"/>
                  </a:moveTo>
                  <a:cubicBezTo>
                    <a:pt x="2789" y="107226"/>
                    <a:pt x="5578" y="94453"/>
                    <a:pt x="9387" y="82715"/>
                  </a:cubicBezTo>
                  <a:cubicBezTo>
                    <a:pt x="13197" y="70978"/>
                    <a:pt x="18469" y="58273"/>
                    <a:pt x="22857" y="49574"/>
                  </a:cubicBezTo>
                  <a:cubicBezTo>
                    <a:pt x="27244" y="40874"/>
                    <a:pt x="29931" y="37007"/>
                    <a:pt x="35714" y="30517"/>
                  </a:cubicBezTo>
                  <a:cubicBezTo>
                    <a:pt x="41496" y="24027"/>
                    <a:pt x="52040" y="14913"/>
                    <a:pt x="57551" y="10632"/>
                  </a:cubicBezTo>
                  <a:cubicBezTo>
                    <a:pt x="63061" y="6352"/>
                    <a:pt x="63911" y="6490"/>
                    <a:pt x="68775" y="4833"/>
                  </a:cubicBezTo>
                  <a:cubicBezTo>
                    <a:pt x="73639" y="3176"/>
                    <a:pt x="81326" y="1380"/>
                    <a:pt x="86734" y="690"/>
                  </a:cubicBezTo>
                  <a:cubicBezTo>
                    <a:pt x="92142" y="0"/>
                    <a:pt x="101224" y="690"/>
                    <a:pt x="101224" y="690"/>
                  </a:cubicBezTo>
                  <a:lnTo>
                    <a:pt x="111632" y="690"/>
                  </a:lnTo>
                  <a:cubicBezTo>
                    <a:pt x="114523" y="966"/>
                    <a:pt x="117176" y="1933"/>
                    <a:pt x="118571" y="2347"/>
                  </a:cubicBezTo>
                  <a:cubicBezTo>
                    <a:pt x="119965" y="2761"/>
                    <a:pt x="119489" y="2623"/>
                    <a:pt x="120000" y="3176"/>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66" name="Google Shape;266;p41"/>
            <p:cNvSpPr/>
            <p:nvPr/>
          </p:nvSpPr>
          <p:spPr>
            <a:xfrm rot="1799950">
              <a:off x="2996127" y="2859222"/>
              <a:ext cx="1601441" cy="1388149"/>
            </a:xfrm>
            <a:prstGeom prst="hexagon">
              <a:avLst>
                <a:gd fmla="val 28544" name="adj"/>
                <a:gd fmla="val 115470" name="vf"/>
              </a:avLst>
            </a:pr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67" name="Google Shape;267;p41"/>
            <p:cNvSpPr/>
            <p:nvPr/>
          </p:nvSpPr>
          <p:spPr>
            <a:xfrm rot="1799950">
              <a:off x="3720027" y="412604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68" name="Google Shape;268;p41"/>
            <p:cNvSpPr/>
            <p:nvPr/>
          </p:nvSpPr>
          <p:spPr>
            <a:xfrm rot="1799950">
              <a:off x="3729553" y="1592397"/>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69" name="Google Shape;269;p41"/>
            <p:cNvSpPr/>
            <p:nvPr/>
          </p:nvSpPr>
          <p:spPr>
            <a:xfrm rot="1799950">
              <a:off x="2977077" y="325573"/>
              <a:ext cx="1601441" cy="1388149"/>
            </a:xfrm>
            <a:prstGeom prst="hexagon">
              <a:avLst>
                <a:gd fmla="val 28544" name="adj"/>
                <a:gd fmla="val 115470" name="vf"/>
              </a:avLst>
            </a:prstGeom>
            <a:solidFill>
              <a:schemeClr val="lt1">
                <a:alpha val="3920"/>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0" name="Google Shape;270;p41"/>
            <p:cNvSpPr/>
            <p:nvPr/>
          </p:nvSpPr>
          <p:spPr>
            <a:xfrm rot="1799950">
              <a:off x="4462976" y="5383348"/>
              <a:ext cx="1601441" cy="1388149"/>
            </a:xfrm>
            <a:prstGeom prst="hexagon">
              <a:avLst>
                <a:gd fmla="val 28544" name="adj"/>
                <a:gd fmla="val 115470" name="vf"/>
              </a:avLst>
            </a:prstGeom>
            <a:solidFill>
              <a:schemeClr val="lt1">
                <a:alpha val="588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1" name="Google Shape;271;p41"/>
            <p:cNvSpPr/>
            <p:nvPr/>
          </p:nvSpPr>
          <p:spPr>
            <a:xfrm rot="1799498">
              <a:off x="-382400" y="4201423"/>
              <a:ext cx="1261519" cy="1388149"/>
            </a:xfrm>
            <a:custGeom>
              <a:rect b="b" l="l" r="r" t="t"/>
              <a:pathLst>
                <a:path extrusionOk="0" h="120000" w="120000">
                  <a:moveTo>
                    <a:pt x="0" y="9084"/>
                  </a:moveTo>
                  <a:lnTo>
                    <a:pt x="5360" y="0"/>
                  </a:lnTo>
                  <a:lnTo>
                    <a:pt x="82305" y="0"/>
                  </a:lnTo>
                  <a:lnTo>
                    <a:pt x="120000" y="60000"/>
                  </a:lnTo>
                  <a:lnTo>
                    <a:pt x="82305" y="120000"/>
                  </a:lnTo>
                  <a:lnTo>
                    <a:pt x="70827" y="119970"/>
                  </a:lnTo>
                  <a:lnTo>
                    <a:pt x="0" y="9084"/>
                  </a:lnTo>
                  <a:close/>
                </a:path>
              </a:pathLst>
            </a:cu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2" name="Google Shape;272;p41"/>
            <p:cNvSpPr/>
            <p:nvPr/>
          </p:nvSpPr>
          <p:spPr>
            <a:xfrm rot="1799950">
              <a:off x="24327" y="540239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3" name="Google Shape;273;p41"/>
            <p:cNvSpPr/>
            <p:nvPr/>
          </p:nvSpPr>
          <p:spPr>
            <a:xfrm rot="1799950">
              <a:off x="52903" y="2849698"/>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4" name="Google Shape;274;p41"/>
            <p:cNvSpPr/>
            <p:nvPr/>
          </p:nvSpPr>
          <p:spPr>
            <a:xfrm rot="1799950">
              <a:off x="776802" y="4126047"/>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5" name="Google Shape;275;p41"/>
            <p:cNvSpPr/>
            <p:nvPr/>
          </p:nvSpPr>
          <p:spPr>
            <a:xfrm rot="1799950">
              <a:off x="1510227" y="5411923"/>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6" name="Google Shape;276;p41"/>
            <p:cNvSpPr/>
            <p:nvPr/>
          </p:nvSpPr>
          <p:spPr>
            <a:xfrm rot="1799950">
              <a:off x="1529278" y="2859222"/>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7" name="Google Shape;277;p41"/>
            <p:cNvSpPr/>
            <p:nvPr/>
          </p:nvSpPr>
          <p:spPr>
            <a:xfrm rot="1799950">
              <a:off x="795852" y="1563823"/>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8" name="Google Shape;278;p41"/>
            <p:cNvSpPr/>
            <p:nvPr/>
          </p:nvSpPr>
          <p:spPr>
            <a:xfrm rot="1799950">
              <a:off x="6806128" y="4145098"/>
              <a:ext cx="1601441" cy="1388149"/>
            </a:xfrm>
            <a:prstGeom prst="hexagon">
              <a:avLst>
                <a:gd fmla="val 28544" name="adj"/>
                <a:gd fmla="val 115470" name="vf"/>
              </a:avLst>
            </a:pr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9" name="Google Shape;279;p41"/>
            <p:cNvSpPr/>
            <p:nvPr/>
          </p:nvSpPr>
          <p:spPr>
            <a:xfrm rot="1799950">
              <a:off x="7549078" y="542144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0" name="Google Shape;280;p41"/>
            <p:cNvSpPr/>
            <p:nvPr/>
          </p:nvSpPr>
          <p:spPr>
            <a:xfrm rot="1799950">
              <a:off x="7549079" y="2868748"/>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1" name="Google Shape;281;p41"/>
            <p:cNvSpPr/>
            <p:nvPr/>
          </p:nvSpPr>
          <p:spPr>
            <a:xfrm rot="1799921">
              <a:off x="8306498" y="4055547"/>
              <a:ext cx="1243250" cy="1388149"/>
            </a:xfrm>
            <a:custGeom>
              <a:rect b="b" l="l" r="r" t="t"/>
              <a:pathLst>
                <a:path extrusionOk="0" h="120000" w="120000">
                  <a:moveTo>
                    <a:pt x="0" y="60000"/>
                  </a:moveTo>
                  <a:lnTo>
                    <a:pt x="38242" y="0"/>
                  </a:lnTo>
                  <a:lnTo>
                    <a:pt x="45748" y="347"/>
                  </a:lnTo>
                  <a:lnTo>
                    <a:pt x="120000" y="114618"/>
                  </a:lnTo>
                  <a:lnTo>
                    <a:pt x="116307" y="120000"/>
                  </a:lnTo>
                  <a:lnTo>
                    <a:pt x="38242" y="120000"/>
                  </a:lnTo>
                  <a:lnTo>
                    <a:pt x="0" y="60000"/>
                  </a:lnTo>
                  <a:close/>
                </a:path>
              </a:pathLst>
            </a:custGeom>
            <a:solidFill>
              <a:schemeClr val="lt1">
                <a:alpha val="392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2" name="Google Shape;282;p41"/>
            <p:cNvSpPr/>
            <p:nvPr/>
          </p:nvSpPr>
          <p:spPr>
            <a:xfrm rot="1800143">
              <a:off x="8306711" y="1511530"/>
              <a:ext cx="1241910" cy="1388819"/>
            </a:xfrm>
            <a:custGeom>
              <a:rect b="b" l="l" r="r" t="t"/>
              <a:pathLst>
                <a:path extrusionOk="0" h="120000" w="120000">
                  <a:moveTo>
                    <a:pt x="0" y="60025"/>
                  </a:moveTo>
                  <a:lnTo>
                    <a:pt x="38289" y="50"/>
                  </a:lnTo>
                  <a:lnTo>
                    <a:pt x="46575" y="0"/>
                  </a:lnTo>
                  <a:lnTo>
                    <a:pt x="120000" y="114391"/>
                  </a:lnTo>
                  <a:lnTo>
                    <a:pt x="116450" y="120000"/>
                  </a:lnTo>
                  <a:lnTo>
                    <a:pt x="38289" y="120000"/>
                  </a:lnTo>
                  <a:lnTo>
                    <a:pt x="0" y="60025"/>
                  </a:lnTo>
                  <a:close/>
                </a:path>
              </a:pathLst>
            </a:cu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283" name="Google Shape;283;p41"/>
          <p:cNvSpPr/>
          <p:nvPr/>
        </p:nvSpPr>
        <p:spPr>
          <a:xfrm>
            <a:off x="4561242" y="-16133"/>
            <a:ext cx="3679200" cy="4703700"/>
          </a:xfrm>
          <a:prstGeom prst="rect">
            <a:avLst/>
          </a:prstGeom>
          <a:solidFill>
            <a:srgbClr val="F5F5F5"/>
          </a:solidFill>
          <a:ln cap="flat" cmpd="sng" w="15875">
            <a:solidFill>
              <a:srgbClr val="74A50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4" name="Google Shape;284;p41"/>
          <p:cNvSpPr/>
          <p:nvPr/>
        </p:nvSpPr>
        <p:spPr>
          <a:xfrm>
            <a:off x="4649096" y="-16132"/>
            <a:ext cx="3505200" cy="46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5" name="Google Shape;285;p41"/>
          <p:cNvSpPr/>
          <p:nvPr/>
        </p:nvSpPr>
        <p:spPr>
          <a:xfrm>
            <a:off x="905571" y="451412"/>
            <a:ext cx="3562200" cy="4236300"/>
          </a:xfrm>
          <a:prstGeom prst="rect">
            <a:avLst/>
          </a:prstGeom>
          <a:solidFill>
            <a:srgbClr val="FFFFFF"/>
          </a:solidFill>
          <a:ln cap="flat" cmpd="sng" w="9525">
            <a:solidFill>
              <a:srgbClr val="1E1E1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6" name="Google Shape;286;p41"/>
          <p:cNvSpPr/>
          <p:nvPr/>
        </p:nvSpPr>
        <p:spPr>
          <a:xfrm>
            <a:off x="4650889" y="4566213"/>
            <a:ext cx="3505200" cy="61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7" name="Google Shape;287;p41"/>
          <p:cNvSpPr txBox="1"/>
          <p:nvPr>
            <p:ph type="title"/>
          </p:nvPr>
        </p:nvSpPr>
        <p:spPr>
          <a:xfrm>
            <a:off x="4734424" y="1995678"/>
            <a:ext cx="3300900" cy="10974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88" name="Google Shape;288;p41"/>
          <p:cNvSpPr/>
          <p:nvPr>
            <p:ph idx="2" type="pic"/>
          </p:nvPr>
        </p:nvSpPr>
        <p:spPr>
          <a:xfrm>
            <a:off x="1005208" y="520346"/>
            <a:ext cx="3359700" cy="4101000"/>
          </a:xfrm>
          <a:prstGeom prst="rect">
            <a:avLst/>
          </a:prstGeom>
          <a:noFill/>
          <a:ln>
            <a:noFill/>
          </a:ln>
        </p:spPr>
        <p:txBody>
          <a:bodyPr anchorCtr="0" anchor="t" bIns="91425" lIns="91425" spcFirstLastPara="1" rIns="91425" wrap="square" tIns="91425">
            <a:noAutofit/>
          </a:bodyPr>
          <a:lstStyle>
            <a:lvl1pPr lvl="0" marR="0" rtl="0" algn="l">
              <a:spcBef>
                <a:spcPts val="640"/>
              </a:spcBef>
              <a:spcAft>
                <a:spcPts val="0"/>
              </a:spcAft>
              <a:buClr>
                <a:schemeClr val="accent1"/>
              </a:buClr>
              <a:buSzPts val="2432"/>
              <a:buFont typeface="Noto Sans Symbols"/>
              <a:buNone/>
              <a:defRPr b="0" i="0" sz="3200" u="none" cap="none" strike="noStrike">
                <a:solidFill>
                  <a:schemeClr val="accent1"/>
                </a:solidFill>
                <a:latin typeface="Century Gothic"/>
                <a:ea typeface="Century Gothic"/>
                <a:cs typeface="Century Gothic"/>
                <a:sym typeface="Century Gothic"/>
              </a:defRPr>
            </a:lvl1pPr>
            <a:lvl2pPr lvl="1" marR="0" rtl="0" algn="l">
              <a:spcBef>
                <a:spcPts val="560"/>
              </a:spcBef>
              <a:spcAft>
                <a:spcPts val="0"/>
              </a:spcAft>
              <a:buClr>
                <a:schemeClr val="accent1"/>
              </a:buClr>
              <a:buSzPts val="2128"/>
              <a:buFont typeface="Noto Sans Symbols"/>
              <a:buNone/>
              <a:defRPr b="0" i="0" sz="2800" u="none" cap="none" strike="noStrike">
                <a:solidFill>
                  <a:schemeClr val="dk2"/>
                </a:solidFill>
                <a:latin typeface="Century Gothic"/>
                <a:ea typeface="Century Gothic"/>
                <a:cs typeface="Century Gothic"/>
                <a:sym typeface="Century Gothic"/>
              </a:defRPr>
            </a:lvl2pPr>
            <a:lvl3pPr lvl="2" marR="0" rtl="0" algn="l">
              <a:spcBef>
                <a:spcPts val="480"/>
              </a:spcBef>
              <a:spcAft>
                <a:spcPts val="0"/>
              </a:spcAft>
              <a:buClr>
                <a:schemeClr val="accent1"/>
              </a:buClr>
              <a:buSzPts val="1824"/>
              <a:buFont typeface="Noto Sans Symbols"/>
              <a:buNone/>
              <a:defRPr b="0" i="0" sz="2400" u="none" cap="none" strike="noStrike">
                <a:solidFill>
                  <a:schemeClr val="dk2"/>
                </a:solidFill>
                <a:latin typeface="Century Gothic"/>
                <a:ea typeface="Century Gothic"/>
                <a:cs typeface="Century Gothic"/>
                <a:sym typeface="Century Gothic"/>
              </a:defRPr>
            </a:lvl3pPr>
            <a:lvl4pPr lvl="3" marR="0" rtl="0" algn="l">
              <a:spcBef>
                <a:spcPts val="400"/>
              </a:spcBef>
              <a:spcAft>
                <a:spcPts val="0"/>
              </a:spcAft>
              <a:buClr>
                <a:schemeClr val="accent1"/>
              </a:buClr>
              <a:buSzPts val="1520"/>
              <a:buFont typeface="Noto Sans Symbols"/>
              <a:buNone/>
              <a:defRPr b="0" i="0" sz="2000" u="none" cap="none" strike="noStrike">
                <a:solidFill>
                  <a:schemeClr val="dk2"/>
                </a:solidFill>
                <a:latin typeface="Century Gothic"/>
                <a:ea typeface="Century Gothic"/>
                <a:cs typeface="Century Gothic"/>
                <a:sym typeface="Century Gothic"/>
              </a:defRPr>
            </a:lvl4pPr>
            <a:lvl5pPr lvl="4" marR="0" rtl="0" algn="l">
              <a:spcBef>
                <a:spcPts val="400"/>
              </a:spcBef>
              <a:spcAft>
                <a:spcPts val="0"/>
              </a:spcAft>
              <a:buClr>
                <a:schemeClr val="accent1"/>
              </a:buClr>
              <a:buSzPts val="1520"/>
              <a:buFont typeface="Noto Sans Symbols"/>
              <a:buNone/>
              <a:defRPr b="0" i="0" sz="2000" u="none" cap="none" strike="noStrike">
                <a:solidFill>
                  <a:schemeClr val="dk2"/>
                </a:solidFill>
                <a:latin typeface="Century Gothic"/>
                <a:ea typeface="Century Gothic"/>
                <a:cs typeface="Century Gothic"/>
                <a:sym typeface="Century Gothic"/>
              </a:defRPr>
            </a:lvl5pPr>
            <a:lvl6pPr lvl="5" marR="0" rtl="0" algn="l">
              <a:spcBef>
                <a:spcPts val="400"/>
              </a:spcBef>
              <a:spcAft>
                <a:spcPts val="0"/>
              </a:spcAft>
              <a:buClr>
                <a:schemeClr val="accent1"/>
              </a:buClr>
              <a:buSzPts val="1520"/>
              <a:buFont typeface="Noto Sans Symbols"/>
              <a:buNone/>
              <a:defRPr b="0" i="0" sz="2000" u="none" cap="none" strike="noStrike">
                <a:solidFill>
                  <a:schemeClr val="dk2"/>
                </a:solidFill>
                <a:latin typeface="Century Gothic"/>
                <a:ea typeface="Century Gothic"/>
                <a:cs typeface="Century Gothic"/>
                <a:sym typeface="Century Gothic"/>
              </a:defRPr>
            </a:lvl6pPr>
            <a:lvl7pPr lvl="6" marR="0" rtl="0" algn="l">
              <a:spcBef>
                <a:spcPts val="400"/>
              </a:spcBef>
              <a:spcAft>
                <a:spcPts val="0"/>
              </a:spcAft>
              <a:buClr>
                <a:schemeClr val="accent1"/>
              </a:buClr>
              <a:buSzPts val="1520"/>
              <a:buFont typeface="Noto Sans Symbols"/>
              <a:buNone/>
              <a:defRPr b="0" i="0" sz="2000" u="none" cap="none" strike="noStrike">
                <a:solidFill>
                  <a:schemeClr val="dk2"/>
                </a:solidFill>
                <a:latin typeface="Century Gothic"/>
                <a:ea typeface="Century Gothic"/>
                <a:cs typeface="Century Gothic"/>
                <a:sym typeface="Century Gothic"/>
              </a:defRPr>
            </a:lvl7pPr>
            <a:lvl8pPr lvl="7" marR="0" rtl="0" algn="l">
              <a:spcBef>
                <a:spcPts val="400"/>
              </a:spcBef>
              <a:spcAft>
                <a:spcPts val="0"/>
              </a:spcAft>
              <a:buClr>
                <a:schemeClr val="accent1"/>
              </a:buClr>
              <a:buSzPts val="1520"/>
              <a:buFont typeface="Noto Sans Symbols"/>
              <a:buNone/>
              <a:defRPr b="0" i="0" sz="2000" u="none" cap="none" strike="noStrike">
                <a:solidFill>
                  <a:schemeClr val="dk2"/>
                </a:solidFill>
                <a:latin typeface="Century Gothic"/>
                <a:ea typeface="Century Gothic"/>
                <a:cs typeface="Century Gothic"/>
                <a:sym typeface="Century Gothic"/>
              </a:defRPr>
            </a:lvl8pPr>
            <a:lvl9pPr lvl="8" marR="0" rtl="0" algn="l">
              <a:spcBef>
                <a:spcPts val="400"/>
              </a:spcBef>
              <a:spcAft>
                <a:spcPts val="0"/>
              </a:spcAft>
              <a:buClr>
                <a:schemeClr val="accent1"/>
              </a:buClr>
              <a:buSzPts val="1520"/>
              <a:buFont typeface="Noto Sans Symbols"/>
              <a:buNone/>
              <a:defRPr b="0" i="0" sz="2000" u="none" cap="none" strike="noStrike">
                <a:solidFill>
                  <a:schemeClr val="dk2"/>
                </a:solidFill>
                <a:latin typeface="Century Gothic"/>
                <a:ea typeface="Century Gothic"/>
                <a:cs typeface="Century Gothic"/>
                <a:sym typeface="Century Gothic"/>
              </a:defRPr>
            </a:lvl9pPr>
          </a:lstStyle>
          <a:p/>
        </p:txBody>
      </p:sp>
      <p:sp>
        <p:nvSpPr>
          <p:cNvPr id="289" name="Google Shape;289;p41"/>
          <p:cNvSpPr txBox="1"/>
          <p:nvPr>
            <p:ph idx="1" type="body"/>
          </p:nvPr>
        </p:nvSpPr>
        <p:spPr>
          <a:xfrm>
            <a:off x="4734630" y="3099816"/>
            <a:ext cx="3300600" cy="11397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accent1"/>
              </a:buClr>
              <a:buSzPts val="1216"/>
              <a:buFont typeface="Noto Sans Symbols"/>
              <a:buNone/>
              <a:defRPr b="0" i="0" sz="1600" u="none" cap="none" strike="noStrike">
                <a:solidFill>
                  <a:srgbClr val="424242"/>
                </a:solidFill>
                <a:latin typeface="Century Gothic"/>
                <a:ea typeface="Century Gothic"/>
                <a:cs typeface="Century Gothic"/>
                <a:sym typeface="Century Gothic"/>
              </a:defRPr>
            </a:lvl1pPr>
            <a:lvl2pPr indent="-228600" lvl="1" marL="914400" marR="0" rtl="0" algn="l">
              <a:spcBef>
                <a:spcPts val="240"/>
              </a:spcBef>
              <a:spcAft>
                <a:spcPts val="0"/>
              </a:spcAft>
              <a:buClr>
                <a:schemeClr val="accent1"/>
              </a:buClr>
              <a:buSzPts val="912"/>
              <a:buFont typeface="Noto Sans Symbols"/>
              <a:buNone/>
              <a:defRPr b="0" i="0" sz="1200" u="none" cap="none" strike="noStrike">
                <a:solidFill>
                  <a:schemeClr val="dk2"/>
                </a:solidFill>
                <a:latin typeface="Century Gothic"/>
                <a:ea typeface="Century Gothic"/>
                <a:cs typeface="Century Gothic"/>
                <a:sym typeface="Century Gothic"/>
              </a:defRPr>
            </a:lvl2pPr>
            <a:lvl3pPr indent="-228600" lvl="2" marL="1371600" marR="0" rtl="0" algn="l">
              <a:spcBef>
                <a:spcPts val="200"/>
              </a:spcBef>
              <a:spcAft>
                <a:spcPts val="0"/>
              </a:spcAft>
              <a:buClr>
                <a:schemeClr val="accent1"/>
              </a:buClr>
              <a:buSzPts val="760"/>
              <a:buFont typeface="Noto Sans Symbols"/>
              <a:buNone/>
              <a:defRPr b="0" i="0" sz="1000" u="none" cap="none" strike="noStrike">
                <a:solidFill>
                  <a:schemeClr val="dk2"/>
                </a:solidFill>
                <a:latin typeface="Century Gothic"/>
                <a:ea typeface="Century Gothic"/>
                <a:cs typeface="Century Gothic"/>
                <a:sym typeface="Century Gothic"/>
              </a:defRPr>
            </a:lvl3pPr>
            <a:lvl4pPr indent="-228600" lvl="3" marL="18288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4pPr>
            <a:lvl5pPr indent="-228600" lvl="4" marL="22860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5pPr>
            <a:lvl6pPr indent="-228600" lvl="5" marL="27432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6pPr>
            <a:lvl7pPr indent="-228600" lvl="6" marL="32004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7pPr>
            <a:lvl8pPr indent="-228600" lvl="7" marL="36576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8pPr>
            <a:lvl9pPr indent="-228600" lvl="8" marL="41148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9pPr>
          </a:lstStyle>
          <a:p/>
        </p:txBody>
      </p:sp>
      <p:sp>
        <p:nvSpPr>
          <p:cNvPr id="290" name="Google Shape;290;p41"/>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91" name="Google Shape;291;p41"/>
          <p:cNvSpPr txBox="1"/>
          <p:nvPr>
            <p:ph idx="11" type="ftr"/>
          </p:nvPr>
        </p:nvSpPr>
        <p:spPr>
          <a:xfrm>
            <a:off x="4641448" y="4293626"/>
            <a:ext cx="34938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92" name="Google Shape;292;p41"/>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3" name="Shape 293"/>
        <p:cNvGrpSpPr/>
        <p:nvPr/>
      </p:nvGrpSpPr>
      <p:grpSpPr>
        <a:xfrm>
          <a:off x="0" y="0"/>
          <a:ext cx="0" cy="0"/>
          <a:chOff x="0" y="0"/>
          <a:chExt cx="0" cy="0"/>
        </a:xfrm>
      </p:grpSpPr>
      <p:sp>
        <p:nvSpPr>
          <p:cNvPr id="294" name="Google Shape;294;p42"/>
          <p:cNvSpPr txBox="1"/>
          <p:nvPr>
            <p:ph type="title"/>
          </p:nvPr>
        </p:nvSpPr>
        <p:spPr>
          <a:xfrm>
            <a:off x="1043490" y="770748"/>
            <a:ext cx="7024800" cy="8574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4000"/>
              <a:buFont typeface="Century Gothic"/>
              <a:buNone/>
              <a:defRPr b="0" i="0" sz="4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95" name="Google Shape;295;p42"/>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96" name="Google Shape;296;p42"/>
          <p:cNvSpPr txBox="1"/>
          <p:nvPr>
            <p:ph idx="11" type="ftr"/>
          </p:nvPr>
        </p:nvSpPr>
        <p:spPr>
          <a:xfrm>
            <a:off x="4641448" y="4389120"/>
            <a:ext cx="35022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97" name="Google Shape;297;p42"/>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
        <p:nvSpPr>
          <p:cNvPr id="298" name="Google Shape;298;p42"/>
          <p:cNvSpPr txBox="1"/>
          <p:nvPr>
            <p:ph idx="1" type="body"/>
          </p:nvPr>
        </p:nvSpPr>
        <p:spPr>
          <a:xfrm>
            <a:off x="1042416" y="1735074"/>
            <a:ext cx="3420000" cy="26196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299" name="Google Shape;299;p42"/>
          <p:cNvSpPr txBox="1"/>
          <p:nvPr>
            <p:ph idx="2" type="body"/>
          </p:nvPr>
        </p:nvSpPr>
        <p:spPr>
          <a:xfrm>
            <a:off x="4645152" y="1735073"/>
            <a:ext cx="3420000" cy="26196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00" name="Shape 300"/>
        <p:cNvGrpSpPr/>
        <p:nvPr/>
      </p:nvGrpSpPr>
      <p:grpSpPr>
        <a:xfrm>
          <a:off x="0" y="0"/>
          <a:ext cx="0" cy="0"/>
          <a:chOff x="0" y="0"/>
          <a:chExt cx="0" cy="0"/>
        </a:xfrm>
      </p:grpSpPr>
      <p:sp>
        <p:nvSpPr>
          <p:cNvPr id="301" name="Google Shape;301;p43"/>
          <p:cNvSpPr txBox="1"/>
          <p:nvPr>
            <p:ph type="title"/>
          </p:nvPr>
        </p:nvSpPr>
        <p:spPr>
          <a:xfrm>
            <a:off x="1043490" y="770748"/>
            <a:ext cx="7024800" cy="8574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4000"/>
              <a:buFont typeface="Century Gothic"/>
              <a:buNone/>
              <a:defRPr b="0" i="0" sz="4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02" name="Google Shape;302;p43"/>
          <p:cNvSpPr txBox="1"/>
          <p:nvPr>
            <p:ph idx="1" type="body"/>
          </p:nvPr>
        </p:nvSpPr>
        <p:spPr>
          <a:xfrm>
            <a:off x="1412111" y="1737007"/>
            <a:ext cx="3057000" cy="4800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accent1"/>
              </a:buClr>
              <a:buSzPts val="1824"/>
              <a:buFont typeface="Noto Sans Symbols"/>
              <a:buNone/>
              <a:defRPr b="1" i="0" sz="2400" u="none" cap="none" strike="noStrike">
                <a:solidFill>
                  <a:schemeClr val="accent1"/>
                </a:solidFill>
                <a:latin typeface="Century Gothic"/>
                <a:ea typeface="Century Gothic"/>
                <a:cs typeface="Century Gothic"/>
                <a:sym typeface="Century Gothic"/>
              </a:defRPr>
            </a:lvl1pPr>
            <a:lvl2pPr indent="-228600" lvl="1" marL="914400" marR="0" rtl="0" algn="l">
              <a:spcBef>
                <a:spcPts val="400"/>
              </a:spcBef>
              <a:spcAft>
                <a:spcPts val="0"/>
              </a:spcAft>
              <a:buClr>
                <a:schemeClr val="accent1"/>
              </a:buClr>
              <a:buSzPts val="1520"/>
              <a:buFont typeface="Noto Sans Symbols"/>
              <a:buNone/>
              <a:defRPr b="1" i="0" sz="2000" u="none" cap="none" strike="noStrike">
                <a:solidFill>
                  <a:schemeClr val="dk2"/>
                </a:solidFill>
                <a:latin typeface="Century Gothic"/>
                <a:ea typeface="Century Gothic"/>
                <a:cs typeface="Century Gothic"/>
                <a:sym typeface="Century Gothic"/>
              </a:defRPr>
            </a:lvl2pPr>
            <a:lvl3pPr indent="-228600" lvl="2" marL="1371600" marR="0" rtl="0" algn="l">
              <a:spcBef>
                <a:spcPts val="360"/>
              </a:spcBef>
              <a:spcAft>
                <a:spcPts val="0"/>
              </a:spcAft>
              <a:buClr>
                <a:schemeClr val="accent1"/>
              </a:buClr>
              <a:buSzPts val="1368"/>
              <a:buFont typeface="Noto Sans Symbols"/>
              <a:buNone/>
              <a:defRPr b="1" i="0" sz="1800" u="none" cap="none" strike="noStrike">
                <a:solidFill>
                  <a:schemeClr val="dk2"/>
                </a:solidFill>
                <a:latin typeface="Century Gothic"/>
                <a:ea typeface="Century Gothic"/>
                <a:cs typeface="Century Gothic"/>
                <a:sym typeface="Century Gothic"/>
              </a:defRPr>
            </a:lvl3pPr>
            <a:lvl4pPr indent="-228600" lvl="3" marL="18288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4pPr>
            <a:lvl5pPr indent="-228600" lvl="4" marL="22860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5pPr>
            <a:lvl6pPr indent="-228600" lvl="5" marL="27432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6pPr>
            <a:lvl7pPr indent="-228600" lvl="6" marL="32004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7pPr>
            <a:lvl8pPr indent="-228600" lvl="7" marL="36576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8pPr>
            <a:lvl9pPr indent="-228600" lvl="8" marL="41148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9pPr>
          </a:lstStyle>
          <a:p/>
        </p:txBody>
      </p:sp>
      <p:sp>
        <p:nvSpPr>
          <p:cNvPr id="303" name="Google Shape;303;p43"/>
          <p:cNvSpPr txBox="1"/>
          <p:nvPr>
            <p:ph idx="2" type="body"/>
          </p:nvPr>
        </p:nvSpPr>
        <p:spPr>
          <a:xfrm>
            <a:off x="1041721" y="2231020"/>
            <a:ext cx="3420000" cy="21270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25119" lvl="1" marL="9144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2pPr>
            <a:lvl3pPr indent="-315467" lvl="2" marL="13716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3pPr>
            <a:lvl4pPr indent="-305816" lvl="3" marL="18288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305816" lvl="5" marL="27432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6pPr>
            <a:lvl7pPr indent="-305816" lvl="6" marL="32004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7pPr>
            <a:lvl8pPr indent="-305815" lvl="7" marL="36576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8pPr>
            <a:lvl9pPr indent="-305815" lvl="8" marL="41148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9pPr>
          </a:lstStyle>
          <a:p/>
        </p:txBody>
      </p:sp>
      <p:sp>
        <p:nvSpPr>
          <p:cNvPr id="304" name="Google Shape;304;p43"/>
          <p:cNvSpPr txBox="1"/>
          <p:nvPr>
            <p:ph idx="3" type="body"/>
          </p:nvPr>
        </p:nvSpPr>
        <p:spPr>
          <a:xfrm>
            <a:off x="5011837" y="1737007"/>
            <a:ext cx="3055800" cy="4800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accent1"/>
              </a:buClr>
              <a:buSzPts val="1824"/>
              <a:buFont typeface="Noto Sans Symbols"/>
              <a:buNone/>
              <a:defRPr b="1" i="0" sz="2400" u="none" cap="none" strike="noStrike">
                <a:solidFill>
                  <a:schemeClr val="accent1"/>
                </a:solidFill>
                <a:latin typeface="Century Gothic"/>
                <a:ea typeface="Century Gothic"/>
                <a:cs typeface="Century Gothic"/>
                <a:sym typeface="Century Gothic"/>
              </a:defRPr>
            </a:lvl1pPr>
            <a:lvl2pPr indent="-228600" lvl="1" marL="914400" marR="0" rtl="0" algn="l">
              <a:spcBef>
                <a:spcPts val="400"/>
              </a:spcBef>
              <a:spcAft>
                <a:spcPts val="0"/>
              </a:spcAft>
              <a:buClr>
                <a:schemeClr val="accent1"/>
              </a:buClr>
              <a:buSzPts val="1520"/>
              <a:buFont typeface="Noto Sans Symbols"/>
              <a:buNone/>
              <a:defRPr b="1" i="0" sz="2000" u="none" cap="none" strike="noStrike">
                <a:solidFill>
                  <a:schemeClr val="dk2"/>
                </a:solidFill>
                <a:latin typeface="Century Gothic"/>
                <a:ea typeface="Century Gothic"/>
                <a:cs typeface="Century Gothic"/>
                <a:sym typeface="Century Gothic"/>
              </a:defRPr>
            </a:lvl2pPr>
            <a:lvl3pPr indent="-228600" lvl="2" marL="1371600" marR="0" rtl="0" algn="l">
              <a:spcBef>
                <a:spcPts val="360"/>
              </a:spcBef>
              <a:spcAft>
                <a:spcPts val="0"/>
              </a:spcAft>
              <a:buClr>
                <a:schemeClr val="accent1"/>
              </a:buClr>
              <a:buSzPts val="1368"/>
              <a:buFont typeface="Noto Sans Symbols"/>
              <a:buNone/>
              <a:defRPr b="1" i="0" sz="1800" u="none" cap="none" strike="noStrike">
                <a:solidFill>
                  <a:schemeClr val="dk2"/>
                </a:solidFill>
                <a:latin typeface="Century Gothic"/>
                <a:ea typeface="Century Gothic"/>
                <a:cs typeface="Century Gothic"/>
                <a:sym typeface="Century Gothic"/>
              </a:defRPr>
            </a:lvl3pPr>
            <a:lvl4pPr indent="-228600" lvl="3" marL="18288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4pPr>
            <a:lvl5pPr indent="-228600" lvl="4" marL="22860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5pPr>
            <a:lvl6pPr indent="-228600" lvl="5" marL="27432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6pPr>
            <a:lvl7pPr indent="-228600" lvl="6" marL="32004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7pPr>
            <a:lvl8pPr indent="-228600" lvl="7" marL="36576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8pPr>
            <a:lvl9pPr indent="-228600" lvl="8" marL="41148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9pPr>
          </a:lstStyle>
          <a:p/>
        </p:txBody>
      </p:sp>
      <p:sp>
        <p:nvSpPr>
          <p:cNvPr id="305" name="Google Shape;305;p43"/>
          <p:cNvSpPr txBox="1"/>
          <p:nvPr>
            <p:ph idx="4" type="body"/>
          </p:nvPr>
        </p:nvSpPr>
        <p:spPr>
          <a:xfrm>
            <a:off x="4645152" y="2231020"/>
            <a:ext cx="3420000" cy="21270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25119" lvl="1" marL="9144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2pPr>
            <a:lvl3pPr indent="-315467" lvl="2" marL="13716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3pPr>
            <a:lvl4pPr indent="-305816" lvl="3" marL="18288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305816" lvl="5" marL="27432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6pPr>
            <a:lvl7pPr indent="-305816" lvl="6" marL="32004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7pPr>
            <a:lvl8pPr indent="-305815" lvl="7" marL="36576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8pPr>
            <a:lvl9pPr indent="-305815" lvl="8" marL="41148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9pPr>
          </a:lstStyle>
          <a:p/>
        </p:txBody>
      </p:sp>
      <p:sp>
        <p:nvSpPr>
          <p:cNvPr id="306" name="Google Shape;306;p43"/>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07" name="Google Shape;307;p43"/>
          <p:cNvSpPr txBox="1"/>
          <p:nvPr>
            <p:ph idx="11" type="ftr"/>
          </p:nvPr>
        </p:nvSpPr>
        <p:spPr>
          <a:xfrm>
            <a:off x="4641448" y="4389120"/>
            <a:ext cx="35022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08" name="Google Shape;308;p43"/>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309" name="Shape 309"/>
        <p:cNvGrpSpPr/>
        <p:nvPr/>
      </p:nvGrpSpPr>
      <p:grpSpPr>
        <a:xfrm>
          <a:off x="0" y="0"/>
          <a:ext cx="0" cy="0"/>
          <a:chOff x="0" y="0"/>
          <a:chExt cx="0" cy="0"/>
        </a:xfrm>
      </p:grpSpPr>
      <p:grpSp>
        <p:nvGrpSpPr>
          <p:cNvPr id="310" name="Google Shape;310;p44"/>
          <p:cNvGrpSpPr/>
          <p:nvPr/>
        </p:nvGrpSpPr>
        <p:grpSpPr>
          <a:xfrm>
            <a:off x="-645041" y="0"/>
            <a:ext cx="10458613" cy="5337692"/>
            <a:chOff x="-645041" y="0"/>
            <a:chExt cx="10458613" cy="7116923"/>
          </a:xfrm>
        </p:grpSpPr>
        <p:grpSp>
          <p:nvGrpSpPr>
            <p:cNvPr id="311" name="Google Shape;311;p44"/>
            <p:cNvGrpSpPr/>
            <p:nvPr/>
          </p:nvGrpSpPr>
          <p:grpSpPr>
            <a:xfrm>
              <a:off x="0" y="0"/>
              <a:ext cx="9144000" cy="6858000"/>
              <a:chOff x="0" y="0"/>
              <a:chExt cx="9144000" cy="6858000"/>
            </a:xfrm>
          </p:grpSpPr>
          <p:grpSp>
            <p:nvGrpSpPr>
              <p:cNvPr id="312" name="Google Shape;312;p44"/>
              <p:cNvGrpSpPr/>
              <p:nvPr/>
            </p:nvGrpSpPr>
            <p:grpSpPr>
              <a:xfrm>
                <a:off x="0" y="0"/>
                <a:ext cx="2514600" cy="6858000"/>
                <a:chOff x="0" y="0"/>
                <a:chExt cx="2514600" cy="6858000"/>
              </a:xfrm>
            </p:grpSpPr>
            <p:sp>
              <p:nvSpPr>
                <p:cNvPr id="313" name="Google Shape;313;p44"/>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14" name="Google Shape;314;p44"/>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15" name="Google Shape;315;p44"/>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grpSp>
            <p:nvGrpSpPr>
              <p:cNvPr id="316" name="Google Shape;316;p44"/>
              <p:cNvGrpSpPr/>
              <p:nvPr/>
            </p:nvGrpSpPr>
            <p:grpSpPr>
              <a:xfrm>
                <a:off x="422910" y="0"/>
                <a:ext cx="2514600" cy="6858000"/>
                <a:chOff x="0" y="0"/>
                <a:chExt cx="2514600" cy="6858000"/>
              </a:xfrm>
            </p:grpSpPr>
            <p:sp>
              <p:nvSpPr>
                <p:cNvPr id="317" name="Google Shape;317;p44"/>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18" name="Google Shape;318;p44"/>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19" name="Google Shape;319;p44"/>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grpSp>
            <p:nvGrpSpPr>
              <p:cNvPr id="320" name="Google Shape;320;p44"/>
              <p:cNvGrpSpPr/>
              <p:nvPr/>
            </p:nvGrpSpPr>
            <p:grpSpPr>
              <a:xfrm rot="10800000">
                <a:off x="6629400" y="0"/>
                <a:ext cx="2514600" cy="6858000"/>
                <a:chOff x="0" y="0"/>
                <a:chExt cx="2514600" cy="6858000"/>
              </a:xfrm>
            </p:grpSpPr>
            <p:sp>
              <p:nvSpPr>
                <p:cNvPr id="321" name="Google Shape;321;p44"/>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2" name="Google Shape;322;p44"/>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3" name="Google Shape;323;p44"/>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324" name="Google Shape;324;p44"/>
              <p:cNvSpPr/>
              <p:nvPr/>
            </p:nvSpPr>
            <p:spPr>
              <a:xfrm>
                <a:off x="3810000" y="0"/>
                <a:ext cx="28194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5" name="Google Shape;325;p44"/>
              <p:cNvSpPr/>
              <p:nvPr/>
            </p:nvSpPr>
            <p:spPr>
              <a:xfrm>
                <a:off x="289560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6" name="Google Shape;326;p44"/>
              <p:cNvSpPr/>
              <p:nvPr/>
            </p:nvSpPr>
            <p:spPr>
              <a:xfrm>
                <a:off x="31242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327" name="Google Shape;327;p44"/>
            <p:cNvSpPr/>
            <p:nvPr/>
          </p:nvSpPr>
          <p:spPr>
            <a:xfrm>
              <a:off x="-11875" y="5035138"/>
              <a:ext cx="9144000" cy="1175700"/>
            </a:xfrm>
            <a:custGeom>
              <a:rect b="b" l="l" r="r" t="t"/>
              <a:pathLst>
                <a:path extrusionOk="0" h="120000" w="120000">
                  <a:moveTo>
                    <a:pt x="0" y="113939"/>
                  </a:moveTo>
                  <a:cubicBezTo>
                    <a:pt x="6480" y="116969"/>
                    <a:pt x="12961" y="120000"/>
                    <a:pt x="21974" y="118787"/>
                  </a:cubicBezTo>
                  <a:cubicBezTo>
                    <a:pt x="30986" y="117575"/>
                    <a:pt x="42051" y="116161"/>
                    <a:pt x="54077" y="106666"/>
                  </a:cubicBezTo>
                  <a:cubicBezTo>
                    <a:pt x="66103" y="97171"/>
                    <a:pt x="83142" y="79595"/>
                    <a:pt x="94129" y="61818"/>
                  </a:cubicBezTo>
                  <a:cubicBezTo>
                    <a:pt x="105116" y="44040"/>
                    <a:pt x="116363" y="15757"/>
                    <a:pt x="120000" y="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28" name="Google Shape;328;p44"/>
            <p:cNvSpPr/>
            <p:nvPr/>
          </p:nvSpPr>
          <p:spPr>
            <a:xfrm>
              <a:off x="-11875" y="3467595"/>
              <a:ext cx="9144000" cy="890700"/>
            </a:xfrm>
            <a:custGeom>
              <a:rect b="b" l="l" r="r" t="t"/>
              <a:pathLst>
                <a:path extrusionOk="0" h="120000" w="120000">
                  <a:moveTo>
                    <a:pt x="0" y="120000"/>
                  </a:moveTo>
                  <a:cubicBezTo>
                    <a:pt x="3454" y="101199"/>
                    <a:pt x="6909" y="82399"/>
                    <a:pt x="13714" y="63999"/>
                  </a:cubicBezTo>
                  <a:cubicBezTo>
                    <a:pt x="20519" y="45600"/>
                    <a:pt x="30181" y="18666"/>
                    <a:pt x="40831" y="9600"/>
                  </a:cubicBezTo>
                  <a:cubicBezTo>
                    <a:pt x="51480" y="533"/>
                    <a:pt x="64415" y="0"/>
                    <a:pt x="77610" y="9600"/>
                  </a:cubicBezTo>
                  <a:cubicBezTo>
                    <a:pt x="90805" y="19200"/>
                    <a:pt x="112805" y="57600"/>
                    <a:pt x="120000" y="6720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29" name="Google Shape;329;p44"/>
            <p:cNvSpPr/>
            <p:nvPr/>
          </p:nvSpPr>
          <p:spPr>
            <a:xfrm>
              <a:off x="-23751" y="5640779"/>
              <a:ext cx="3004500" cy="1211400"/>
            </a:xfrm>
            <a:custGeom>
              <a:rect b="b" l="l" r="r" t="t"/>
              <a:pathLst>
                <a:path extrusionOk="0" h="120000" w="120000">
                  <a:moveTo>
                    <a:pt x="0" y="0"/>
                  </a:moveTo>
                  <a:cubicBezTo>
                    <a:pt x="44071" y="49705"/>
                    <a:pt x="88142" y="99411"/>
                    <a:pt x="120000" y="12000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30" name="Google Shape;330;p44"/>
            <p:cNvSpPr/>
            <p:nvPr/>
          </p:nvSpPr>
          <p:spPr>
            <a:xfrm>
              <a:off x="-11875" y="5284519"/>
              <a:ext cx="9144000" cy="1478400"/>
            </a:xfrm>
            <a:custGeom>
              <a:rect b="b" l="l" r="r" t="t"/>
              <a:pathLst>
                <a:path extrusionOk="0" h="120000" w="120000">
                  <a:moveTo>
                    <a:pt x="0" y="0"/>
                  </a:moveTo>
                  <a:cubicBezTo>
                    <a:pt x="3753" y="8112"/>
                    <a:pt x="7506" y="16224"/>
                    <a:pt x="14493" y="27951"/>
                  </a:cubicBezTo>
                  <a:cubicBezTo>
                    <a:pt x="21480" y="39678"/>
                    <a:pt x="31922" y="57670"/>
                    <a:pt x="41922" y="70361"/>
                  </a:cubicBezTo>
                  <a:cubicBezTo>
                    <a:pt x="51922" y="83052"/>
                    <a:pt x="64571" y="96224"/>
                    <a:pt x="74493" y="104096"/>
                  </a:cubicBezTo>
                  <a:cubicBezTo>
                    <a:pt x="84415" y="111967"/>
                    <a:pt x="95116" y="115180"/>
                    <a:pt x="101454" y="117590"/>
                  </a:cubicBezTo>
                  <a:cubicBezTo>
                    <a:pt x="107792" y="120000"/>
                    <a:pt x="109428" y="118875"/>
                    <a:pt x="112519" y="118554"/>
                  </a:cubicBezTo>
                  <a:cubicBezTo>
                    <a:pt x="115610" y="118232"/>
                    <a:pt x="117805" y="116947"/>
                    <a:pt x="120000" y="115662"/>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31" name="Google Shape;331;p44"/>
            <p:cNvSpPr/>
            <p:nvPr/>
          </p:nvSpPr>
          <p:spPr>
            <a:xfrm>
              <a:off x="2137558" y="5132120"/>
              <a:ext cx="6982800" cy="1719900"/>
            </a:xfrm>
            <a:custGeom>
              <a:rect b="b" l="l" r="r" t="t"/>
              <a:pathLst>
                <a:path extrusionOk="0" h="120000" w="120000">
                  <a:moveTo>
                    <a:pt x="0" y="120000"/>
                  </a:moveTo>
                  <a:cubicBezTo>
                    <a:pt x="2789" y="107226"/>
                    <a:pt x="5578" y="94453"/>
                    <a:pt x="9387" y="82715"/>
                  </a:cubicBezTo>
                  <a:cubicBezTo>
                    <a:pt x="13197" y="70978"/>
                    <a:pt x="18469" y="58273"/>
                    <a:pt x="22857" y="49574"/>
                  </a:cubicBezTo>
                  <a:cubicBezTo>
                    <a:pt x="27244" y="40874"/>
                    <a:pt x="29931" y="37007"/>
                    <a:pt x="35714" y="30517"/>
                  </a:cubicBezTo>
                  <a:cubicBezTo>
                    <a:pt x="41496" y="24027"/>
                    <a:pt x="52040" y="14913"/>
                    <a:pt x="57551" y="10632"/>
                  </a:cubicBezTo>
                  <a:cubicBezTo>
                    <a:pt x="63061" y="6352"/>
                    <a:pt x="63911" y="6490"/>
                    <a:pt x="68775" y="4833"/>
                  </a:cubicBezTo>
                  <a:cubicBezTo>
                    <a:pt x="73639" y="3176"/>
                    <a:pt x="81326" y="1380"/>
                    <a:pt x="86734" y="690"/>
                  </a:cubicBezTo>
                  <a:cubicBezTo>
                    <a:pt x="92142" y="0"/>
                    <a:pt x="101224" y="690"/>
                    <a:pt x="101224" y="690"/>
                  </a:cubicBezTo>
                  <a:lnTo>
                    <a:pt x="111632" y="690"/>
                  </a:lnTo>
                  <a:cubicBezTo>
                    <a:pt x="114523" y="966"/>
                    <a:pt x="117176" y="1933"/>
                    <a:pt x="118571" y="2347"/>
                  </a:cubicBezTo>
                  <a:cubicBezTo>
                    <a:pt x="119965" y="2761"/>
                    <a:pt x="119489" y="2623"/>
                    <a:pt x="120000" y="3176"/>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32" name="Google Shape;332;p44"/>
            <p:cNvSpPr/>
            <p:nvPr/>
          </p:nvSpPr>
          <p:spPr>
            <a:xfrm rot="1799950">
              <a:off x="2996127" y="2859222"/>
              <a:ext cx="1601441" cy="1388149"/>
            </a:xfrm>
            <a:prstGeom prst="hexagon">
              <a:avLst>
                <a:gd fmla="val 28544" name="adj"/>
                <a:gd fmla="val 115470" name="vf"/>
              </a:avLst>
            </a:pr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3" name="Google Shape;333;p44"/>
            <p:cNvSpPr/>
            <p:nvPr/>
          </p:nvSpPr>
          <p:spPr>
            <a:xfrm rot="1799950">
              <a:off x="3720027" y="412604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4" name="Google Shape;334;p44"/>
            <p:cNvSpPr/>
            <p:nvPr/>
          </p:nvSpPr>
          <p:spPr>
            <a:xfrm rot="1799950">
              <a:off x="3729553" y="1592397"/>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5" name="Google Shape;335;p44"/>
            <p:cNvSpPr/>
            <p:nvPr/>
          </p:nvSpPr>
          <p:spPr>
            <a:xfrm rot="1799950">
              <a:off x="2977077" y="325573"/>
              <a:ext cx="1601441" cy="1388149"/>
            </a:xfrm>
            <a:prstGeom prst="hexagon">
              <a:avLst>
                <a:gd fmla="val 28544" name="adj"/>
                <a:gd fmla="val 115470" name="vf"/>
              </a:avLst>
            </a:prstGeom>
            <a:solidFill>
              <a:schemeClr val="lt1">
                <a:alpha val="3920"/>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6" name="Google Shape;336;p44"/>
            <p:cNvSpPr/>
            <p:nvPr/>
          </p:nvSpPr>
          <p:spPr>
            <a:xfrm rot="1799950">
              <a:off x="4462976" y="5383348"/>
              <a:ext cx="1601441" cy="1388149"/>
            </a:xfrm>
            <a:prstGeom prst="hexagon">
              <a:avLst>
                <a:gd fmla="val 28544" name="adj"/>
                <a:gd fmla="val 115470" name="vf"/>
              </a:avLst>
            </a:prstGeom>
            <a:solidFill>
              <a:schemeClr val="lt1">
                <a:alpha val="588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7" name="Google Shape;337;p44"/>
            <p:cNvSpPr/>
            <p:nvPr/>
          </p:nvSpPr>
          <p:spPr>
            <a:xfrm rot="1799498">
              <a:off x="-382400" y="4201423"/>
              <a:ext cx="1261519" cy="1388149"/>
            </a:xfrm>
            <a:custGeom>
              <a:rect b="b" l="l" r="r" t="t"/>
              <a:pathLst>
                <a:path extrusionOk="0" h="120000" w="120000">
                  <a:moveTo>
                    <a:pt x="0" y="9084"/>
                  </a:moveTo>
                  <a:lnTo>
                    <a:pt x="5360" y="0"/>
                  </a:lnTo>
                  <a:lnTo>
                    <a:pt x="82305" y="0"/>
                  </a:lnTo>
                  <a:lnTo>
                    <a:pt x="120000" y="60000"/>
                  </a:lnTo>
                  <a:lnTo>
                    <a:pt x="82305" y="120000"/>
                  </a:lnTo>
                  <a:lnTo>
                    <a:pt x="70827" y="119970"/>
                  </a:lnTo>
                  <a:lnTo>
                    <a:pt x="0" y="9084"/>
                  </a:lnTo>
                  <a:close/>
                </a:path>
              </a:pathLst>
            </a:cu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8" name="Google Shape;338;p44"/>
            <p:cNvSpPr/>
            <p:nvPr/>
          </p:nvSpPr>
          <p:spPr>
            <a:xfrm rot="1799950">
              <a:off x="24327" y="540239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9" name="Google Shape;339;p44"/>
            <p:cNvSpPr/>
            <p:nvPr/>
          </p:nvSpPr>
          <p:spPr>
            <a:xfrm rot="1799950">
              <a:off x="52903" y="2849698"/>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0" name="Google Shape;340;p44"/>
            <p:cNvSpPr/>
            <p:nvPr/>
          </p:nvSpPr>
          <p:spPr>
            <a:xfrm rot="1799950">
              <a:off x="776802" y="4126047"/>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1" name="Google Shape;341;p44"/>
            <p:cNvSpPr/>
            <p:nvPr/>
          </p:nvSpPr>
          <p:spPr>
            <a:xfrm rot="1799950">
              <a:off x="1510227" y="5411923"/>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2" name="Google Shape;342;p44"/>
            <p:cNvSpPr/>
            <p:nvPr/>
          </p:nvSpPr>
          <p:spPr>
            <a:xfrm rot="1799950">
              <a:off x="1529278" y="2859222"/>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3" name="Google Shape;343;p44"/>
            <p:cNvSpPr/>
            <p:nvPr/>
          </p:nvSpPr>
          <p:spPr>
            <a:xfrm rot="1799950">
              <a:off x="795852" y="1563823"/>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4" name="Google Shape;344;p44"/>
            <p:cNvSpPr/>
            <p:nvPr/>
          </p:nvSpPr>
          <p:spPr>
            <a:xfrm rot="1799950">
              <a:off x="6806128" y="4145098"/>
              <a:ext cx="1601441" cy="1388149"/>
            </a:xfrm>
            <a:prstGeom prst="hexagon">
              <a:avLst>
                <a:gd fmla="val 28544" name="adj"/>
                <a:gd fmla="val 115470" name="vf"/>
              </a:avLst>
            </a:pr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5" name="Google Shape;345;p44"/>
            <p:cNvSpPr/>
            <p:nvPr/>
          </p:nvSpPr>
          <p:spPr>
            <a:xfrm rot="1799950">
              <a:off x="7549078" y="542144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6" name="Google Shape;346;p44"/>
            <p:cNvSpPr/>
            <p:nvPr/>
          </p:nvSpPr>
          <p:spPr>
            <a:xfrm rot="1799950">
              <a:off x="7549079" y="2868748"/>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7" name="Google Shape;347;p44"/>
            <p:cNvSpPr/>
            <p:nvPr/>
          </p:nvSpPr>
          <p:spPr>
            <a:xfrm rot="1799921">
              <a:off x="8306498" y="4055547"/>
              <a:ext cx="1243250" cy="1388149"/>
            </a:xfrm>
            <a:custGeom>
              <a:rect b="b" l="l" r="r" t="t"/>
              <a:pathLst>
                <a:path extrusionOk="0" h="120000" w="120000">
                  <a:moveTo>
                    <a:pt x="0" y="60000"/>
                  </a:moveTo>
                  <a:lnTo>
                    <a:pt x="38242" y="0"/>
                  </a:lnTo>
                  <a:lnTo>
                    <a:pt x="45748" y="347"/>
                  </a:lnTo>
                  <a:lnTo>
                    <a:pt x="120000" y="114618"/>
                  </a:lnTo>
                  <a:lnTo>
                    <a:pt x="116307" y="120000"/>
                  </a:lnTo>
                  <a:lnTo>
                    <a:pt x="38242" y="120000"/>
                  </a:lnTo>
                  <a:lnTo>
                    <a:pt x="0" y="60000"/>
                  </a:lnTo>
                  <a:close/>
                </a:path>
              </a:pathLst>
            </a:custGeom>
            <a:solidFill>
              <a:schemeClr val="lt1">
                <a:alpha val="392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8" name="Google Shape;348;p44"/>
            <p:cNvSpPr/>
            <p:nvPr/>
          </p:nvSpPr>
          <p:spPr>
            <a:xfrm rot="1800143">
              <a:off x="8306711" y="1511530"/>
              <a:ext cx="1241910" cy="1388819"/>
            </a:xfrm>
            <a:custGeom>
              <a:rect b="b" l="l" r="r" t="t"/>
              <a:pathLst>
                <a:path extrusionOk="0" h="120000" w="120000">
                  <a:moveTo>
                    <a:pt x="0" y="60025"/>
                  </a:moveTo>
                  <a:lnTo>
                    <a:pt x="38289" y="50"/>
                  </a:lnTo>
                  <a:lnTo>
                    <a:pt x="46575" y="0"/>
                  </a:lnTo>
                  <a:lnTo>
                    <a:pt x="120000" y="114391"/>
                  </a:lnTo>
                  <a:lnTo>
                    <a:pt x="116450" y="120000"/>
                  </a:lnTo>
                  <a:lnTo>
                    <a:pt x="38289" y="120000"/>
                  </a:lnTo>
                  <a:lnTo>
                    <a:pt x="0" y="60025"/>
                  </a:lnTo>
                  <a:close/>
                </a:path>
              </a:pathLst>
            </a:cu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349" name="Google Shape;349;p44"/>
          <p:cNvSpPr/>
          <p:nvPr/>
        </p:nvSpPr>
        <p:spPr>
          <a:xfrm>
            <a:off x="4561242" y="-16133"/>
            <a:ext cx="3679200" cy="4703700"/>
          </a:xfrm>
          <a:prstGeom prst="rect">
            <a:avLst/>
          </a:prstGeom>
          <a:solidFill>
            <a:srgbClr val="F5F5F5"/>
          </a:solidFill>
          <a:ln cap="flat" cmpd="sng" w="15875">
            <a:solidFill>
              <a:srgbClr val="74A50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0" name="Google Shape;350;p44"/>
          <p:cNvSpPr/>
          <p:nvPr/>
        </p:nvSpPr>
        <p:spPr>
          <a:xfrm>
            <a:off x="4649096" y="-16132"/>
            <a:ext cx="3505200" cy="46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1" name="Google Shape;351;p44"/>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52" name="Google Shape;352;p44"/>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
        <p:nvSpPr>
          <p:cNvPr id="353" name="Google Shape;353;p44"/>
          <p:cNvSpPr/>
          <p:nvPr/>
        </p:nvSpPr>
        <p:spPr>
          <a:xfrm>
            <a:off x="905571" y="451412"/>
            <a:ext cx="3562200" cy="42363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4" name="Google Shape;354;p44"/>
          <p:cNvSpPr txBox="1"/>
          <p:nvPr>
            <p:ph idx="1" type="body"/>
          </p:nvPr>
        </p:nvSpPr>
        <p:spPr>
          <a:xfrm>
            <a:off x="1145894" y="642395"/>
            <a:ext cx="3090300" cy="38631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325120" lvl="5" marL="27432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6pPr>
            <a:lvl7pPr indent="-325120" lvl="6" marL="32004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7pPr>
            <a:lvl8pPr indent="-325120" lvl="7" marL="3657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8pPr>
            <a:lvl9pPr indent="-325120" lvl="8" marL="41148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9pPr>
          </a:lstStyle>
          <a:p/>
        </p:txBody>
      </p:sp>
      <p:sp>
        <p:nvSpPr>
          <p:cNvPr id="355" name="Google Shape;355;p44"/>
          <p:cNvSpPr/>
          <p:nvPr/>
        </p:nvSpPr>
        <p:spPr>
          <a:xfrm>
            <a:off x="4650889" y="4566213"/>
            <a:ext cx="3505200" cy="61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6" name="Google Shape;356;p44"/>
          <p:cNvSpPr txBox="1"/>
          <p:nvPr>
            <p:ph idx="11" type="ftr"/>
          </p:nvPr>
        </p:nvSpPr>
        <p:spPr>
          <a:xfrm>
            <a:off x="4641448" y="4293626"/>
            <a:ext cx="34938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57" name="Google Shape;357;p44"/>
          <p:cNvSpPr txBox="1"/>
          <p:nvPr>
            <p:ph type="title"/>
          </p:nvPr>
        </p:nvSpPr>
        <p:spPr>
          <a:xfrm>
            <a:off x="4739833" y="1993075"/>
            <a:ext cx="3304500" cy="10974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58" name="Google Shape;358;p44"/>
          <p:cNvSpPr txBox="1"/>
          <p:nvPr>
            <p:ph idx="2" type="body"/>
          </p:nvPr>
        </p:nvSpPr>
        <p:spPr>
          <a:xfrm>
            <a:off x="4736592" y="3102746"/>
            <a:ext cx="3298800" cy="1138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accent1"/>
              </a:buClr>
              <a:buSzPts val="1216"/>
              <a:buFont typeface="Noto Sans Symbols"/>
              <a:buNone/>
              <a:defRPr b="0" i="0" sz="1600" u="none" cap="none" strike="noStrike">
                <a:solidFill>
                  <a:srgbClr val="424242"/>
                </a:solidFill>
                <a:latin typeface="Century Gothic"/>
                <a:ea typeface="Century Gothic"/>
                <a:cs typeface="Century Gothic"/>
                <a:sym typeface="Century Gothic"/>
              </a:defRPr>
            </a:lvl1pPr>
            <a:lvl2pPr indent="-228600" lvl="1" marL="914400" marR="0" rtl="0" algn="l">
              <a:spcBef>
                <a:spcPts val="240"/>
              </a:spcBef>
              <a:spcAft>
                <a:spcPts val="0"/>
              </a:spcAft>
              <a:buClr>
                <a:schemeClr val="accent1"/>
              </a:buClr>
              <a:buSzPts val="912"/>
              <a:buFont typeface="Noto Sans Symbols"/>
              <a:buNone/>
              <a:defRPr b="0" i="0" sz="1200" u="none" cap="none" strike="noStrike">
                <a:solidFill>
                  <a:schemeClr val="dk2"/>
                </a:solidFill>
                <a:latin typeface="Century Gothic"/>
                <a:ea typeface="Century Gothic"/>
                <a:cs typeface="Century Gothic"/>
                <a:sym typeface="Century Gothic"/>
              </a:defRPr>
            </a:lvl2pPr>
            <a:lvl3pPr indent="-228600" lvl="2" marL="1371600" marR="0" rtl="0" algn="l">
              <a:spcBef>
                <a:spcPts val="200"/>
              </a:spcBef>
              <a:spcAft>
                <a:spcPts val="0"/>
              </a:spcAft>
              <a:buClr>
                <a:schemeClr val="accent1"/>
              </a:buClr>
              <a:buSzPts val="760"/>
              <a:buFont typeface="Noto Sans Symbols"/>
              <a:buNone/>
              <a:defRPr b="0" i="0" sz="1000" u="none" cap="none" strike="noStrike">
                <a:solidFill>
                  <a:schemeClr val="dk2"/>
                </a:solidFill>
                <a:latin typeface="Century Gothic"/>
                <a:ea typeface="Century Gothic"/>
                <a:cs typeface="Century Gothic"/>
                <a:sym typeface="Century Gothic"/>
              </a:defRPr>
            </a:lvl3pPr>
            <a:lvl4pPr indent="-228600" lvl="3" marL="18288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4pPr>
            <a:lvl5pPr indent="-228600" lvl="4" marL="22860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5pPr>
            <a:lvl6pPr indent="-228600" lvl="5" marL="27432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6pPr>
            <a:lvl7pPr indent="-228600" lvl="6" marL="32004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7pPr>
            <a:lvl8pPr indent="-228600" lvl="7" marL="36576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8pPr>
            <a:lvl9pPr indent="-228600" lvl="8" marL="41148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9" name="Shape 359"/>
        <p:cNvGrpSpPr/>
        <p:nvPr/>
      </p:nvGrpSpPr>
      <p:grpSpPr>
        <a:xfrm>
          <a:off x="0" y="0"/>
          <a:ext cx="0" cy="0"/>
          <a:chOff x="0" y="0"/>
          <a:chExt cx="0" cy="0"/>
        </a:xfrm>
      </p:grpSpPr>
      <p:sp>
        <p:nvSpPr>
          <p:cNvPr id="360" name="Google Shape;360;p45"/>
          <p:cNvSpPr txBox="1"/>
          <p:nvPr>
            <p:ph type="title"/>
          </p:nvPr>
        </p:nvSpPr>
        <p:spPr>
          <a:xfrm>
            <a:off x="1258645" y="2175622"/>
            <a:ext cx="6637500" cy="10215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4000"/>
              <a:buFont typeface="Century Gothic"/>
              <a:buNone/>
              <a:defRPr b="0" i="0" sz="4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61" name="Google Shape;361;p45"/>
          <p:cNvSpPr txBox="1"/>
          <p:nvPr>
            <p:ph idx="1" type="body"/>
          </p:nvPr>
        </p:nvSpPr>
        <p:spPr>
          <a:xfrm>
            <a:off x="1258645" y="3200400"/>
            <a:ext cx="6637500" cy="114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00"/>
              </a:spcBef>
              <a:spcAft>
                <a:spcPts val="0"/>
              </a:spcAft>
              <a:buClr>
                <a:schemeClr val="accent1"/>
              </a:buClr>
              <a:buSzPts val="1520"/>
              <a:buFont typeface="Noto Sans Symbols"/>
              <a:buNone/>
              <a:defRPr b="0" i="0" sz="2000" u="none" cap="none" strike="noStrike">
                <a:solidFill>
                  <a:srgbClr val="888888"/>
                </a:solidFill>
                <a:latin typeface="Century Gothic"/>
                <a:ea typeface="Century Gothic"/>
                <a:cs typeface="Century Gothic"/>
                <a:sym typeface="Century Gothic"/>
              </a:defRPr>
            </a:lvl1pPr>
            <a:lvl2pPr indent="-228600" lvl="1" marL="914400" marR="0" rtl="0" algn="l">
              <a:spcBef>
                <a:spcPts val="360"/>
              </a:spcBef>
              <a:spcAft>
                <a:spcPts val="0"/>
              </a:spcAft>
              <a:buClr>
                <a:schemeClr val="accent1"/>
              </a:buClr>
              <a:buSzPts val="1368"/>
              <a:buFont typeface="Noto Sans Symbols"/>
              <a:buNone/>
              <a:defRPr b="0" i="0" sz="1800" u="none" cap="none" strike="noStrike">
                <a:solidFill>
                  <a:srgbClr val="888888"/>
                </a:solidFill>
                <a:latin typeface="Century Gothic"/>
                <a:ea typeface="Century Gothic"/>
                <a:cs typeface="Century Gothic"/>
                <a:sym typeface="Century Gothic"/>
              </a:defRPr>
            </a:lvl2pPr>
            <a:lvl3pPr indent="-228600" lvl="2" marL="1371600" marR="0" rtl="0" algn="l">
              <a:spcBef>
                <a:spcPts val="320"/>
              </a:spcBef>
              <a:spcAft>
                <a:spcPts val="0"/>
              </a:spcAft>
              <a:buClr>
                <a:schemeClr val="accent1"/>
              </a:buClr>
              <a:buSzPts val="1216"/>
              <a:buFont typeface="Noto Sans Symbols"/>
              <a:buNone/>
              <a:defRPr b="0" i="0" sz="1600" u="none" cap="none" strike="noStrike">
                <a:solidFill>
                  <a:srgbClr val="888888"/>
                </a:solidFill>
                <a:latin typeface="Century Gothic"/>
                <a:ea typeface="Century Gothic"/>
                <a:cs typeface="Century Gothic"/>
                <a:sym typeface="Century Gothic"/>
              </a:defRPr>
            </a:lvl3pPr>
            <a:lvl4pPr indent="-228600" lvl="3" marL="1828800" marR="0" rtl="0" algn="l">
              <a:spcBef>
                <a:spcPts val="280"/>
              </a:spcBef>
              <a:spcAft>
                <a:spcPts val="0"/>
              </a:spcAft>
              <a:buClr>
                <a:schemeClr val="accent1"/>
              </a:buClr>
              <a:buSzPts val="1064"/>
              <a:buFont typeface="Noto Sans Symbols"/>
              <a:buNone/>
              <a:defRPr b="0" i="0" sz="1400" u="none" cap="none" strike="noStrike">
                <a:solidFill>
                  <a:srgbClr val="888888"/>
                </a:solidFill>
                <a:latin typeface="Century Gothic"/>
                <a:ea typeface="Century Gothic"/>
                <a:cs typeface="Century Gothic"/>
                <a:sym typeface="Century Gothic"/>
              </a:defRPr>
            </a:lvl4pPr>
            <a:lvl5pPr indent="-228600" lvl="4" marL="2286000" marR="0" rtl="0" algn="l">
              <a:spcBef>
                <a:spcPts val="280"/>
              </a:spcBef>
              <a:spcAft>
                <a:spcPts val="0"/>
              </a:spcAft>
              <a:buClr>
                <a:schemeClr val="accent1"/>
              </a:buClr>
              <a:buSzPts val="1064"/>
              <a:buFont typeface="Noto Sans Symbols"/>
              <a:buNone/>
              <a:defRPr b="0" i="0" sz="1400" u="none" cap="none" strike="noStrike">
                <a:solidFill>
                  <a:srgbClr val="888888"/>
                </a:solidFill>
                <a:latin typeface="Century Gothic"/>
                <a:ea typeface="Century Gothic"/>
                <a:cs typeface="Century Gothic"/>
                <a:sym typeface="Century Gothic"/>
              </a:defRPr>
            </a:lvl5pPr>
            <a:lvl6pPr indent="-228600" lvl="5" marL="2743200" marR="0" rtl="0" algn="l">
              <a:spcBef>
                <a:spcPts val="280"/>
              </a:spcBef>
              <a:spcAft>
                <a:spcPts val="0"/>
              </a:spcAft>
              <a:buClr>
                <a:schemeClr val="accent1"/>
              </a:buClr>
              <a:buSzPts val="1064"/>
              <a:buFont typeface="Noto Sans Symbols"/>
              <a:buNone/>
              <a:defRPr b="0" i="0" sz="1400" u="none" cap="none" strike="noStrike">
                <a:solidFill>
                  <a:srgbClr val="888888"/>
                </a:solidFill>
                <a:latin typeface="Century Gothic"/>
                <a:ea typeface="Century Gothic"/>
                <a:cs typeface="Century Gothic"/>
                <a:sym typeface="Century Gothic"/>
              </a:defRPr>
            </a:lvl6pPr>
            <a:lvl7pPr indent="-228600" lvl="6" marL="3200400" marR="0" rtl="0" algn="l">
              <a:spcBef>
                <a:spcPts val="280"/>
              </a:spcBef>
              <a:spcAft>
                <a:spcPts val="0"/>
              </a:spcAft>
              <a:buClr>
                <a:schemeClr val="accent1"/>
              </a:buClr>
              <a:buSzPts val="1064"/>
              <a:buFont typeface="Noto Sans Symbols"/>
              <a:buNone/>
              <a:defRPr b="0" i="0" sz="1400" u="none" cap="none" strike="noStrike">
                <a:solidFill>
                  <a:srgbClr val="888888"/>
                </a:solidFill>
                <a:latin typeface="Century Gothic"/>
                <a:ea typeface="Century Gothic"/>
                <a:cs typeface="Century Gothic"/>
                <a:sym typeface="Century Gothic"/>
              </a:defRPr>
            </a:lvl7pPr>
            <a:lvl8pPr indent="-228600" lvl="7" marL="3657600" marR="0" rtl="0" algn="l">
              <a:spcBef>
                <a:spcPts val="280"/>
              </a:spcBef>
              <a:spcAft>
                <a:spcPts val="0"/>
              </a:spcAft>
              <a:buClr>
                <a:schemeClr val="accent1"/>
              </a:buClr>
              <a:buSzPts val="1064"/>
              <a:buFont typeface="Noto Sans Symbols"/>
              <a:buNone/>
              <a:defRPr b="0" i="0" sz="1400" u="none" cap="none" strike="noStrike">
                <a:solidFill>
                  <a:srgbClr val="888888"/>
                </a:solidFill>
                <a:latin typeface="Century Gothic"/>
                <a:ea typeface="Century Gothic"/>
                <a:cs typeface="Century Gothic"/>
                <a:sym typeface="Century Gothic"/>
              </a:defRPr>
            </a:lvl8pPr>
            <a:lvl9pPr indent="-228600" lvl="8" marL="4114800" marR="0" rtl="0" algn="l">
              <a:spcBef>
                <a:spcPts val="280"/>
              </a:spcBef>
              <a:spcAft>
                <a:spcPts val="0"/>
              </a:spcAft>
              <a:buClr>
                <a:schemeClr val="accent1"/>
              </a:buClr>
              <a:buSzPts val="1064"/>
              <a:buFont typeface="Noto Sans Symbols"/>
              <a:buNone/>
              <a:defRPr b="0" i="0" sz="1400" u="none" cap="none" strike="noStrike">
                <a:solidFill>
                  <a:srgbClr val="888888"/>
                </a:solidFill>
                <a:latin typeface="Century Gothic"/>
                <a:ea typeface="Century Gothic"/>
                <a:cs typeface="Century Gothic"/>
                <a:sym typeface="Century Gothic"/>
              </a:defRPr>
            </a:lvl9pPr>
          </a:lstStyle>
          <a:p/>
        </p:txBody>
      </p:sp>
      <p:sp>
        <p:nvSpPr>
          <p:cNvPr id="362" name="Google Shape;362;p45"/>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63" name="Google Shape;363;p45"/>
          <p:cNvSpPr txBox="1"/>
          <p:nvPr>
            <p:ph idx="11" type="ftr"/>
          </p:nvPr>
        </p:nvSpPr>
        <p:spPr>
          <a:xfrm>
            <a:off x="4641448" y="4389120"/>
            <a:ext cx="35022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64" name="Google Shape;364;p45"/>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5" name="Shape 365"/>
        <p:cNvGrpSpPr/>
        <p:nvPr/>
      </p:nvGrpSpPr>
      <p:grpSpPr>
        <a:xfrm>
          <a:off x="0" y="0"/>
          <a:ext cx="0" cy="0"/>
          <a:chOff x="0" y="0"/>
          <a:chExt cx="0" cy="0"/>
        </a:xfrm>
      </p:grpSpPr>
      <p:sp>
        <p:nvSpPr>
          <p:cNvPr id="366" name="Google Shape;366;p46"/>
          <p:cNvSpPr txBox="1"/>
          <p:nvPr>
            <p:ph type="title"/>
          </p:nvPr>
        </p:nvSpPr>
        <p:spPr>
          <a:xfrm>
            <a:off x="1043490" y="770748"/>
            <a:ext cx="7024800" cy="8574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4000"/>
              <a:buFont typeface="Century Gothic"/>
              <a:buNone/>
              <a:defRPr b="0" i="0" sz="4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67" name="Google Shape;367;p46"/>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68" name="Google Shape;368;p46"/>
          <p:cNvSpPr txBox="1"/>
          <p:nvPr>
            <p:ph idx="11" type="ftr"/>
          </p:nvPr>
        </p:nvSpPr>
        <p:spPr>
          <a:xfrm>
            <a:off x="4641448" y="4389120"/>
            <a:ext cx="35022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69" name="Google Shape;369;p46"/>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4 Content" type="fourObj">
  <p:cSld name="FOUR_OBJECTS">
    <p:spTree>
      <p:nvGrpSpPr>
        <p:cNvPr id="370" name="Shape 370"/>
        <p:cNvGrpSpPr/>
        <p:nvPr/>
      </p:nvGrpSpPr>
      <p:grpSpPr>
        <a:xfrm>
          <a:off x="0" y="0"/>
          <a:ext cx="0" cy="0"/>
          <a:chOff x="0" y="0"/>
          <a:chExt cx="0" cy="0"/>
        </a:xfrm>
      </p:grpSpPr>
      <p:sp>
        <p:nvSpPr>
          <p:cNvPr id="371" name="Google Shape;371;p47"/>
          <p:cNvSpPr txBox="1"/>
          <p:nvPr>
            <p:ph type="title"/>
          </p:nvPr>
        </p:nvSpPr>
        <p:spPr>
          <a:xfrm>
            <a:off x="685800" y="342900"/>
            <a:ext cx="7772400" cy="9717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4000"/>
              <a:buFont typeface="Century Gothic"/>
              <a:buNone/>
              <a:defRPr b="0" i="0" sz="4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72" name="Google Shape;372;p47"/>
          <p:cNvSpPr txBox="1"/>
          <p:nvPr>
            <p:ph idx="1" type="body"/>
          </p:nvPr>
        </p:nvSpPr>
        <p:spPr>
          <a:xfrm>
            <a:off x="685800" y="1485900"/>
            <a:ext cx="3810000" cy="14574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373" name="Google Shape;373;p47"/>
          <p:cNvSpPr txBox="1"/>
          <p:nvPr>
            <p:ph idx="2" type="body"/>
          </p:nvPr>
        </p:nvSpPr>
        <p:spPr>
          <a:xfrm>
            <a:off x="4648200" y="1485900"/>
            <a:ext cx="3810000" cy="14574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374" name="Google Shape;374;p47"/>
          <p:cNvSpPr txBox="1"/>
          <p:nvPr>
            <p:ph idx="3" type="body"/>
          </p:nvPr>
        </p:nvSpPr>
        <p:spPr>
          <a:xfrm>
            <a:off x="685800" y="3057525"/>
            <a:ext cx="3810000" cy="14574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375" name="Google Shape;375;p47"/>
          <p:cNvSpPr txBox="1"/>
          <p:nvPr>
            <p:ph idx="4" type="body"/>
          </p:nvPr>
        </p:nvSpPr>
        <p:spPr>
          <a:xfrm>
            <a:off x="4648200" y="3057525"/>
            <a:ext cx="3810000" cy="14574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376" name="Google Shape;376;p47"/>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77" name="Google Shape;377;p47"/>
          <p:cNvSpPr txBox="1"/>
          <p:nvPr>
            <p:ph idx="11" type="ftr"/>
          </p:nvPr>
        </p:nvSpPr>
        <p:spPr>
          <a:xfrm>
            <a:off x="4641448" y="4389120"/>
            <a:ext cx="35022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78" name="Google Shape;378;p47"/>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79" name="Shape 379"/>
        <p:cNvGrpSpPr/>
        <p:nvPr/>
      </p:nvGrpSpPr>
      <p:grpSpPr>
        <a:xfrm>
          <a:off x="0" y="0"/>
          <a:ext cx="0" cy="0"/>
          <a:chOff x="0" y="0"/>
          <a:chExt cx="0" cy="0"/>
        </a:xfrm>
      </p:grpSpPr>
      <p:grpSp>
        <p:nvGrpSpPr>
          <p:cNvPr id="380" name="Google Shape;380;p48"/>
          <p:cNvGrpSpPr/>
          <p:nvPr/>
        </p:nvGrpSpPr>
        <p:grpSpPr>
          <a:xfrm>
            <a:off x="-645041" y="0"/>
            <a:ext cx="10458613" cy="5337692"/>
            <a:chOff x="-645041" y="0"/>
            <a:chExt cx="10458613" cy="7116923"/>
          </a:xfrm>
        </p:grpSpPr>
        <p:grpSp>
          <p:nvGrpSpPr>
            <p:cNvPr id="381" name="Google Shape;381;p48"/>
            <p:cNvGrpSpPr/>
            <p:nvPr/>
          </p:nvGrpSpPr>
          <p:grpSpPr>
            <a:xfrm>
              <a:off x="0" y="0"/>
              <a:ext cx="9144000" cy="6858000"/>
              <a:chOff x="0" y="0"/>
              <a:chExt cx="9144000" cy="6858000"/>
            </a:xfrm>
          </p:grpSpPr>
          <p:grpSp>
            <p:nvGrpSpPr>
              <p:cNvPr id="382" name="Google Shape;382;p48"/>
              <p:cNvGrpSpPr/>
              <p:nvPr/>
            </p:nvGrpSpPr>
            <p:grpSpPr>
              <a:xfrm>
                <a:off x="0" y="0"/>
                <a:ext cx="2514600" cy="6858000"/>
                <a:chOff x="0" y="0"/>
                <a:chExt cx="2514600" cy="6858000"/>
              </a:xfrm>
            </p:grpSpPr>
            <p:sp>
              <p:nvSpPr>
                <p:cNvPr id="383" name="Google Shape;383;p48"/>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84" name="Google Shape;384;p48"/>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85" name="Google Shape;385;p48"/>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grpSp>
            <p:nvGrpSpPr>
              <p:cNvPr id="386" name="Google Shape;386;p48"/>
              <p:cNvGrpSpPr/>
              <p:nvPr/>
            </p:nvGrpSpPr>
            <p:grpSpPr>
              <a:xfrm>
                <a:off x="422910" y="0"/>
                <a:ext cx="2514600" cy="6858000"/>
                <a:chOff x="0" y="0"/>
                <a:chExt cx="2514600" cy="6858000"/>
              </a:xfrm>
            </p:grpSpPr>
            <p:sp>
              <p:nvSpPr>
                <p:cNvPr id="387" name="Google Shape;387;p48"/>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88" name="Google Shape;388;p48"/>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89" name="Google Shape;389;p48"/>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grpSp>
            <p:nvGrpSpPr>
              <p:cNvPr id="390" name="Google Shape;390;p48"/>
              <p:cNvGrpSpPr/>
              <p:nvPr/>
            </p:nvGrpSpPr>
            <p:grpSpPr>
              <a:xfrm rot="10800000">
                <a:off x="6629400" y="0"/>
                <a:ext cx="2514600" cy="6858000"/>
                <a:chOff x="0" y="0"/>
                <a:chExt cx="2514600" cy="6858000"/>
              </a:xfrm>
            </p:grpSpPr>
            <p:sp>
              <p:nvSpPr>
                <p:cNvPr id="391" name="Google Shape;391;p48"/>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92" name="Google Shape;392;p48"/>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93" name="Google Shape;393;p48"/>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394" name="Google Shape;394;p48"/>
              <p:cNvSpPr/>
              <p:nvPr/>
            </p:nvSpPr>
            <p:spPr>
              <a:xfrm>
                <a:off x="3810000" y="0"/>
                <a:ext cx="28194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95" name="Google Shape;395;p48"/>
              <p:cNvSpPr/>
              <p:nvPr/>
            </p:nvSpPr>
            <p:spPr>
              <a:xfrm>
                <a:off x="289560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96" name="Google Shape;396;p48"/>
              <p:cNvSpPr/>
              <p:nvPr/>
            </p:nvSpPr>
            <p:spPr>
              <a:xfrm>
                <a:off x="31242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397" name="Google Shape;397;p48"/>
            <p:cNvSpPr/>
            <p:nvPr/>
          </p:nvSpPr>
          <p:spPr>
            <a:xfrm>
              <a:off x="-11875" y="5035138"/>
              <a:ext cx="9144000" cy="1175700"/>
            </a:xfrm>
            <a:custGeom>
              <a:rect b="b" l="l" r="r" t="t"/>
              <a:pathLst>
                <a:path extrusionOk="0" h="120000" w="120000">
                  <a:moveTo>
                    <a:pt x="0" y="113939"/>
                  </a:moveTo>
                  <a:cubicBezTo>
                    <a:pt x="6480" y="116969"/>
                    <a:pt x="12961" y="120000"/>
                    <a:pt x="21974" y="118787"/>
                  </a:cubicBezTo>
                  <a:cubicBezTo>
                    <a:pt x="30986" y="117575"/>
                    <a:pt x="42051" y="116161"/>
                    <a:pt x="54077" y="106666"/>
                  </a:cubicBezTo>
                  <a:cubicBezTo>
                    <a:pt x="66103" y="97171"/>
                    <a:pt x="83142" y="79595"/>
                    <a:pt x="94129" y="61818"/>
                  </a:cubicBezTo>
                  <a:cubicBezTo>
                    <a:pt x="105116" y="44040"/>
                    <a:pt x="116363" y="15757"/>
                    <a:pt x="120000" y="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98" name="Google Shape;398;p48"/>
            <p:cNvSpPr/>
            <p:nvPr/>
          </p:nvSpPr>
          <p:spPr>
            <a:xfrm>
              <a:off x="-11875" y="3467595"/>
              <a:ext cx="9144000" cy="890700"/>
            </a:xfrm>
            <a:custGeom>
              <a:rect b="b" l="l" r="r" t="t"/>
              <a:pathLst>
                <a:path extrusionOk="0" h="120000" w="120000">
                  <a:moveTo>
                    <a:pt x="0" y="120000"/>
                  </a:moveTo>
                  <a:cubicBezTo>
                    <a:pt x="3454" y="101199"/>
                    <a:pt x="6909" y="82399"/>
                    <a:pt x="13714" y="63999"/>
                  </a:cubicBezTo>
                  <a:cubicBezTo>
                    <a:pt x="20519" y="45600"/>
                    <a:pt x="30181" y="18666"/>
                    <a:pt x="40831" y="9600"/>
                  </a:cubicBezTo>
                  <a:cubicBezTo>
                    <a:pt x="51480" y="533"/>
                    <a:pt x="64415" y="0"/>
                    <a:pt x="77610" y="9600"/>
                  </a:cubicBezTo>
                  <a:cubicBezTo>
                    <a:pt x="90805" y="19200"/>
                    <a:pt x="112805" y="57600"/>
                    <a:pt x="120000" y="6720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99" name="Google Shape;399;p48"/>
            <p:cNvSpPr/>
            <p:nvPr/>
          </p:nvSpPr>
          <p:spPr>
            <a:xfrm>
              <a:off x="-23751" y="5640779"/>
              <a:ext cx="3004500" cy="1211400"/>
            </a:xfrm>
            <a:custGeom>
              <a:rect b="b" l="l" r="r" t="t"/>
              <a:pathLst>
                <a:path extrusionOk="0" h="120000" w="120000">
                  <a:moveTo>
                    <a:pt x="0" y="0"/>
                  </a:moveTo>
                  <a:cubicBezTo>
                    <a:pt x="44071" y="49705"/>
                    <a:pt x="88142" y="99411"/>
                    <a:pt x="120000" y="12000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400" name="Google Shape;400;p48"/>
            <p:cNvSpPr/>
            <p:nvPr/>
          </p:nvSpPr>
          <p:spPr>
            <a:xfrm>
              <a:off x="-11875" y="5284519"/>
              <a:ext cx="9144000" cy="1478400"/>
            </a:xfrm>
            <a:custGeom>
              <a:rect b="b" l="l" r="r" t="t"/>
              <a:pathLst>
                <a:path extrusionOk="0" h="120000" w="120000">
                  <a:moveTo>
                    <a:pt x="0" y="0"/>
                  </a:moveTo>
                  <a:cubicBezTo>
                    <a:pt x="3753" y="8112"/>
                    <a:pt x="7506" y="16224"/>
                    <a:pt x="14493" y="27951"/>
                  </a:cubicBezTo>
                  <a:cubicBezTo>
                    <a:pt x="21480" y="39678"/>
                    <a:pt x="31922" y="57670"/>
                    <a:pt x="41922" y="70361"/>
                  </a:cubicBezTo>
                  <a:cubicBezTo>
                    <a:pt x="51922" y="83052"/>
                    <a:pt x="64571" y="96224"/>
                    <a:pt x="74493" y="104096"/>
                  </a:cubicBezTo>
                  <a:cubicBezTo>
                    <a:pt x="84415" y="111967"/>
                    <a:pt x="95116" y="115180"/>
                    <a:pt x="101454" y="117590"/>
                  </a:cubicBezTo>
                  <a:cubicBezTo>
                    <a:pt x="107792" y="120000"/>
                    <a:pt x="109428" y="118875"/>
                    <a:pt x="112519" y="118554"/>
                  </a:cubicBezTo>
                  <a:cubicBezTo>
                    <a:pt x="115610" y="118232"/>
                    <a:pt x="117805" y="116947"/>
                    <a:pt x="120000" y="115662"/>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401" name="Google Shape;401;p48"/>
            <p:cNvSpPr/>
            <p:nvPr/>
          </p:nvSpPr>
          <p:spPr>
            <a:xfrm>
              <a:off x="2137558" y="5132120"/>
              <a:ext cx="6982800" cy="1719900"/>
            </a:xfrm>
            <a:custGeom>
              <a:rect b="b" l="l" r="r" t="t"/>
              <a:pathLst>
                <a:path extrusionOk="0" h="120000" w="120000">
                  <a:moveTo>
                    <a:pt x="0" y="120000"/>
                  </a:moveTo>
                  <a:cubicBezTo>
                    <a:pt x="2789" y="107226"/>
                    <a:pt x="5578" y="94453"/>
                    <a:pt x="9387" y="82715"/>
                  </a:cubicBezTo>
                  <a:cubicBezTo>
                    <a:pt x="13197" y="70978"/>
                    <a:pt x="18469" y="58273"/>
                    <a:pt x="22857" y="49574"/>
                  </a:cubicBezTo>
                  <a:cubicBezTo>
                    <a:pt x="27244" y="40874"/>
                    <a:pt x="29931" y="37007"/>
                    <a:pt x="35714" y="30517"/>
                  </a:cubicBezTo>
                  <a:cubicBezTo>
                    <a:pt x="41496" y="24027"/>
                    <a:pt x="52040" y="14913"/>
                    <a:pt x="57551" y="10632"/>
                  </a:cubicBezTo>
                  <a:cubicBezTo>
                    <a:pt x="63061" y="6352"/>
                    <a:pt x="63911" y="6490"/>
                    <a:pt x="68775" y="4833"/>
                  </a:cubicBezTo>
                  <a:cubicBezTo>
                    <a:pt x="73639" y="3176"/>
                    <a:pt x="81326" y="1380"/>
                    <a:pt x="86734" y="690"/>
                  </a:cubicBezTo>
                  <a:cubicBezTo>
                    <a:pt x="92142" y="0"/>
                    <a:pt x="101224" y="690"/>
                    <a:pt x="101224" y="690"/>
                  </a:cubicBezTo>
                  <a:lnTo>
                    <a:pt x="111632" y="690"/>
                  </a:lnTo>
                  <a:cubicBezTo>
                    <a:pt x="114523" y="966"/>
                    <a:pt x="117176" y="1933"/>
                    <a:pt x="118571" y="2347"/>
                  </a:cubicBezTo>
                  <a:cubicBezTo>
                    <a:pt x="119965" y="2761"/>
                    <a:pt x="119489" y="2623"/>
                    <a:pt x="120000" y="3176"/>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402" name="Google Shape;402;p48"/>
            <p:cNvSpPr/>
            <p:nvPr/>
          </p:nvSpPr>
          <p:spPr>
            <a:xfrm rot="1799950">
              <a:off x="2996127" y="2859222"/>
              <a:ext cx="1601441" cy="1388149"/>
            </a:xfrm>
            <a:prstGeom prst="hexagon">
              <a:avLst>
                <a:gd fmla="val 28544" name="adj"/>
                <a:gd fmla="val 115470" name="vf"/>
              </a:avLst>
            </a:pr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3" name="Google Shape;403;p48"/>
            <p:cNvSpPr/>
            <p:nvPr/>
          </p:nvSpPr>
          <p:spPr>
            <a:xfrm rot="1799950">
              <a:off x="3720027" y="412604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4" name="Google Shape;404;p48"/>
            <p:cNvSpPr/>
            <p:nvPr/>
          </p:nvSpPr>
          <p:spPr>
            <a:xfrm rot="1799950">
              <a:off x="3729553" y="1592397"/>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5" name="Google Shape;405;p48"/>
            <p:cNvSpPr/>
            <p:nvPr/>
          </p:nvSpPr>
          <p:spPr>
            <a:xfrm rot="1799950">
              <a:off x="2977077" y="325573"/>
              <a:ext cx="1601441" cy="1388149"/>
            </a:xfrm>
            <a:prstGeom prst="hexagon">
              <a:avLst>
                <a:gd fmla="val 28544" name="adj"/>
                <a:gd fmla="val 115470" name="vf"/>
              </a:avLst>
            </a:prstGeom>
            <a:solidFill>
              <a:schemeClr val="lt1">
                <a:alpha val="3920"/>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6" name="Google Shape;406;p48"/>
            <p:cNvSpPr/>
            <p:nvPr/>
          </p:nvSpPr>
          <p:spPr>
            <a:xfrm rot="1799950">
              <a:off x="4462976" y="5383348"/>
              <a:ext cx="1601441" cy="1388149"/>
            </a:xfrm>
            <a:prstGeom prst="hexagon">
              <a:avLst>
                <a:gd fmla="val 28544" name="adj"/>
                <a:gd fmla="val 115470" name="vf"/>
              </a:avLst>
            </a:prstGeom>
            <a:solidFill>
              <a:schemeClr val="lt1">
                <a:alpha val="588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7" name="Google Shape;407;p48"/>
            <p:cNvSpPr/>
            <p:nvPr/>
          </p:nvSpPr>
          <p:spPr>
            <a:xfrm rot="1799498">
              <a:off x="-382400" y="4201423"/>
              <a:ext cx="1261519" cy="1388149"/>
            </a:xfrm>
            <a:custGeom>
              <a:rect b="b" l="l" r="r" t="t"/>
              <a:pathLst>
                <a:path extrusionOk="0" h="120000" w="120000">
                  <a:moveTo>
                    <a:pt x="0" y="9084"/>
                  </a:moveTo>
                  <a:lnTo>
                    <a:pt x="5360" y="0"/>
                  </a:lnTo>
                  <a:lnTo>
                    <a:pt x="82305" y="0"/>
                  </a:lnTo>
                  <a:lnTo>
                    <a:pt x="120000" y="60000"/>
                  </a:lnTo>
                  <a:lnTo>
                    <a:pt x="82305" y="120000"/>
                  </a:lnTo>
                  <a:lnTo>
                    <a:pt x="70827" y="119970"/>
                  </a:lnTo>
                  <a:lnTo>
                    <a:pt x="0" y="9084"/>
                  </a:lnTo>
                  <a:close/>
                </a:path>
              </a:pathLst>
            </a:cu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8" name="Google Shape;408;p48"/>
            <p:cNvSpPr/>
            <p:nvPr/>
          </p:nvSpPr>
          <p:spPr>
            <a:xfrm rot="1799950">
              <a:off x="24327" y="540239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9" name="Google Shape;409;p48"/>
            <p:cNvSpPr/>
            <p:nvPr/>
          </p:nvSpPr>
          <p:spPr>
            <a:xfrm rot="1799950">
              <a:off x="52903" y="2849698"/>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0" name="Google Shape;410;p48"/>
            <p:cNvSpPr/>
            <p:nvPr/>
          </p:nvSpPr>
          <p:spPr>
            <a:xfrm rot="1799950">
              <a:off x="776802" y="4126047"/>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1" name="Google Shape;411;p48"/>
            <p:cNvSpPr/>
            <p:nvPr/>
          </p:nvSpPr>
          <p:spPr>
            <a:xfrm rot="1799950">
              <a:off x="1510227" y="5411923"/>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2" name="Google Shape;412;p48"/>
            <p:cNvSpPr/>
            <p:nvPr/>
          </p:nvSpPr>
          <p:spPr>
            <a:xfrm rot="1799950">
              <a:off x="1529278" y="2859222"/>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3" name="Google Shape;413;p48"/>
            <p:cNvSpPr/>
            <p:nvPr/>
          </p:nvSpPr>
          <p:spPr>
            <a:xfrm rot="1799950">
              <a:off x="795852" y="1563823"/>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4" name="Google Shape;414;p48"/>
            <p:cNvSpPr/>
            <p:nvPr/>
          </p:nvSpPr>
          <p:spPr>
            <a:xfrm rot="1799950">
              <a:off x="6806128" y="4145098"/>
              <a:ext cx="1601441" cy="1388149"/>
            </a:xfrm>
            <a:prstGeom prst="hexagon">
              <a:avLst>
                <a:gd fmla="val 28544" name="adj"/>
                <a:gd fmla="val 115470" name="vf"/>
              </a:avLst>
            </a:pr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5" name="Google Shape;415;p48"/>
            <p:cNvSpPr/>
            <p:nvPr/>
          </p:nvSpPr>
          <p:spPr>
            <a:xfrm rot="1799950">
              <a:off x="7549078" y="542144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6" name="Google Shape;416;p48"/>
            <p:cNvSpPr/>
            <p:nvPr/>
          </p:nvSpPr>
          <p:spPr>
            <a:xfrm rot="1799950">
              <a:off x="7549079" y="2868748"/>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7" name="Google Shape;417;p48"/>
            <p:cNvSpPr/>
            <p:nvPr/>
          </p:nvSpPr>
          <p:spPr>
            <a:xfrm rot="1799921">
              <a:off x="8306498" y="4055547"/>
              <a:ext cx="1243250" cy="1388149"/>
            </a:xfrm>
            <a:custGeom>
              <a:rect b="b" l="l" r="r" t="t"/>
              <a:pathLst>
                <a:path extrusionOk="0" h="120000" w="120000">
                  <a:moveTo>
                    <a:pt x="0" y="60000"/>
                  </a:moveTo>
                  <a:lnTo>
                    <a:pt x="38242" y="0"/>
                  </a:lnTo>
                  <a:lnTo>
                    <a:pt x="45748" y="347"/>
                  </a:lnTo>
                  <a:lnTo>
                    <a:pt x="120000" y="114618"/>
                  </a:lnTo>
                  <a:lnTo>
                    <a:pt x="116307" y="120000"/>
                  </a:lnTo>
                  <a:lnTo>
                    <a:pt x="38242" y="120000"/>
                  </a:lnTo>
                  <a:lnTo>
                    <a:pt x="0" y="60000"/>
                  </a:lnTo>
                  <a:close/>
                </a:path>
              </a:pathLst>
            </a:custGeom>
            <a:solidFill>
              <a:schemeClr val="lt1">
                <a:alpha val="392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8" name="Google Shape;418;p48"/>
            <p:cNvSpPr/>
            <p:nvPr/>
          </p:nvSpPr>
          <p:spPr>
            <a:xfrm rot="1800143">
              <a:off x="8306711" y="1511530"/>
              <a:ext cx="1241910" cy="1388819"/>
            </a:xfrm>
            <a:custGeom>
              <a:rect b="b" l="l" r="r" t="t"/>
              <a:pathLst>
                <a:path extrusionOk="0" h="120000" w="120000">
                  <a:moveTo>
                    <a:pt x="0" y="60025"/>
                  </a:moveTo>
                  <a:lnTo>
                    <a:pt x="38289" y="50"/>
                  </a:lnTo>
                  <a:lnTo>
                    <a:pt x="46575" y="0"/>
                  </a:lnTo>
                  <a:lnTo>
                    <a:pt x="120000" y="114391"/>
                  </a:lnTo>
                  <a:lnTo>
                    <a:pt x="116450" y="120000"/>
                  </a:lnTo>
                  <a:lnTo>
                    <a:pt x="38289" y="120000"/>
                  </a:lnTo>
                  <a:lnTo>
                    <a:pt x="0" y="60025"/>
                  </a:lnTo>
                  <a:close/>
                </a:path>
              </a:pathLst>
            </a:cu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419" name="Google Shape;419;p48"/>
          <p:cNvSpPr/>
          <p:nvPr/>
        </p:nvSpPr>
        <p:spPr>
          <a:xfrm>
            <a:off x="4561242" y="-16133"/>
            <a:ext cx="3679200" cy="4703700"/>
          </a:xfrm>
          <a:prstGeom prst="rect">
            <a:avLst/>
          </a:prstGeom>
          <a:solidFill>
            <a:srgbClr val="F5F5F5"/>
          </a:solidFill>
          <a:ln cap="flat" cmpd="sng" w="15875">
            <a:solidFill>
              <a:srgbClr val="74A50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0" name="Google Shape;420;p48"/>
          <p:cNvSpPr/>
          <p:nvPr/>
        </p:nvSpPr>
        <p:spPr>
          <a:xfrm>
            <a:off x="4649096" y="-16133"/>
            <a:ext cx="3505200" cy="1734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1" name="Google Shape;421;p48"/>
          <p:cNvSpPr txBox="1"/>
          <p:nvPr>
            <p:ph type="ctrTitle"/>
          </p:nvPr>
        </p:nvSpPr>
        <p:spPr>
          <a:xfrm>
            <a:off x="4733365" y="2031357"/>
            <a:ext cx="3313500" cy="12765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3600"/>
              <a:buFont typeface="Century Gothic"/>
              <a:buNone/>
              <a:defRPr b="0" i="0" sz="36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422" name="Google Shape;422;p48"/>
          <p:cNvSpPr txBox="1"/>
          <p:nvPr>
            <p:ph idx="1" type="subTitle"/>
          </p:nvPr>
        </p:nvSpPr>
        <p:spPr>
          <a:xfrm>
            <a:off x="4733365" y="3315810"/>
            <a:ext cx="3309900" cy="945600"/>
          </a:xfrm>
          <a:prstGeom prst="rect">
            <a:avLst/>
          </a:prstGeom>
          <a:noFill/>
          <a:ln>
            <a:noFill/>
          </a:ln>
        </p:spPr>
        <p:txBody>
          <a:bodyPr anchorCtr="0" anchor="t" bIns="91425" lIns="91425" spcFirstLastPara="1" rIns="91425" wrap="square" tIns="91425">
            <a:noAutofit/>
          </a:bodyPr>
          <a:lstStyle>
            <a:lvl1pPr lvl="0" marR="0" rtl="0" algn="l">
              <a:spcBef>
                <a:spcPts val="360"/>
              </a:spcBef>
              <a:spcAft>
                <a:spcPts val="0"/>
              </a:spcAft>
              <a:buClr>
                <a:schemeClr val="accent1"/>
              </a:buClr>
              <a:buSzPts val="1368"/>
              <a:buFont typeface="Noto Sans Symbols"/>
              <a:buNone/>
              <a:defRPr b="0" i="0" sz="1800" u="none" cap="none" strike="noStrike">
                <a:solidFill>
                  <a:srgbClr val="424242"/>
                </a:solidFill>
                <a:latin typeface="Century Gothic"/>
                <a:ea typeface="Century Gothic"/>
                <a:cs typeface="Century Gothic"/>
                <a:sym typeface="Century Gothic"/>
              </a:defRPr>
            </a:lvl1pPr>
            <a:lvl2pPr lvl="1" marR="0" rtl="0" algn="ctr">
              <a:spcBef>
                <a:spcPts val="440"/>
              </a:spcBef>
              <a:spcAft>
                <a:spcPts val="0"/>
              </a:spcAft>
              <a:buClr>
                <a:schemeClr val="accent1"/>
              </a:buClr>
              <a:buSzPts val="1672"/>
              <a:buFont typeface="Noto Sans Symbols"/>
              <a:buNone/>
              <a:defRPr b="0" i="0" sz="2200" u="none" cap="none" strike="noStrike">
                <a:solidFill>
                  <a:srgbClr val="888888"/>
                </a:solidFill>
                <a:latin typeface="Century Gothic"/>
                <a:ea typeface="Century Gothic"/>
                <a:cs typeface="Century Gothic"/>
                <a:sym typeface="Century Gothic"/>
              </a:defRPr>
            </a:lvl2pPr>
            <a:lvl3pPr lvl="2" marR="0" rtl="0" algn="ctr">
              <a:spcBef>
                <a:spcPts val="400"/>
              </a:spcBef>
              <a:spcAft>
                <a:spcPts val="0"/>
              </a:spcAft>
              <a:buClr>
                <a:schemeClr val="accent1"/>
              </a:buClr>
              <a:buSzPts val="1520"/>
              <a:buFont typeface="Noto Sans Symbols"/>
              <a:buNone/>
              <a:defRPr b="0" i="0" sz="2000" u="none" cap="none" strike="noStrike">
                <a:solidFill>
                  <a:srgbClr val="888888"/>
                </a:solidFill>
                <a:latin typeface="Century Gothic"/>
                <a:ea typeface="Century Gothic"/>
                <a:cs typeface="Century Gothic"/>
                <a:sym typeface="Century Gothic"/>
              </a:defRPr>
            </a:lvl3pPr>
            <a:lvl4pPr lvl="3" marR="0" rtl="0" algn="ctr">
              <a:spcBef>
                <a:spcPts val="360"/>
              </a:spcBef>
              <a:spcAft>
                <a:spcPts val="0"/>
              </a:spcAft>
              <a:buClr>
                <a:schemeClr val="accent1"/>
              </a:buClr>
              <a:buSzPts val="1368"/>
              <a:buFont typeface="Noto Sans Symbols"/>
              <a:buNone/>
              <a:defRPr b="0" i="0" sz="1800" u="none" cap="none" strike="noStrike">
                <a:solidFill>
                  <a:srgbClr val="888888"/>
                </a:solidFill>
                <a:latin typeface="Century Gothic"/>
                <a:ea typeface="Century Gothic"/>
                <a:cs typeface="Century Gothic"/>
                <a:sym typeface="Century Gothic"/>
              </a:defRPr>
            </a:lvl4pPr>
            <a:lvl5pPr lvl="4" marR="0" rtl="0" algn="ctr">
              <a:spcBef>
                <a:spcPts val="320"/>
              </a:spcBef>
              <a:spcAft>
                <a:spcPts val="0"/>
              </a:spcAft>
              <a:buClr>
                <a:schemeClr val="accent1"/>
              </a:buClr>
              <a:buSzPts val="1216"/>
              <a:buFont typeface="Noto Sans Symbols"/>
              <a:buNone/>
              <a:defRPr b="0" i="0" sz="1600" u="none" cap="none" strike="noStrike">
                <a:solidFill>
                  <a:srgbClr val="888888"/>
                </a:solidFill>
                <a:latin typeface="Century Gothic"/>
                <a:ea typeface="Century Gothic"/>
                <a:cs typeface="Century Gothic"/>
                <a:sym typeface="Century Gothic"/>
              </a:defRPr>
            </a:lvl5pPr>
            <a:lvl6pPr lvl="5" marR="0" rtl="0" algn="ctr">
              <a:spcBef>
                <a:spcPts val="280"/>
              </a:spcBef>
              <a:spcAft>
                <a:spcPts val="0"/>
              </a:spcAft>
              <a:buClr>
                <a:schemeClr val="accent1"/>
              </a:buClr>
              <a:buSzPts val="1064"/>
              <a:buFont typeface="Noto Sans Symbols"/>
              <a:buNone/>
              <a:defRPr b="0" i="0" sz="1400" u="none" cap="none" strike="noStrike">
                <a:solidFill>
                  <a:srgbClr val="888888"/>
                </a:solidFill>
                <a:latin typeface="Century Gothic"/>
                <a:ea typeface="Century Gothic"/>
                <a:cs typeface="Century Gothic"/>
                <a:sym typeface="Century Gothic"/>
              </a:defRPr>
            </a:lvl6pPr>
            <a:lvl7pPr lvl="6" marR="0" rtl="0" algn="ctr">
              <a:spcBef>
                <a:spcPts val="280"/>
              </a:spcBef>
              <a:spcAft>
                <a:spcPts val="0"/>
              </a:spcAft>
              <a:buClr>
                <a:schemeClr val="accent1"/>
              </a:buClr>
              <a:buSzPts val="1064"/>
              <a:buFont typeface="Noto Sans Symbols"/>
              <a:buNone/>
              <a:defRPr b="0" i="0" sz="1400" u="none" cap="none" strike="noStrike">
                <a:solidFill>
                  <a:srgbClr val="888888"/>
                </a:solidFill>
                <a:latin typeface="Century Gothic"/>
                <a:ea typeface="Century Gothic"/>
                <a:cs typeface="Century Gothic"/>
                <a:sym typeface="Century Gothic"/>
              </a:defRPr>
            </a:lvl7pPr>
            <a:lvl8pPr lvl="7" marR="0" rtl="0" algn="ctr">
              <a:spcBef>
                <a:spcPts val="280"/>
              </a:spcBef>
              <a:spcAft>
                <a:spcPts val="0"/>
              </a:spcAft>
              <a:buClr>
                <a:schemeClr val="accent1"/>
              </a:buClr>
              <a:buSzPts val="1064"/>
              <a:buFont typeface="Noto Sans Symbols"/>
              <a:buNone/>
              <a:defRPr b="0" i="0" sz="1400" u="none" cap="none" strike="noStrike">
                <a:solidFill>
                  <a:srgbClr val="888888"/>
                </a:solidFill>
                <a:latin typeface="Century Gothic"/>
                <a:ea typeface="Century Gothic"/>
                <a:cs typeface="Century Gothic"/>
                <a:sym typeface="Century Gothic"/>
              </a:defRPr>
            </a:lvl8pPr>
            <a:lvl9pPr lvl="8" marR="0" rtl="0" algn="ctr">
              <a:spcBef>
                <a:spcPts val="280"/>
              </a:spcBef>
              <a:spcAft>
                <a:spcPts val="0"/>
              </a:spcAft>
              <a:buClr>
                <a:schemeClr val="accent1"/>
              </a:buClr>
              <a:buSzPts val="1064"/>
              <a:buFont typeface="Noto Sans Symbols"/>
              <a:buNone/>
              <a:defRPr b="0" i="0" sz="1400" u="none" cap="none" strike="noStrike">
                <a:solidFill>
                  <a:srgbClr val="888888"/>
                </a:solidFill>
                <a:latin typeface="Century Gothic"/>
                <a:ea typeface="Century Gothic"/>
                <a:cs typeface="Century Gothic"/>
                <a:sym typeface="Century Gothic"/>
              </a:defRPr>
            </a:lvl9pPr>
          </a:lstStyle>
          <a:p/>
        </p:txBody>
      </p:sp>
      <p:sp>
        <p:nvSpPr>
          <p:cNvPr id="423" name="Google Shape;423;p48"/>
          <p:cNvSpPr txBox="1"/>
          <p:nvPr>
            <p:ph idx="10" type="dt"/>
          </p:nvPr>
        </p:nvSpPr>
        <p:spPr>
          <a:xfrm>
            <a:off x="4738744" y="1137621"/>
            <a:ext cx="2133600" cy="5631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SzPts val="1400"/>
              <a:buNone/>
              <a:defRPr sz="24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24" name="Google Shape;424;p48"/>
          <p:cNvSpPr/>
          <p:nvPr/>
        </p:nvSpPr>
        <p:spPr>
          <a:xfrm>
            <a:off x="4650889" y="4566213"/>
            <a:ext cx="3505200" cy="61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5" name="Google Shape;425;p48"/>
          <p:cNvSpPr txBox="1"/>
          <p:nvPr>
            <p:ph idx="11" type="ftr"/>
          </p:nvPr>
        </p:nvSpPr>
        <p:spPr>
          <a:xfrm>
            <a:off x="5303520" y="4289975"/>
            <a:ext cx="28317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26" name="Google Shape;426;p48"/>
          <p:cNvSpPr txBox="1"/>
          <p:nvPr>
            <p:ph idx="12" type="sldNum"/>
          </p:nvPr>
        </p:nvSpPr>
        <p:spPr>
          <a:xfrm>
            <a:off x="4649096" y="4289975"/>
            <a:ext cx="6438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chemeClr val="accent1"/>
                </a:solidFill>
                <a:latin typeface="Century Gothic"/>
                <a:ea typeface="Century Gothic"/>
                <a:cs typeface="Century Gothic"/>
                <a:sym typeface="Century Gothic"/>
              </a:defRPr>
            </a:lvl1pPr>
            <a:lvl2pPr indent="0" lvl="1" marL="0" marR="0" rtl="0" algn="l">
              <a:spcBef>
                <a:spcPts val="0"/>
              </a:spcBef>
              <a:buNone/>
              <a:defRPr sz="1200">
                <a:solidFill>
                  <a:schemeClr val="accent1"/>
                </a:solidFill>
                <a:latin typeface="Century Gothic"/>
                <a:ea typeface="Century Gothic"/>
                <a:cs typeface="Century Gothic"/>
                <a:sym typeface="Century Gothic"/>
              </a:defRPr>
            </a:lvl2pPr>
            <a:lvl3pPr indent="0" lvl="2" marL="0" marR="0" rtl="0" algn="l">
              <a:spcBef>
                <a:spcPts val="0"/>
              </a:spcBef>
              <a:buNone/>
              <a:defRPr sz="1200">
                <a:solidFill>
                  <a:schemeClr val="accent1"/>
                </a:solidFill>
                <a:latin typeface="Century Gothic"/>
                <a:ea typeface="Century Gothic"/>
                <a:cs typeface="Century Gothic"/>
                <a:sym typeface="Century Gothic"/>
              </a:defRPr>
            </a:lvl3pPr>
            <a:lvl4pPr indent="0" lvl="3" marL="0" marR="0" rtl="0" algn="l">
              <a:spcBef>
                <a:spcPts val="0"/>
              </a:spcBef>
              <a:buNone/>
              <a:defRPr sz="1200">
                <a:solidFill>
                  <a:schemeClr val="accent1"/>
                </a:solidFill>
                <a:latin typeface="Century Gothic"/>
                <a:ea typeface="Century Gothic"/>
                <a:cs typeface="Century Gothic"/>
                <a:sym typeface="Century Gothic"/>
              </a:defRPr>
            </a:lvl4pPr>
            <a:lvl5pPr indent="0" lvl="4" marL="0" marR="0" rtl="0" algn="l">
              <a:spcBef>
                <a:spcPts val="0"/>
              </a:spcBef>
              <a:buNone/>
              <a:defRPr sz="1200">
                <a:solidFill>
                  <a:schemeClr val="accent1"/>
                </a:solidFill>
                <a:latin typeface="Century Gothic"/>
                <a:ea typeface="Century Gothic"/>
                <a:cs typeface="Century Gothic"/>
                <a:sym typeface="Century Gothic"/>
              </a:defRPr>
            </a:lvl5pPr>
            <a:lvl6pPr indent="0" lvl="5" marL="0" marR="0" rtl="0" algn="l">
              <a:spcBef>
                <a:spcPts val="0"/>
              </a:spcBef>
              <a:buNone/>
              <a:defRPr sz="1200">
                <a:solidFill>
                  <a:schemeClr val="accent1"/>
                </a:solidFill>
                <a:latin typeface="Century Gothic"/>
                <a:ea typeface="Century Gothic"/>
                <a:cs typeface="Century Gothic"/>
                <a:sym typeface="Century Gothic"/>
              </a:defRPr>
            </a:lvl6pPr>
            <a:lvl7pPr indent="0" lvl="6" marL="0" marR="0" rtl="0" algn="l">
              <a:spcBef>
                <a:spcPts val="0"/>
              </a:spcBef>
              <a:buNone/>
              <a:defRPr sz="1200">
                <a:solidFill>
                  <a:schemeClr val="accent1"/>
                </a:solidFill>
                <a:latin typeface="Century Gothic"/>
                <a:ea typeface="Century Gothic"/>
                <a:cs typeface="Century Gothic"/>
                <a:sym typeface="Century Gothic"/>
              </a:defRPr>
            </a:lvl7pPr>
            <a:lvl8pPr indent="0" lvl="7" marL="0" marR="0" rtl="0" algn="l">
              <a:spcBef>
                <a:spcPts val="0"/>
              </a:spcBef>
              <a:buNone/>
              <a:defRPr sz="1200">
                <a:solidFill>
                  <a:schemeClr val="accent1"/>
                </a:solidFill>
                <a:latin typeface="Century Gothic"/>
                <a:ea typeface="Century Gothic"/>
                <a:cs typeface="Century Gothic"/>
                <a:sym typeface="Century Gothic"/>
              </a:defRPr>
            </a:lvl8pPr>
            <a:lvl9pPr indent="0" lvl="8" marL="0" marR="0" rtl="0" algn="l">
              <a:spcBef>
                <a:spcPts val="0"/>
              </a:spcBef>
              <a:buNone/>
              <a:defRPr sz="1200">
                <a:solidFill>
                  <a:schemeClr val="accent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
        <p:nvSpPr>
          <p:cNvPr id="427" name="Google Shape;427;p48"/>
          <p:cNvSpPr/>
          <p:nvPr/>
        </p:nvSpPr>
        <p:spPr>
          <a:xfrm>
            <a:off x="4650889" y="4566213"/>
            <a:ext cx="3505200" cy="61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28" name="Shape 428"/>
        <p:cNvGrpSpPr/>
        <p:nvPr/>
      </p:nvGrpSpPr>
      <p:grpSpPr>
        <a:xfrm>
          <a:off x="0" y="0"/>
          <a:ext cx="0" cy="0"/>
          <a:chOff x="0" y="0"/>
          <a:chExt cx="0" cy="0"/>
        </a:xfrm>
      </p:grpSpPr>
      <p:sp>
        <p:nvSpPr>
          <p:cNvPr id="429" name="Google Shape;429;p49"/>
          <p:cNvSpPr txBox="1"/>
          <p:nvPr>
            <p:ph type="title"/>
          </p:nvPr>
        </p:nvSpPr>
        <p:spPr>
          <a:xfrm>
            <a:off x="1043490" y="770748"/>
            <a:ext cx="7024800" cy="8574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4000"/>
              <a:buFont typeface="Century Gothic"/>
              <a:buNone/>
              <a:defRPr b="0" i="0" sz="4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430" name="Google Shape;430;p49"/>
          <p:cNvSpPr txBox="1"/>
          <p:nvPr>
            <p:ph idx="1" type="body"/>
          </p:nvPr>
        </p:nvSpPr>
        <p:spPr>
          <a:xfrm rot="5400000">
            <a:off x="3116209" y="-329961"/>
            <a:ext cx="2631900" cy="67773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431" name="Google Shape;431;p49"/>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32" name="Google Shape;432;p49"/>
          <p:cNvSpPr txBox="1"/>
          <p:nvPr>
            <p:ph idx="11" type="ftr"/>
          </p:nvPr>
        </p:nvSpPr>
        <p:spPr>
          <a:xfrm>
            <a:off x="4641448" y="4389120"/>
            <a:ext cx="35022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33" name="Google Shape;433;p49"/>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34" name="Shape 434"/>
        <p:cNvGrpSpPr/>
        <p:nvPr/>
      </p:nvGrpSpPr>
      <p:grpSpPr>
        <a:xfrm>
          <a:off x="0" y="0"/>
          <a:ext cx="0" cy="0"/>
          <a:chOff x="0" y="0"/>
          <a:chExt cx="0" cy="0"/>
        </a:xfrm>
      </p:grpSpPr>
      <p:sp>
        <p:nvSpPr>
          <p:cNvPr id="435" name="Google Shape;435;p50"/>
          <p:cNvSpPr txBox="1"/>
          <p:nvPr>
            <p:ph type="title"/>
          </p:nvPr>
        </p:nvSpPr>
        <p:spPr>
          <a:xfrm rot="5400000">
            <a:off x="5579153" y="1822910"/>
            <a:ext cx="3585000" cy="14844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chemeClr val="accent1"/>
              </a:buClr>
              <a:buSzPts val="4000"/>
              <a:buFont typeface="Century Gothic"/>
              <a:buNone/>
              <a:defRPr b="0" i="0" sz="4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436" name="Google Shape;436;p50"/>
          <p:cNvSpPr txBox="1"/>
          <p:nvPr>
            <p:ph idx="1" type="body"/>
          </p:nvPr>
        </p:nvSpPr>
        <p:spPr>
          <a:xfrm rot="5400000">
            <a:off x="1972650" y="-146740"/>
            <a:ext cx="3585000" cy="54237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437" name="Google Shape;437;p50"/>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38" name="Google Shape;438;p50"/>
          <p:cNvSpPr txBox="1"/>
          <p:nvPr>
            <p:ph idx="11" type="ftr"/>
          </p:nvPr>
        </p:nvSpPr>
        <p:spPr>
          <a:xfrm>
            <a:off x="4641448" y="4389120"/>
            <a:ext cx="35022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39" name="Google Shape;439;p50"/>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44" name="Shape 444"/>
        <p:cNvGrpSpPr/>
        <p:nvPr/>
      </p:nvGrpSpPr>
      <p:grpSpPr>
        <a:xfrm>
          <a:off x="0" y="0"/>
          <a:ext cx="0" cy="0"/>
          <a:chOff x="0" y="0"/>
          <a:chExt cx="0" cy="0"/>
        </a:xfrm>
      </p:grpSpPr>
      <p:cxnSp>
        <p:nvCxnSpPr>
          <p:cNvPr id="445" name="Google Shape;445;p5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446" name="Google Shape;446;p5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447" name="Google Shape;447;p52"/>
          <p:cNvGrpSpPr/>
          <p:nvPr/>
        </p:nvGrpSpPr>
        <p:grpSpPr>
          <a:xfrm>
            <a:off x="1004144" y="1022025"/>
            <a:ext cx="7136668" cy="152400"/>
            <a:chOff x="1346429" y="1011300"/>
            <a:chExt cx="6452100" cy="152400"/>
          </a:xfrm>
        </p:grpSpPr>
        <p:cxnSp>
          <p:nvCxnSpPr>
            <p:cNvPr id="448" name="Google Shape;448;p5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449" name="Google Shape;449;p5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450" name="Google Shape;450;p52"/>
          <p:cNvGrpSpPr/>
          <p:nvPr/>
        </p:nvGrpSpPr>
        <p:grpSpPr>
          <a:xfrm>
            <a:off x="1004151" y="3969100"/>
            <a:ext cx="7136668" cy="152400"/>
            <a:chOff x="1346435" y="3969088"/>
            <a:chExt cx="6452100" cy="152400"/>
          </a:xfrm>
        </p:grpSpPr>
        <p:cxnSp>
          <p:nvCxnSpPr>
            <p:cNvPr id="451" name="Google Shape;451;p5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452" name="Google Shape;452;p5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453" name="Google Shape;453;p52"/>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454" name="Google Shape;454;p52"/>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455" name="Google Shape;455;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6" name="Shape 456"/>
        <p:cNvGrpSpPr/>
        <p:nvPr/>
      </p:nvGrpSpPr>
      <p:grpSpPr>
        <a:xfrm>
          <a:off x="0" y="0"/>
          <a:ext cx="0" cy="0"/>
          <a:chOff x="0" y="0"/>
          <a:chExt cx="0" cy="0"/>
        </a:xfrm>
      </p:grpSpPr>
      <p:sp>
        <p:nvSpPr>
          <p:cNvPr id="457" name="Google Shape;457;p5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53"/>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a:lvl1pPr>
            <a:lvl2pPr lvl="1" rtl="0" algn="ctr">
              <a:spcBef>
                <a:spcPts val="0"/>
              </a:spcBef>
              <a:spcAft>
                <a:spcPts val="0"/>
              </a:spcAft>
              <a:buSzPts val="3600"/>
              <a:buNone/>
              <a:defRPr/>
            </a:lvl2pPr>
            <a:lvl3pPr lvl="2" rtl="0" algn="ctr">
              <a:spcBef>
                <a:spcPts val="0"/>
              </a:spcBef>
              <a:spcAft>
                <a:spcPts val="0"/>
              </a:spcAft>
              <a:buSzPts val="3600"/>
              <a:buNone/>
              <a:defRPr/>
            </a:lvl3pPr>
            <a:lvl4pPr lvl="3" rtl="0" algn="ctr">
              <a:spcBef>
                <a:spcPts val="0"/>
              </a:spcBef>
              <a:spcAft>
                <a:spcPts val="0"/>
              </a:spcAft>
              <a:buSzPts val="3600"/>
              <a:buNone/>
              <a:defRPr/>
            </a:lvl4pPr>
            <a:lvl5pPr lvl="4" rtl="0" algn="ctr">
              <a:spcBef>
                <a:spcPts val="0"/>
              </a:spcBef>
              <a:spcAft>
                <a:spcPts val="0"/>
              </a:spcAft>
              <a:buSzPts val="3600"/>
              <a:buNone/>
              <a:defRPr/>
            </a:lvl5pPr>
            <a:lvl6pPr lvl="5" rtl="0" algn="ctr">
              <a:spcBef>
                <a:spcPts val="0"/>
              </a:spcBef>
              <a:spcAft>
                <a:spcPts val="0"/>
              </a:spcAft>
              <a:buSzPts val="3600"/>
              <a:buNone/>
              <a:defRPr/>
            </a:lvl6pPr>
            <a:lvl7pPr lvl="6" rtl="0" algn="ctr">
              <a:spcBef>
                <a:spcPts val="0"/>
              </a:spcBef>
              <a:spcAft>
                <a:spcPts val="0"/>
              </a:spcAft>
              <a:buSzPts val="3600"/>
              <a:buNone/>
              <a:defRPr/>
            </a:lvl7pPr>
            <a:lvl8pPr lvl="7" rtl="0" algn="ctr">
              <a:spcBef>
                <a:spcPts val="0"/>
              </a:spcBef>
              <a:spcAft>
                <a:spcPts val="0"/>
              </a:spcAft>
              <a:buSzPts val="3600"/>
              <a:buNone/>
              <a:defRPr/>
            </a:lvl8pPr>
            <a:lvl9pPr lvl="8" rtl="0" algn="ctr">
              <a:spcBef>
                <a:spcPts val="0"/>
              </a:spcBef>
              <a:spcAft>
                <a:spcPts val="0"/>
              </a:spcAft>
              <a:buSzPts val="3600"/>
              <a:buNone/>
              <a:defRPr/>
            </a:lvl9pPr>
          </a:lstStyle>
          <a:p/>
        </p:txBody>
      </p:sp>
      <p:sp>
        <p:nvSpPr>
          <p:cNvPr id="459" name="Google Shape;459;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60" name="Shape 460"/>
        <p:cNvGrpSpPr/>
        <p:nvPr/>
      </p:nvGrpSpPr>
      <p:grpSpPr>
        <a:xfrm>
          <a:off x="0" y="0"/>
          <a:ext cx="0" cy="0"/>
          <a:chOff x="0" y="0"/>
          <a:chExt cx="0" cy="0"/>
        </a:xfrm>
      </p:grpSpPr>
      <p:sp>
        <p:nvSpPr>
          <p:cNvPr id="461" name="Google Shape;461;p5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5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463" name="Google Shape;463;p5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64" name="Google Shape;464;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65" name="Shape 465"/>
        <p:cNvGrpSpPr/>
        <p:nvPr/>
      </p:nvGrpSpPr>
      <p:grpSpPr>
        <a:xfrm>
          <a:off x="0" y="0"/>
          <a:ext cx="0" cy="0"/>
          <a:chOff x="0" y="0"/>
          <a:chExt cx="0" cy="0"/>
        </a:xfrm>
      </p:grpSpPr>
      <p:sp>
        <p:nvSpPr>
          <p:cNvPr id="466" name="Google Shape;466;p5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467" name="Google Shape;467;p55"/>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68" name="Google Shape;468;p55"/>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69" name="Google Shape;469;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0" name="Shape 470"/>
        <p:cNvGrpSpPr/>
        <p:nvPr/>
      </p:nvGrpSpPr>
      <p:grpSpPr>
        <a:xfrm>
          <a:off x="0" y="0"/>
          <a:ext cx="0" cy="0"/>
          <a:chOff x="0" y="0"/>
          <a:chExt cx="0" cy="0"/>
        </a:xfrm>
      </p:grpSpPr>
      <p:sp>
        <p:nvSpPr>
          <p:cNvPr id="471" name="Google Shape;471;p5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472" name="Google Shape;472;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3" name="Shape 473"/>
        <p:cNvGrpSpPr/>
        <p:nvPr/>
      </p:nvGrpSpPr>
      <p:grpSpPr>
        <a:xfrm>
          <a:off x="0" y="0"/>
          <a:ext cx="0" cy="0"/>
          <a:chOff x="0" y="0"/>
          <a:chExt cx="0" cy="0"/>
        </a:xfrm>
      </p:grpSpPr>
      <p:sp>
        <p:nvSpPr>
          <p:cNvPr id="474" name="Google Shape;474;p5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75" name="Google Shape;475;p5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76" name="Google Shape;476;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77" name="Shape 477"/>
        <p:cNvGrpSpPr/>
        <p:nvPr/>
      </p:nvGrpSpPr>
      <p:grpSpPr>
        <a:xfrm>
          <a:off x="0" y="0"/>
          <a:ext cx="0" cy="0"/>
          <a:chOff x="0" y="0"/>
          <a:chExt cx="0" cy="0"/>
        </a:xfrm>
      </p:grpSpPr>
      <p:sp>
        <p:nvSpPr>
          <p:cNvPr id="478" name="Google Shape;478;p58"/>
          <p:cNvSpPr txBox="1"/>
          <p:nvPr>
            <p:ph type="title"/>
          </p:nvPr>
        </p:nvSpPr>
        <p:spPr>
          <a:xfrm>
            <a:off x="490250" y="526350"/>
            <a:ext cx="56136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2"/>
              </a:buClr>
              <a:buSzPts val="5400"/>
              <a:buNone/>
              <a:defRPr b="0" sz="5400">
                <a:solidFill>
                  <a:schemeClr val="dk2"/>
                </a:solidFill>
              </a:defRPr>
            </a:lvl1pPr>
            <a:lvl2pPr lvl="1" rtl="0">
              <a:spcBef>
                <a:spcPts val="0"/>
              </a:spcBef>
              <a:spcAft>
                <a:spcPts val="0"/>
              </a:spcAft>
              <a:buClr>
                <a:schemeClr val="dk2"/>
              </a:buClr>
              <a:buSzPts val="5400"/>
              <a:buNone/>
              <a:defRPr b="0" sz="5400">
                <a:solidFill>
                  <a:schemeClr val="dk2"/>
                </a:solidFill>
              </a:defRPr>
            </a:lvl2pPr>
            <a:lvl3pPr lvl="2" rtl="0">
              <a:spcBef>
                <a:spcPts val="0"/>
              </a:spcBef>
              <a:spcAft>
                <a:spcPts val="0"/>
              </a:spcAft>
              <a:buClr>
                <a:schemeClr val="dk2"/>
              </a:buClr>
              <a:buSzPts val="5400"/>
              <a:buNone/>
              <a:defRPr b="0" sz="5400">
                <a:solidFill>
                  <a:schemeClr val="dk2"/>
                </a:solidFill>
              </a:defRPr>
            </a:lvl3pPr>
            <a:lvl4pPr lvl="3" rtl="0">
              <a:spcBef>
                <a:spcPts val="0"/>
              </a:spcBef>
              <a:spcAft>
                <a:spcPts val="0"/>
              </a:spcAft>
              <a:buClr>
                <a:schemeClr val="dk2"/>
              </a:buClr>
              <a:buSzPts val="5400"/>
              <a:buNone/>
              <a:defRPr b="0" sz="5400">
                <a:solidFill>
                  <a:schemeClr val="dk2"/>
                </a:solidFill>
              </a:defRPr>
            </a:lvl4pPr>
            <a:lvl5pPr lvl="4" rtl="0">
              <a:spcBef>
                <a:spcPts val="0"/>
              </a:spcBef>
              <a:spcAft>
                <a:spcPts val="0"/>
              </a:spcAft>
              <a:buClr>
                <a:schemeClr val="dk2"/>
              </a:buClr>
              <a:buSzPts val="5400"/>
              <a:buNone/>
              <a:defRPr b="0" sz="5400">
                <a:solidFill>
                  <a:schemeClr val="dk2"/>
                </a:solidFill>
              </a:defRPr>
            </a:lvl5pPr>
            <a:lvl6pPr lvl="5" rtl="0">
              <a:spcBef>
                <a:spcPts val="0"/>
              </a:spcBef>
              <a:spcAft>
                <a:spcPts val="0"/>
              </a:spcAft>
              <a:buClr>
                <a:schemeClr val="dk2"/>
              </a:buClr>
              <a:buSzPts val="5400"/>
              <a:buNone/>
              <a:defRPr b="0" sz="5400">
                <a:solidFill>
                  <a:schemeClr val="dk2"/>
                </a:solidFill>
              </a:defRPr>
            </a:lvl6pPr>
            <a:lvl7pPr lvl="6" rtl="0">
              <a:spcBef>
                <a:spcPts val="0"/>
              </a:spcBef>
              <a:spcAft>
                <a:spcPts val="0"/>
              </a:spcAft>
              <a:buClr>
                <a:schemeClr val="dk2"/>
              </a:buClr>
              <a:buSzPts val="5400"/>
              <a:buNone/>
              <a:defRPr b="0" sz="5400">
                <a:solidFill>
                  <a:schemeClr val="dk2"/>
                </a:solidFill>
              </a:defRPr>
            </a:lvl7pPr>
            <a:lvl8pPr lvl="7" rtl="0">
              <a:spcBef>
                <a:spcPts val="0"/>
              </a:spcBef>
              <a:spcAft>
                <a:spcPts val="0"/>
              </a:spcAft>
              <a:buClr>
                <a:schemeClr val="dk2"/>
              </a:buClr>
              <a:buSzPts val="5400"/>
              <a:buNone/>
              <a:defRPr b="0" sz="5400">
                <a:solidFill>
                  <a:schemeClr val="dk2"/>
                </a:solidFill>
              </a:defRPr>
            </a:lvl8pPr>
            <a:lvl9pPr lvl="8" rtl="0">
              <a:spcBef>
                <a:spcPts val="0"/>
              </a:spcBef>
              <a:spcAft>
                <a:spcPts val="0"/>
              </a:spcAft>
              <a:buClr>
                <a:schemeClr val="dk2"/>
              </a:buClr>
              <a:buSzPts val="5400"/>
              <a:buNone/>
              <a:defRPr b="0" sz="5400">
                <a:solidFill>
                  <a:schemeClr val="dk2"/>
                </a:solidFill>
              </a:defRPr>
            </a:lvl9pPr>
          </a:lstStyle>
          <a:p/>
        </p:txBody>
      </p:sp>
      <p:sp>
        <p:nvSpPr>
          <p:cNvPr id="479" name="Google Shape;479;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0" name="Shape 480"/>
        <p:cNvGrpSpPr/>
        <p:nvPr/>
      </p:nvGrpSpPr>
      <p:grpSpPr>
        <a:xfrm>
          <a:off x="0" y="0"/>
          <a:ext cx="0" cy="0"/>
          <a:chOff x="0" y="0"/>
          <a:chExt cx="0" cy="0"/>
        </a:xfrm>
      </p:grpSpPr>
      <p:sp>
        <p:nvSpPr>
          <p:cNvPr id="481" name="Google Shape;481;p5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2" name="Google Shape;482;p5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3" name="Google Shape;483;p59"/>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84" name="Google Shape;484;p59"/>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85" name="Google Shape;485;p5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486" name="Google Shape;486;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7" name="Shape 487"/>
        <p:cNvGrpSpPr/>
        <p:nvPr/>
      </p:nvGrpSpPr>
      <p:grpSpPr>
        <a:xfrm>
          <a:off x="0" y="0"/>
          <a:ext cx="0" cy="0"/>
          <a:chOff x="0" y="0"/>
          <a:chExt cx="0" cy="0"/>
        </a:xfrm>
      </p:grpSpPr>
      <p:sp>
        <p:nvSpPr>
          <p:cNvPr id="488" name="Google Shape;488;p60"/>
          <p:cNvSpPr txBox="1"/>
          <p:nvPr>
            <p:ph idx="1" type="body"/>
          </p:nvPr>
        </p:nvSpPr>
        <p:spPr>
          <a:xfrm>
            <a:off x="311700" y="423072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489" name="Google Shape;489;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0" name="Shape 490"/>
        <p:cNvGrpSpPr/>
        <p:nvPr/>
      </p:nvGrpSpPr>
      <p:grpSpPr>
        <a:xfrm>
          <a:off x="0" y="0"/>
          <a:ext cx="0" cy="0"/>
          <a:chOff x="0" y="0"/>
          <a:chExt cx="0" cy="0"/>
        </a:xfrm>
      </p:grpSpPr>
      <p:sp>
        <p:nvSpPr>
          <p:cNvPr id="491" name="Google Shape;491;p6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6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13000"/>
              <a:buNone/>
              <a:defRPr sz="13000">
                <a:solidFill>
                  <a:schemeClr val="accent3"/>
                </a:solidFill>
              </a:defRPr>
            </a:lvl1pPr>
            <a:lvl2pPr lvl="1" rtl="0" algn="ctr">
              <a:spcBef>
                <a:spcPts val="0"/>
              </a:spcBef>
              <a:spcAft>
                <a:spcPts val="0"/>
              </a:spcAft>
              <a:buClr>
                <a:schemeClr val="accent3"/>
              </a:buClr>
              <a:buSzPts val="13000"/>
              <a:buNone/>
              <a:defRPr sz="13000">
                <a:solidFill>
                  <a:schemeClr val="accent3"/>
                </a:solidFill>
              </a:defRPr>
            </a:lvl2pPr>
            <a:lvl3pPr lvl="2" rtl="0" algn="ctr">
              <a:spcBef>
                <a:spcPts val="0"/>
              </a:spcBef>
              <a:spcAft>
                <a:spcPts val="0"/>
              </a:spcAft>
              <a:buClr>
                <a:schemeClr val="accent3"/>
              </a:buClr>
              <a:buSzPts val="13000"/>
              <a:buNone/>
              <a:defRPr sz="13000">
                <a:solidFill>
                  <a:schemeClr val="accent3"/>
                </a:solidFill>
              </a:defRPr>
            </a:lvl3pPr>
            <a:lvl4pPr lvl="3" rtl="0" algn="ctr">
              <a:spcBef>
                <a:spcPts val="0"/>
              </a:spcBef>
              <a:spcAft>
                <a:spcPts val="0"/>
              </a:spcAft>
              <a:buClr>
                <a:schemeClr val="accent3"/>
              </a:buClr>
              <a:buSzPts val="13000"/>
              <a:buNone/>
              <a:defRPr sz="13000">
                <a:solidFill>
                  <a:schemeClr val="accent3"/>
                </a:solidFill>
              </a:defRPr>
            </a:lvl4pPr>
            <a:lvl5pPr lvl="4" rtl="0" algn="ctr">
              <a:spcBef>
                <a:spcPts val="0"/>
              </a:spcBef>
              <a:spcAft>
                <a:spcPts val="0"/>
              </a:spcAft>
              <a:buClr>
                <a:schemeClr val="accent3"/>
              </a:buClr>
              <a:buSzPts val="13000"/>
              <a:buNone/>
              <a:defRPr sz="13000">
                <a:solidFill>
                  <a:schemeClr val="accent3"/>
                </a:solidFill>
              </a:defRPr>
            </a:lvl5pPr>
            <a:lvl6pPr lvl="5" rtl="0" algn="ctr">
              <a:spcBef>
                <a:spcPts val="0"/>
              </a:spcBef>
              <a:spcAft>
                <a:spcPts val="0"/>
              </a:spcAft>
              <a:buClr>
                <a:schemeClr val="accent3"/>
              </a:buClr>
              <a:buSzPts val="13000"/>
              <a:buNone/>
              <a:defRPr sz="13000">
                <a:solidFill>
                  <a:schemeClr val="accent3"/>
                </a:solidFill>
              </a:defRPr>
            </a:lvl6pPr>
            <a:lvl7pPr lvl="6" rtl="0" algn="ctr">
              <a:spcBef>
                <a:spcPts val="0"/>
              </a:spcBef>
              <a:spcAft>
                <a:spcPts val="0"/>
              </a:spcAft>
              <a:buClr>
                <a:schemeClr val="accent3"/>
              </a:buClr>
              <a:buSzPts val="13000"/>
              <a:buNone/>
              <a:defRPr sz="13000">
                <a:solidFill>
                  <a:schemeClr val="accent3"/>
                </a:solidFill>
              </a:defRPr>
            </a:lvl7pPr>
            <a:lvl8pPr lvl="7" rtl="0" algn="ctr">
              <a:spcBef>
                <a:spcPts val="0"/>
              </a:spcBef>
              <a:spcAft>
                <a:spcPts val="0"/>
              </a:spcAft>
              <a:buClr>
                <a:schemeClr val="accent3"/>
              </a:buClr>
              <a:buSzPts val="13000"/>
              <a:buNone/>
              <a:defRPr sz="13000">
                <a:solidFill>
                  <a:schemeClr val="accent3"/>
                </a:solidFill>
              </a:defRPr>
            </a:lvl8pPr>
            <a:lvl9pPr lvl="8" rtl="0" algn="ctr">
              <a:spcBef>
                <a:spcPts val="0"/>
              </a:spcBef>
              <a:spcAft>
                <a:spcPts val="0"/>
              </a:spcAft>
              <a:buClr>
                <a:schemeClr val="accent3"/>
              </a:buClr>
              <a:buSzPts val="13000"/>
              <a:buNone/>
              <a:defRPr sz="13000">
                <a:solidFill>
                  <a:schemeClr val="accent3"/>
                </a:solidFill>
              </a:defRPr>
            </a:lvl9pPr>
          </a:lstStyle>
          <a:p>
            <a:r>
              <a:t>xx%</a:t>
            </a:r>
          </a:p>
        </p:txBody>
      </p:sp>
      <p:sp>
        <p:nvSpPr>
          <p:cNvPr id="493" name="Google Shape;493;p61"/>
          <p:cNvSpPr txBox="1"/>
          <p:nvPr>
            <p:ph idx="1" type="body"/>
          </p:nvPr>
        </p:nvSpPr>
        <p:spPr>
          <a:xfrm>
            <a:off x="311700" y="2995650"/>
            <a:ext cx="85206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94" name="Google Shape;494;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5" name="Shape 495"/>
        <p:cNvGrpSpPr/>
        <p:nvPr/>
      </p:nvGrpSpPr>
      <p:grpSpPr>
        <a:xfrm>
          <a:off x="0" y="0"/>
          <a:ext cx="0" cy="0"/>
          <a:chOff x="0" y="0"/>
          <a:chExt cx="0" cy="0"/>
        </a:xfrm>
      </p:grpSpPr>
      <p:sp>
        <p:nvSpPr>
          <p:cNvPr id="496" name="Google Shape;496;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1600"/>
              </a:spcBef>
              <a:spcAft>
                <a:spcPts val="0"/>
              </a:spcAft>
              <a:buClr>
                <a:schemeClr val="accent1"/>
              </a:buClr>
              <a:buSzPts val="1400"/>
              <a:buChar char="○"/>
              <a:defRPr>
                <a:solidFill>
                  <a:schemeClr val="accent1"/>
                </a:solidFill>
                <a:highlight>
                  <a:schemeClr val="lt1"/>
                </a:highlight>
              </a:defRPr>
            </a:lvl2pPr>
            <a:lvl3pPr indent="-317500" lvl="2" marL="1371600">
              <a:spcBef>
                <a:spcPts val="1600"/>
              </a:spcBef>
              <a:spcAft>
                <a:spcPts val="0"/>
              </a:spcAft>
              <a:buClr>
                <a:schemeClr val="accent1"/>
              </a:buClr>
              <a:buSzPts val="1400"/>
              <a:buChar char="■"/>
              <a:defRPr>
                <a:solidFill>
                  <a:schemeClr val="accent1"/>
                </a:solidFill>
                <a:highlight>
                  <a:schemeClr val="lt1"/>
                </a:highlight>
              </a:defRPr>
            </a:lvl3pPr>
            <a:lvl4pPr indent="-317500" lvl="3" marL="1828800">
              <a:spcBef>
                <a:spcPts val="1600"/>
              </a:spcBef>
              <a:spcAft>
                <a:spcPts val="0"/>
              </a:spcAft>
              <a:buClr>
                <a:schemeClr val="accent1"/>
              </a:buClr>
              <a:buSzPts val="1400"/>
              <a:buChar char="●"/>
              <a:defRPr>
                <a:solidFill>
                  <a:schemeClr val="accent1"/>
                </a:solidFill>
                <a:highlight>
                  <a:schemeClr val="lt1"/>
                </a:highlight>
              </a:defRPr>
            </a:lvl4pPr>
            <a:lvl5pPr indent="-317500" lvl="4" marL="2286000">
              <a:spcBef>
                <a:spcPts val="1600"/>
              </a:spcBef>
              <a:spcAft>
                <a:spcPts val="0"/>
              </a:spcAft>
              <a:buClr>
                <a:schemeClr val="accent1"/>
              </a:buClr>
              <a:buSzPts val="1400"/>
              <a:buChar char="○"/>
              <a:defRPr>
                <a:solidFill>
                  <a:schemeClr val="accent1"/>
                </a:solidFill>
                <a:highlight>
                  <a:schemeClr val="lt1"/>
                </a:highlight>
              </a:defRPr>
            </a:lvl5pPr>
            <a:lvl6pPr indent="-317500" lvl="5" marL="2743200">
              <a:spcBef>
                <a:spcPts val="1600"/>
              </a:spcBef>
              <a:spcAft>
                <a:spcPts val="0"/>
              </a:spcAft>
              <a:buClr>
                <a:schemeClr val="accent1"/>
              </a:buClr>
              <a:buSzPts val="1400"/>
              <a:buChar char="■"/>
              <a:defRPr>
                <a:solidFill>
                  <a:schemeClr val="accent1"/>
                </a:solidFill>
                <a:highlight>
                  <a:schemeClr val="lt1"/>
                </a:highlight>
              </a:defRPr>
            </a:lvl6pPr>
            <a:lvl7pPr indent="-317500" lvl="6" marL="3200400">
              <a:spcBef>
                <a:spcPts val="1600"/>
              </a:spcBef>
              <a:spcAft>
                <a:spcPts val="0"/>
              </a:spcAft>
              <a:buClr>
                <a:schemeClr val="accent1"/>
              </a:buClr>
              <a:buSzPts val="1400"/>
              <a:buChar char="●"/>
              <a:defRPr>
                <a:solidFill>
                  <a:schemeClr val="accent1"/>
                </a:solidFill>
                <a:highlight>
                  <a:schemeClr val="lt1"/>
                </a:highlight>
              </a:defRPr>
            </a:lvl7pPr>
            <a:lvl8pPr indent="-317500" lvl="7" marL="3657600">
              <a:spcBef>
                <a:spcPts val="1600"/>
              </a:spcBef>
              <a:spcAft>
                <a:spcPts val="0"/>
              </a:spcAft>
              <a:buClr>
                <a:schemeClr val="accent1"/>
              </a:buClr>
              <a:buSzPts val="1400"/>
              <a:buChar char="○"/>
              <a:defRPr>
                <a:solidFill>
                  <a:schemeClr val="accent1"/>
                </a:solidFill>
                <a:highlight>
                  <a:schemeClr val="lt1"/>
                </a:highlight>
              </a:defRPr>
            </a:lvl8pPr>
            <a:lvl9pPr indent="-317500" lvl="8" marL="411480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1.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0" Type="http://schemas.openxmlformats.org/officeDocument/2006/relationships/slideLayout" Target="../slideLayouts/slideLayout56.xml"/><Relationship Id="rId12" Type="http://schemas.openxmlformats.org/officeDocument/2006/relationships/theme" Target="../theme/theme6.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2" name="Shape 52"/>
        <p:cNvGrpSpPr/>
        <p:nvPr/>
      </p:nvGrpSpPr>
      <p:grpSpPr>
        <a:xfrm>
          <a:off x="0" y="0"/>
          <a:ext cx="0" cy="0"/>
          <a:chOff x="0" y="0"/>
          <a:chExt cx="0" cy="0"/>
        </a:xfrm>
      </p:grpSpPr>
      <p:sp>
        <p:nvSpPr>
          <p:cNvPr id="53" name="Google Shape;53;p1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4" name="Google Shape;54;p13"/>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55" name="Google Shape;55;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6" name="Google Shape;56;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7" name="Google Shape;57;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127" name="Shape 127"/>
        <p:cNvGrpSpPr/>
        <p:nvPr/>
      </p:nvGrpSpPr>
      <p:grpSpPr>
        <a:xfrm>
          <a:off x="0" y="0"/>
          <a:ext cx="0" cy="0"/>
          <a:chOff x="0" y="0"/>
          <a:chExt cx="0" cy="0"/>
        </a:xfrm>
      </p:grpSpPr>
      <p:sp>
        <p:nvSpPr>
          <p:cNvPr id="128" name="Google Shape;128;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129" name="Google Shape;129;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rtl="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130" name="Google Shape;130;p25"/>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3"/>
                </a:solidFill>
                <a:latin typeface="Average"/>
                <a:ea typeface="Average"/>
                <a:cs typeface="Average"/>
                <a:sym typeface="Average"/>
              </a:defRPr>
            </a:lvl1pPr>
            <a:lvl2pPr lvl="1" rtl="0" algn="r">
              <a:buNone/>
              <a:defRPr sz="1000">
                <a:solidFill>
                  <a:schemeClr val="accent3"/>
                </a:solidFill>
                <a:latin typeface="Average"/>
                <a:ea typeface="Average"/>
                <a:cs typeface="Average"/>
                <a:sym typeface="Average"/>
              </a:defRPr>
            </a:lvl2pPr>
            <a:lvl3pPr lvl="2" rtl="0" algn="r">
              <a:buNone/>
              <a:defRPr sz="1000">
                <a:solidFill>
                  <a:schemeClr val="accent3"/>
                </a:solidFill>
                <a:latin typeface="Average"/>
                <a:ea typeface="Average"/>
                <a:cs typeface="Average"/>
                <a:sym typeface="Average"/>
              </a:defRPr>
            </a:lvl3pPr>
            <a:lvl4pPr lvl="3" rtl="0" algn="r">
              <a:buNone/>
              <a:defRPr sz="1000">
                <a:solidFill>
                  <a:schemeClr val="accent3"/>
                </a:solidFill>
                <a:latin typeface="Average"/>
                <a:ea typeface="Average"/>
                <a:cs typeface="Average"/>
                <a:sym typeface="Average"/>
              </a:defRPr>
            </a:lvl4pPr>
            <a:lvl5pPr lvl="4" rtl="0" algn="r">
              <a:buNone/>
              <a:defRPr sz="1000">
                <a:solidFill>
                  <a:schemeClr val="accent3"/>
                </a:solidFill>
                <a:latin typeface="Average"/>
                <a:ea typeface="Average"/>
                <a:cs typeface="Average"/>
                <a:sym typeface="Average"/>
              </a:defRPr>
            </a:lvl5pPr>
            <a:lvl6pPr lvl="5" rtl="0" algn="r">
              <a:buNone/>
              <a:defRPr sz="1000">
                <a:solidFill>
                  <a:schemeClr val="accent3"/>
                </a:solidFill>
                <a:latin typeface="Average"/>
                <a:ea typeface="Average"/>
                <a:cs typeface="Average"/>
                <a:sym typeface="Average"/>
              </a:defRPr>
            </a:lvl6pPr>
            <a:lvl7pPr lvl="6" rtl="0" algn="r">
              <a:buNone/>
              <a:defRPr sz="1000">
                <a:solidFill>
                  <a:schemeClr val="accent3"/>
                </a:solidFill>
                <a:latin typeface="Average"/>
                <a:ea typeface="Average"/>
                <a:cs typeface="Average"/>
                <a:sym typeface="Average"/>
              </a:defRPr>
            </a:lvl7pPr>
            <a:lvl8pPr lvl="7" rtl="0" algn="r">
              <a:buNone/>
              <a:defRPr sz="1000">
                <a:solidFill>
                  <a:schemeClr val="accent3"/>
                </a:solidFill>
                <a:latin typeface="Average"/>
                <a:ea typeface="Average"/>
                <a:cs typeface="Average"/>
                <a:sym typeface="Average"/>
              </a:defRPr>
            </a:lvl8pPr>
            <a:lvl9pPr lvl="8" rtl="0"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1F15E"/>
            </a:gs>
            <a:gs pos="62000">
              <a:srgbClr val="90BA3F"/>
            </a:gs>
            <a:gs pos="100000">
              <a:srgbClr val="7FA03E"/>
            </a:gs>
          </a:gsLst>
          <a:lin ang="5400012" scaled="0"/>
        </a:gradFill>
      </p:bgPr>
    </p:bg>
    <p:spTree>
      <p:nvGrpSpPr>
        <p:cNvPr id="177" name="Shape 177"/>
        <p:cNvGrpSpPr/>
        <p:nvPr/>
      </p:nvGrpSpPr>
      <p:grpSpPr>
        <a:xfrm>
          <a:off x="0" y="0"/>
          <a:ext cx="0" cy="0"/>
          <a:chOff x="0" y="0"/>
          <a:chExt cx="0" cy="0"/>
        </a:xfrm>
      </p:grpSpPr>
      <p:grpSp>
        <p:nvGrpSpPr>
          <p:cNvPr id="178" name="Google Shape;178;p37"/>
          <p:cNvGrpSpPr/>
          <p:nvPr/>
        </p:nvGrpSpPr>
        <p:grpSpPr>
          <a:xfrm>
            <a:off x="-567437" y="0"/>
            <a:ext cx="10458613" cy="5337692"/>
            <a:chOff x="-645041" y="0"/>
            <a:chExt cx="10458613" cy="7116923"/>
          </a:xfrm>
        </p:grpSpPr>
        <p:grpSp>
          <p:nvGrpSpPr>
            <p:cNvPr id="179" name="Google Shape;179;p37"/>
            <p:cNvGrpSpPr/>
            <p:nvPr/>
          </p:nvGrpSpPr>
          <p:grpSpPr>
            <a:xfrm>
              <a:off x="0" y="0"/>
              <a:ext cx="9144000" cy="6858000"/>
              <a:chOff x="0" y="0"/>
              <a:chExt cx="9144000" cy="6858000"/>
            </a:xfrm>
          </p:grpSpPr>
          <p:grpSp>
            <p:nvGrpSpPr>
              <p:cNvPr id="180" name="Google Shape;180;p37"/>
              <p:cNvGrpSpPr/>
              <p:nvPr/>
            </p:nvGrpSpPr>
            <p:grpSpPr>
              <a:xfrm>
                <a:off x="0" y="0"/>
                <a:ext cx="2514600" cy="6858000"/>
                <a:chOff x="0" y="0"/>
                <a:chExt cx="2514600" cy="6858000"/>
              </a:xfrm>
            </p:grpSpPr>
            <p:sp>
              <p:nvSpPr>
                <p:cNvPr id="181" name="Google Shape;181;p37"/>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82" name="Google Shape;182;p37"/>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83" name="Google Shape;183;p37"/>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grpSp>
          <p:grpSp>
            <p:nvGrpSpPr>
              <p:cNvPr id="184" name="Google Shape;184;p37"/>
              <p:cNvGrpSpPr/>
              <p:nvPr/>
            </p:nvGrpSpPr>
            <p:grpSpPr>
              <a:xfrm>
                <a:off x="422910" y="0"/>
                <a:ext cx="2514600" cy="6858000"/>
                <a:chOff x="0" y="0"/>
                <a:chExt cx="2514600" cy="6858000"/>
              </a:xfrm>
            </p:grpSpPr>
            <p:sp>
              <p:nvSpPr>
                <p:cNvPr id="185" name="Google Shape;185;p37"/>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86" name="Google Shape;186;p37"/>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87" name="Google Shape;187;p37"/>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grpSp>
          <p:grpSp>
            <p:nvGrpSpPr>
              <p:cNvPr id="188" name="Google Shape;188;p37"/>
              <p:cNvGrpSpPr/>
              <p:nvPr/>
            </p:nvGrpSpPr>
            <p:grpSpPr>
              <a:xfrm rot="10800000">
                <a:off x="6629400" y="0"/>
                <a:ext cx="2514600" cy="6858000"/>
                <a:chOff x="0" y="0"/>
                <a:chExt cx="2514600" cy="6858000"/>
              </a:xfrm>
            </p:grpSpPr>
            <p:sp>
              <p:nvSpPr>
                <p:cNvPr id="189" name="Google Shape;189;p37"/>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90" name="Google Shape;190;p37"/>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91" name="Google Shape;191;p37"/>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grpSp>
          <p:sp>
            <p:nvSpPr>
              <p:cNvPr id="192" name="Google Shape;192;p37"/>
              <p:cNvSpPr/>
              <p:nvPr/>
            </p:nvSpPr>
            <p:spPr>
              <a:xfrm>
                <a:off x="3810000" y="0"/>
                <a:ext cx="28194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93" name="Google Shape;193;p37"/>
              <p:cNvSpPr/>
              <p:nvPr/>
            </p:nvSpPr>
            <p:spPr>
              <a:xfrm>
                <a:off x="289560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94" name="Google Shape;194;p37"/>
              <p:cNvSpPr/>
              <p:nvPr/>
            </p:nvSpPr>
            <p:spPr>
              <a:xfrm>
                <a:off x="31242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grpSp>
        <p:sp>
          <p:nvSpPr>
            <p:cNvPr id="195" name="Google Shape;195;p37"/>
            <p:cNvSpPr/>
            <p:nvPr/>
          </p:nvSpPr>
          <p:spPr>
            <a:xfrm>
              <a:off x="-11875" y="5035138"/>
              <a:ext cx="9144000" cy="1175700"/>
            </a:xfrm>
            <a:custGeom>
              <a:rect b="b" l="l" r="r" t="t"/>
              <a:pathLst>
                <a:path extrusionOk="0" h="120000" w="120000">
                  <a:moveTo>
                    <a:pt x="0" y="113939"/>
                  </a:moveTo>
                  <a:cubicBezTo>
                    <a:pt x="6480" y="116969"/>
                    <a:pt x="12961" y="120000"/>
                    <a:pt x="21974" y="118787"/>
                  </a:cubicBezTo>
                  <a:cubicBezTo>
                    <a:pt x="30986" y="117575"/>
                    <a:pt x="42051" y="116161"/>
                    <a:pt x="54077" y="106666"/>
                  </a:cubicBezTo>
                  <a:cubicBezTo>
                    <a:pt x="66103" y="97171"/>
                    <a:pt x="83142" y="79595"/>
                    <a:pt x="94129" y="61818"/>
                  </a:cubicBezTo>
                  <a:cubicBezTo>
                    <a:pt x="105116" y="44040"/>
                    <a:pt x="116363" y="15757"/>
                    <a:pt x="120000" y="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entury Gothic"/>
                <a:ea typeface="Century Gothic"/>
                <a:cs typeface="Century Gothic"/>
                <a:sym typeface="Century Gothic"/>
              </a:endParaRPr>
            </a:p>
          </p:txBody>
        </p:sp>
        <p:sp>
          <p:nvSpPr>
            <p:cNvPr id="196" name="Google Shape;196;p37"/>
            <p:cNvSpPr/>
            <p:nvPr/>
          </p:nvSpPr>
          <p:spPr>
            <a:xfrm>
              <a:off x="-11875" y="3467595"/>
              <a:ext cx="9144000" cy="890700"/>
            </a:xfrm>
            <a:custGeom>
              <a:rect b="b" l="l" r="r" t="t"/>
              <a:pathLst>
                <a:path extrusionOk="0" h="120000" w="120000">
                  <a:moveTo>
                    <a:pt x="0" y="120000"/>
                  </a:moveTo>
                  <a:cubicBezTo>
                    <a:pt x="3454" y="101199"/>
                    <a:pt x="6909" y="82399"/>
                    <a:pt x="13714" y="63999"/>
                  </a:cubicBezTo>
                  <a:cubicBezTo>
                    <a:pt x="20519" y="45600"/>
                    <a:pt x="30181" y="18666"/>
                    <a:pt x="40831" y="9600"/>
                  </a:cubicBezTo>
                  <a:cubicBezTo>
                    <a:pt x="51480" y="533"/>
                    <a:pt x="64415" y="0"/>
                    <a:pt x="77610" y="9600"/>
                  </a:cubicBezTo>
                  <a:cubicBezTo>
                    <a:pt x="90805" y="19200"/>
                    <a:pt x="112805" y="57600"/>
                    <a:pt x="120000" y="6720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entury Gothic"/>
                <a:ea typeface="Century Gothic"/>
                <a:cs typeface="Century Gothic"/>
                <a:sym typeface="Century Gothic"/>
              </a:endParaRPr>
            </a:p>
          </p:txBody>
        </p:sp>
        <p:sp>
          <p:nvSpPr>
            <p:cNvPr id="197" name="Google Shape;197;p37"/>
            <p:cNvSpPr/>
            <p:nvPr/>
          </p:nvSpPr>
          <p:spPr>
            <a:xfrm>
              <a:off x="-23751" y="5640779"/>
              <a:ext cx="3004500" cy="1211400"/>
            </a:xfrm>
            <a:custGeom>
              <a:rect b="b" l="l" r="r" t="t"/>
              <a:pathLst>
                <a:path extrusionOk="0" h="120000" w="120000">
                  <a:moveTo>
                    <a:pt x="0" y="0"/>
                  </a:moveTo>
                  <a:cubicBezTo>
                    <a:pt x="44071" y="49705"/>
                    <a:pt x="88142" y="99411"/>
                    <a:pt x="120000" y="12000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entury Gothic"/>
                <a:ea typeface="Century Gothic"/>
                <a:cs typeface="Century Gothic"/>
                <a:sym typeface="Century Gothic"/>
              </a:endParaRPr>
            </a:p>
          </p:txBody>
        </p:sp>
        <p:sp>
          <p:nvSpPr>
            <p:cNvPr id="198" name="Google Shape;198;p37"/>
            <p:cNvSpPr/>
            <p:nvPr/>
          </p:nvSpPr>
          <p:spPr>
            <a:xfrm>
              <a:off x="-11875" y="5284519"/>
              <a:ext cx="9144000" cy="1478400"/>
            </a:xfrm>
            <a:custGeom>
              <a:rect b="b" l="l" r="r" t="t"/>
              <a:pathLst>
                <a:path extrusionOk="0" h="120000" w="120000">
                  <a:moveTo>
                    <a:pt x="0" y="0"/>
                  </a:moveTo>
                  <a:cubicBezTo>
                    <a:pt x="3753" y="8112"/>
                    <a:pt x="7506" y="16224"/>
                    <a:pt x="14493" y="27951"/>
                  </a:cubicBezTo>
                  <a:cubicBezTo>
                    <a:pt x="21480" y="39678"/>
                    <a:pt x="31922" y="57670"/>
                    <a:pt x="41922" y="70361"/>
                  </a:cubicBezTo>
                  <a:cubicBezTo>
                    <a:pt x="51922" y="83052"/>
                    <a:pt x="64571" y="96224"/>
                    <a:pt x="74493" y="104096"/>
                  </a:cubicBezTo>
                  <a:cubicBezTo>
                    <a:pt x="84415" y="111967"/>
                    <a:pt x="95116" y="115180"/>
                    <a:pt x="101454" y="117590"/>
                  </a:cubicBezTo>
                  <a:cubicBezTo>
                    <a:pt x="107792" y="120000"/>
                    <a:pt x="109428" y="118875"/>
                    <a:pt x="112519" y="118554"/>
                  </a:cubicBezTo>
                  <a:cubicBezTo>
                    <a:pt x="115610" y="118232"/>
                    <a:pt x="117805" y="116947"/>
                    <a:pt x="120000" y="115662"/>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entury Gothic"/>
                <a:ea typeface="Century Gothic"/>
                <a:cs typeface="Century Gothic"/>
                <a:sym typeface="Century Gothic"/>
              </a:endParaRPr>
            </a:p>
          </p:txBody>
        </p:sp>
        <p:sp>
          <p:nvSpPr>
            <p:cNvPr id="199" name="Google Shape;199;p37"/>
            <p:cNvSpPr/>
            <p:nvPr/>
          </p:nvSpPr>
          <p:spPr>
            <a:xfrm>
              <a:off x="2137558" y="5132120"/>
              <a:ext cx="6982800" cy="1719900"/>
            </a:xfrm>
            <a:custGeom>
              <a:rect b="b" l="l" r="r" t="t"/>
              <a:pathLst>
                <a:path extrusionOk="0" h="120000" w="120000">
                  <a:moveTo>
                    <a:pt x="0" y="120000"/>
                  </a:moveTo>
                  <a:cubicBezTo>
                    <a:pt x="2789" y="107226"/>
                    <a:pt x="5578" y="94453"/>
                    <a:pt x="9387" y="82715"/>
                  </a:cubicBezTo>
                  <a:cubicBezTo>
                    <a:pt x="13197" y="70978"/>
                    <a:pt x="18469" y="58273"/>
                    <a:pt x="22857" y="49574"/>
                  </a:cubicBezTo>
                  <a:cubicBezTo>
                    <a:pt x="27244" y="40874"/>
                    <a:pt x="29931" y="37007"/>
                    <a:pt x="35714" y="30517"/>
                  </a:cubicBezTo>
                  <a:cubicBezTo>
                    <a:pt x="41496" y="24027"/>
                    <a:pt x="52040" y="14913"/>
                    <a:pt x="57551" y="10632"/>
                  </a:cubicBezTo>
                  <a:cubicBezTo>
                    <a:pt x="63061" y="6352"/>
                    <a:pt x="63911" y="6490"/>
                    <a:pt x="68775" y="4833"/>
                  </a:cubicBezTo>
                  <a:cubicBezTo>
                    <a:pt x="73639" y="3176"/>
                    <a:pt x="81326" y="1380"/>
                    <a:pt x="86734" y="690"/>
                  </a:cubicBezTo>
                  <a:cubicBezTo>
                    <a:pt x="92142" y="0"/>
                    <a:pt x="101224" y="690"/>
                    <a:pt x="101224" y="690"/>
                  </a:cubicBezTo>
                  <a:lnTo>
                    <a:pt x="111632" y="690"/>
                  </a:lnTo>
                  <a:cubicBezTo>
                    <a:pt x="114523" y="966"/>
                    <a:pt x="117176" y="1933"/>
                    <a:pt x="118571" y="2347"/>
                  </a:cubicBezTo>
                  <a:cubicBezTo>
                    <a:pt x="119965" y="2761"/>
                    <a:pt x="119489" y="2623"/>
                    <a:pt x="120000" y="3176"/>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entury Gothic"/>
                <a:ea typeface="Century Gothic"/>
                <a:cs typeface="Century Gothic"/>
                <a:sym typeface="Century Gothic"/>
              </a:endParaRPr>
            </a:p>
          </p:txBody>
        </p:sp>
        <p:sp>
          <p:nvSpPr>
            <p:cNvPr id="200" name="Google Shape;200;p37"/>
            <p:cNvSpPr/>
            <p:nvPr/>
          </p:nvSpPr>
          <p:spPr>
            <a:xfrm rot="1799950">
              <a:off x="2996127" y="2859222"/>
              <a:ext cx="1601441" cy="1388149"/>
            </a:xfrm>
            <a:prstGeom prst="hexagon">
              <a:avLst>
                <a:gd fmla="val 28544" name="adj"/>
                <a:gd fmla="val 115470" name="vf"/>
              </a:avLst>
            </a:pr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01" name="Google Shape;201;p37"/>
            <p:cNvSpPr/>
            <p:nvPr/>
          </p:nvSpPr>
          <p:spPr>
            <a:xfrm rot="1799950">
              <a:off x="3720027" y="412604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02" name="Google Shape;202;p37"/>
            <p:cNvSpPr/>
            <p:nvPr/>
          </p:nvSpPr>
          <p:spPr>
            <a:xfrm rot="1799950">
              <a:off x="3729553" y="1592397"/>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03" name="Google Shape;203;p37"/>
            <p:cNvSpPr/>
            <p:nvPr/>
          </p:nvSpPr>
          <p:spPr>
            <a:xfrm rot="1799950">
              <a:off x="2977077" y="325573"/>
              <a:ext cx="1601441" cy="1388149"/>
            </a:xfrm>
            <a:prstGeom prst="hexagon">
              <a:avLst>
                <a:gd fmla="val 28544" name="adj"/>
                <a:gd fmla="val 115470" name="vf"/>
              </a:avLst>
            </a:prstGeom>
            <a:solidFill>
              <a:schemeClr val="lt1">
                <a:alpha val="3920"/>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04" name="Google Shape;204;p37"/>
            <p:cNvSpPr/>
            <p:nvPr/>
          </p:nvSpPr>
          <p:spPr>
            <a:xfrm rot="1799950">
              <a:off x="4462976" y="5383348"/>
              <a:ext cx="1601441" cy="1388149"/>
            </a:xfrm>
            <a:prstGeom prst="hexagon">
              <a:avLst>
                <a:gd fmla="val 28544" name="adj"/>
                <a:gd fmla="val 115470" name="vf"/>
              </a:avLst>
            </a:prstGeom>
            <a:solidFill>
              <a:schemeClr val="lt1">
                <a:alpha val="588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05" name="Google Shape;205;p37"/>
            <p:cNvSpPr/>
            <p:nvPr/>
          </p:nvSpPr>
          <p:spPr>
            <a:xfrm rot="1799498">
              <a:off x="-382400" y="4201423"/>
              <a:ext cx="1261519" cy="1388149"/>
            </a:xfrm>
            <a:custGeom>
              <a:rect b="b" l="l" r="r" t="t"/>
              <a:pathLst>
                <a:path extrusionOk="0" h="120000" w="120000">
                  <a:moveTo>
                    <a:pt x="0" y="9084"/>
                  </a:moveTo>
                  <a:lnTo>
                    <a:pt x="5360" y="0"/>
                  </a:lnTo>
                  <a:lnTo>
                    <a:pt x="82305" y="0"/>
                  </a:lnTo>
                  <a:lnTo>
                    <a:pt x="120000" y="60000"/>
                  </a:lnTo>
                  <a:lnTo>
                    <a:pt x="82305" y="120000"/>
                  </a:lnTo>
                  <a:lnTo>
                    <a:pt x="70827" y="119970"/>
                  </a:lnTo>
                  <a:lnTo>
                    <a:pt x="0" y="9084"/>
                  </a:lnTo>
                  <a:close/>
                </a:path>
              </a:pathLst>
            </a:cu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06" name="Google Shape;206;p37"/>
            <p:cNvSpPr/>
            <p:nvPr/>
          </p:nvSpPr>
          <p:spPr>
            <a:xfrm rot="1799950">
              <a:off x="24327" y="540239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07" name="Google Shape;207;p37"/>
            <p:cNvSpPr/>
            <p:nvPr/>
          </p:nvSpPr>
          <p:spPr>
            <a:xfrm rot="1799950">
              <a:off x="52903" y="2849698"/>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08" name="Google Shape;208;p37"/>
            <p:cNvSpPr/>
            <p:nvPr/>
          </p:nvSpPr>
          <p:spPr>
            <a:xfrm rot="1799950">
              <a:off x="776802" y="4126047"/>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09" name="Google Shape;209;p37"/>
            <p:cNvSpPr/>
            <p:nvPr/>
          </p:nvSpPr>
          <p:spPr>
            <a:xfrm rot="1799950">
              <a:off x="1510227" y="5411923"/>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10" name="Google Shape;210;p37"/>
            <p:cNvSpPr/>
            <p:nvPr/>
          </p:nvSpPr>
          <p:spPr>
            <a:xfrm rot="1799950">
              <a:off x="1529278" y="2859222"/>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11" name="Google Shape;211;p37"/>
            <p:cNvSpPr/>
            <p:nvPr/>
          </p:nvSpPr>
          <p:spPr>
            <a:xfrm rot="1799950">
              <a:off x="795852" y="1563823"/>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12" name="Google Shape;212;p37"/>
            <p:cNvSpPr/>
            <p:nvPr/>
          </p:nvSpPr>
          <p:spPr>
            <a:xfrm rot="1799950">
              <a:off x="6806128" y="4145098"/>
              <a:ext cx="1601441" cy="1388149"/>
            </a:xfrm>
            <a:prstGeom prst="hexagon">
              <a:avLst>
                <a:gd fmla="val 28544" name="adj"/>
                <a:gd fmla="val 115470" name="vf"/>
              </a:avLst>
            </a:pr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13" name="Google Shape;213;p37"/>
            <p:cNvSpPr/>
            <p:nvPr/>
          </p:nvSpPr>
          <p:spPr>
            <a:xfrm rot="1799950">
              <a:off x="7549078" y="542144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14" name="Google Shape;214;p37"/>
            <p:cNvSpPr/>
            <p:nvPr/>
          </p:nvSpPr>
          <p:spPr>
            <a:xfrm rot="1799950">
              <a:off x="7549079" y="2868748"/>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15" name="Google Shape;215;p37"/>
            <p:cNvSpPr/>
            <p:nvPr/>
          </p:nvSpPr>
          <p:spPr>
            <a:xfrm rot="1799921">
              <a:off x="8306498" y="4055547"/>
              <a:ext cx="1243250" cy="1388149"/>
            </a:xfrm>
            <a:custGeom>
              <a:rect b="b" l="l" r="r" t="t"/>
              <a:pathLst>
                <a:path extrusionOk="0" h="120000" w="120000">
                  <a:moveTo>
                    <a:pt x="0" y="60000"/>
                  </a:moveTo>
                  <a:lnTo>
                    <a:pt x="38242" y="0"/>
                  </a:lnTo>
                  <a:lnTo>
                    <a:pt x="45748" y="347"/>
                  </a:lnTo>
                  <a:lnTo>
                    <a:pt x="120000" y="114618"/>
                  </a:lnTo>
                  <a:lnTo>
                    <a:pt x="116307" y="120000"/>
                  </a:lnTo>
                  <a:lnTo>
                    <a:pt x="38242" y="120000"/>
                  </a:lnTo>
                  <a:lnTo>
                    <a:pt x="0" y="60000"/>
                  </a:lnTo>
                  <a:close/>
                </a:path>
              </a:pathLst>
            </a:custGeom>
            <a:solidFill>
              <a:schemeClr val="lt1">
                <a:alpha val="392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16" name="Google Shape;216;p37"/>
            <p:cNvSpPr/>
            <p:nvPr/>
          </p:nvSpPr>
          <p:spPr>
            <a:xfrm rot="1800143">
              <a:off x="8306711" y="1511530"/>
              <a:ext cx="1241910" cy="1388819"/>
            </a:xfrm>
            <a:custGeom>
              <a:rect b="b" l="l" r="r" t="t"/>
              <a:pathLst>
                <a:path extrusionOk="0" h="120000" w="120000">
                  <a:moveTo>
                    <a:pt x="0" y="60025"/>
                  </a:moveTo>
                  <a:lnTo>
                    <a:pt x="38289" y="50"/>
                  </a:lnTo>
                  <a:lnTo>
                    <a:pt x="46575" y="0"/>
                  </a:lnTo>
                  <a:lnTo>
                    <a:pt x="120000" y="114391"/>
                  </a:lnTo>
                  <a:lnTo>
                    <a:pt x="116450" y="120000"/>
                  </a:lnTo>
                  <a:lnTo>
                    <a:pt x="38289" y="120000"/>
                  </a:lnTo>
                  <a:lnTo>
                    <a:pt x="0" y="60025"/>
                  </a:lnTo>
                  <a:close/>
                </a:path>
              </a:pathLst>
            </a:cu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grpSp>
      <p:sp>
        <p:nvSpPr>
          <p:cNvPr id="217" name="Google Shape;217;p37"/>
          <p:cNvSpPr/>
          <p:nvPr/>
        </p:nvSpPr>
        <p:spPr>
          <a:xfrm>
            <a:off x="457200" y="250115"/>
            <a:ext cx="8229600" cy="46392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18" name="Google Shape;218;p37"/>
          <p:cNvSpPr/>
          <p:nvPr/>
        </p:nvSpPr>
        <p:spPr>
          <a:xfrm>
            <a:off x="4561242" y="-16133"/>
            <a:ext cx="3679200" cy="524400"/>
          </a:xfrm>
          <a:prstGeom prst="rect">
            <a:avLst/>
          </a:prstGeom>
          <a:solidFill>
            <a:srgbClr val="F5F5F5"/>
          </a:solidFill>
          <a:ln cap="flat" cmpd="sng" w="15875">
            <a:solidFill>
              <a:srgbClr val="74A50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19" name="Google Shape;219;p37"/>
          <p:cNvSpPr/>
          <p:nvPr/>
        </p:nvSpPr>
        <p:spPr>
          <a:xfrm>
            <a:off x="4649096" y="-16132"/>
            <a:ext cx="3505200" cy="46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20" name="Google Shape;220;p37"/>
          <p:cNvSpPr txBox="1"/>
          <p:nvPr>
            <p:ph type="title"/>
          </p:nvPr>
        </p:nvSpPr>
        <p:spPr>
          <a:xfrm>
            <a:off x="1043490" y="770748"/>
            <a:ext cx="7024800" cy="8574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4000"/>
              <a:buFont typeface="Century Gothic"/>
              <a:buNone/>
              <a:defRPr b="0" i="0" sz="4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21" name="Google Shape;221;p37"/>
          <p:cNvSpPr txBox="1"/>
          <p:nvPr>
            <p:ph idx="1" type="body"/>
          </p:nvPr>
        </p:nvSpPr>
        <p:spPr>
          <a:xfrm>
            <a:off x="1043492" y="1742739"/>
            <a:ext cx="6777300" cy="26319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222" name="Google Shape;222;p37"/>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23" name="Google Shape;223;p37"/>
          <p:cNvSpPr txBox="1"/>
          <p:nvPr>
            <p:ph idx="11" type="ftr"/>
          </p:nvPr>
        </p:nvSpPr>
        <p:spPr>
          <a:xfrm>
            <a:off x="4641448" y="4389120"/>
            <a:ext cx="35022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24" name="Google Shape;224;p37"/>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rgbClr val="FEFEFE"/>
                </a:solidFill>
                <a:latin typeface="Century Gothic"/>
                <a:ea typeface="Century Gothic"/>
                <a:cs typeface="Century Gothic"/>
                <a:sym typeface="Century Gothic"/>
              </a:defRPr>
            </a:lvl1pPr>
            <a:lvl2pPr indent="0" lvl="1" marL="0" marR="0" rtl="0" algn="l">
              <a:spcBef>
                <a:spcPts val="0"/>
              </a:spcBef>
              <a:buNone/>
              <a:defRPr b="0" i="0" sz="1200" u="none" cap="none" strike="noStrike">
                <a:solidFill>
                  <a:srgbClr val="FEFEFE"/>
                </a:solidFill>
                <a:latin typeface="Century Gothic"/>
                <a:ea typeface="Century Gothic"/>
                <a:cs typeface="Century Gothic"/>
                <a:sym typeface="Century Gothic"/>
              </a:defRPr>
            </a:lvl2pPr>
            <a:lvl3pPr indent="0" lvl="2" marL="0" marR="0" rtl="0" algn="l">
              <a:spcBef>
                <a:spcPts val="0"/>
              </a:spcBef>
              <a:buNone/>
              <a:defRPr b="0" i="0" sz="1200" u="none" cap="none" strike="noStrike">
                <a:solidFill>
                  <a:srgbClr val="FEFEFE"/>
                </a:solidFill>
                <a:latin typeface="Century Gothic"/>
                <a:ea typeface="Century Gothic"/>
                <a:cs typeface="Century Gothic"/>
                <a:sym typeface="Century Gothic"/>
              </a:defRPr>
            </a:lvl3pPr>
            <a:lvl4pPr indent="0" lvl="3" marL="0" marR="0" rtl="0" algn="l">
              <a:spcBef>
                <a:spcPts val="0"/>
              </a:spcBef>
              <a:buNone/>
              <a:defRPr b="0" i="0" sz="1200" u="none" cap="none" strike="noStrike">
                <a:solidFill>
                  <a:srgbClr val="FEFEFE"/>
                </a:solidFill>
                <a:latin typeface="Century Gothic"/>
                <a:ea typeface="Century Gothic"/>
                <a:cs typeface="Century Gothic"/>
                <a:sym typeface="Century Gothic"/>
              </a:defRPr>
            </a:lvl4pPr>
            <a:lvl5pPr indent="0" lvl="4" marL="0" marR="0" rtl="0" algn="l">
              <a:spcBef>
                <a:spcPts val="0"/>
              </a:spcBef>
              <a:buNone/>
              <a:defRPr b="0" i="0" sz="1200" u="none" cap="none" strike="noStrike">
                <a:solidFill>
                  <a:srgbClr val="FEFEFE"/>
                </a:solidFill>
                <a:latin typeface="Century Gothic"/>
                <a:ea typeface="Century Gothic"/>
                <a:cs typeface="Century Gothic"/>
                <a:sym typeface="Century Gothic"/>
              </a:defRPr>
            </a:lvl5pPr>
            <a:lvl6pPr indent="0" lvl="5" marL="0" marR="0" rtl="0" algn="l">
              <a:spcBef>
                <a:spcPts val="0"/>
              </a:spcBef>
              <a:buNone/>
              <a:defRPr b="0" i="0" sz="1200" u="none" cap="none" strike="noStrike">
                <a:solidFill>
                  <a:srgbClr val="FEFEFE"/>
                </a:solidFill>
                <a:latin typeface="Century Gothic"/>
                <a:ea typeface="Century Gothic"/>
                <a:cs typeface="Century Gothic"/>
                <a:sym typeface="Century Gothic"/>
              </a:defRPr>
            </a:lvl6pPr>
            <a:lvl7pPr indent="0" lvl="6" marL="0" marR="0" rtl="0" algn="l">
              <a:spcBef>
                <a:spcPts val="0"/>
              </a:spcBef>
              <a:buNone/>
              <a:defRPr b="0" i="0" sz="1200" u="none" cap="none" strike="noStrike">
                <a:solidFill>
                  <a:srgbClr val="FEFEFE"/>
                </a:solidFill>
                <a:latin typeface="Century Gothic"/>
                <a:ea typeface="Century Gothic"/>
                <a:cs typeface="Century Gothic"/>
                <a:sym typeface="Century Gothic"/>
              </a:defRPr>
            </a:lvl7pPr>
            <a:lvl8pPr indent="0" lvl="7" marL="0" marR="0" rtl="0" algn="l">
              <a:spcBef>
                <a:spcPts val="0"/>
              </a:spcBef>
              <a:buNone/>
              <a:defRPr b="0" i="0" sz="1200" u="none" cap="none" strike="noStrike">
                <a:solidFill>
                  <a:srgbClr val="FEFEFE"/>
                </a:solidFill>
                <a:latin typeface="Century Gothic"/>
                <a:ea typeface="Century Gothic"/>
                <a:cs typeface="Century Gothic"/>
                <a:sym typeface="Century Gothic"/>
              </a:defRPr>
            </a:lvl8pPr>
            <a:lvl9pPr indent="0" lvl="8" marL="0" marR="0" rtl="0" algn="l">
              <a:spcBef>
                <a:spcPts val="0"/>
              </a:spcBef>
              <a:buNone/>
              <a:defRPr b="0" i="0" sz="1200" u="none" cap="none" strike="noStrike">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440" name="Shape 440"/>
        <p:cNvGrpSpPr/>
        <p:nvPr/>
      </p:nvGrpSpPr>
      <p:grpSpPr>
        <a:xfrm>
          <a:off x="0" y="0"/>
          <a:ext cx="0" cy="0"/>
          <a:chOff x="0" y="0"/>
          <a:chExt cx="0" cy="0"/>
        </a:xfrm>
      </p:grpSpPr>
      <p:sp>
        <p:nvSpPr>
          <p:cNvPr id="441" name="Google Shape;441;p5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442" name="Google Shape;442;p5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443" name="Google Shape;443;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Open Sans"/>
                <a:ea typeface="Open Sans"/>
                <a:cs typeface="Open Sans"/>
                <a:sym typeface="Open Sans"/>
              </a:defRPr>
            </a:lvl1pPr>
            <a:lvl2pPr lvl="1" rtl="0" algn="r">
              <a:buNone/>
              <a:defRPr sz="1000">
                <a:solidFill>
                  <a:schemeClr val="dk2"/>
                </a:solidFill>
                <a:latin typeface="Open Sans"/>
                <a:ea typeface="Open Sans"/>
                <a:cs typeface="Open Sans"/>
                <a:sym typeface="Open Sans"/>
              </a:defRPr>
            </a:lvl2pPr>
            <a:lvl3pPr lvl="2" rtl="0" algn="r">
              <a:buNone/>
              <a:defRPr sz="1000">
                <a:solidFill>
                  <a:schemeClr val="dk2"/>
                </a:solidFill>
                <a:latin typeface="Open Sans"/>
                <a:ea typeface="Open Sans"/>
                <a:cs typeface="Open Sans"/>
                <a:sym typeface="Open Sans"/>
              </a:defRPr>
            </a:lvl3pPr>
            <a:lvl4pPr lvl="3" rtl="0" algn="r">
              <a:buNone/>
              <a:defRPr sz="1000">
                <a:solidFill>
                  <a:schemeClr val="dk2"/>
                </a:solidFill>
                <a:latin typeface="Open Sans"/>
                <a:ea typeface="Open Sans"/>
                <a:cs typeface="Open Sans"/>
                <a:sym typeface="Open Sans"/>
              </a:defRPr>
            </a:lvl4pPr>
            <a:lvl5pPr lvl="4" rtl="0" algn="r">
              <a:buNone/>
              <a:defRPr sz="1000">
                <a:solidFill>
                  <a:schemeClr val="dk2"/>
                </a:solidFill>
                <a:latin typeface="Open Sans"/>
                <a:ea typeface="Open Sans"/>
                <a:cs typeface="Open Sans"/>
                <a:sym typeface="Open Sans"/>
              </a:defRPr>
            </a:lvl5pPr>
            <a:lvl6pPr lvl="5" rtl="0" algn="r">
              <a:buNone/>
              <a:defRPr sz="1000">
                <a:solidFill>
                  <a:schemeClr val="dk2"/>
                </a:solidFill>
                <a:latin typeface="Open Sans"/>
                <a:ea typeface="Open Sans"/>
                <a:cs typeface="Open Sans"/>
                <a:sym typeface="Open Sans"/>
              </a:defRPr>
            </a:lvl6pPr>
            <a:lvl7pPr lvl="6" rtl="0" algn="r">
              <a:buNone/>
              <a:defRPr sz="1000">
                <a:solidFill>
                  <a:schemeClr val="dk2"/>
                </a:solidFill>
                <a:latin typeface="Open Sans"/>
                <a:ea typeface="Open Sans"/>
                <a:cs typeface="Open Sans"/>
                <a:sym typeface="Open Sans"/>
              </a:defRPr>
            </a:lvl7pPr>
            <a:lvl8pPr lvl="7" rtl="0" algn="r">
              <a:buNone/>
              <a:defRPr sz="1000">
                <a:solidFill>
                  <a:schemeClr val="dk2"/>
                </a:solidFill>
                <a:latin typeface="Open Sans"/>
                <a:ea typeface="Open Sans"/>
                <a:cs typeface="Open Sans"/>
                <a:sym typeface="Open Sans"/>
              </a:defRPr>
            </a:lvl8pPr>
            <a:lvl9pPr lvl="8" rtl="0"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jpg"/><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1.jpg"/><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6.jpg"/><Relationship Id="rId4" Type="http://schemas.openxmlformats.org/officeDocument/2006/relationships/image" Target="../media/image18.jpg"/><Relationship Id="rId5" Type="http://schemas.openxmlformats.org/officeDocument/2006/relationships/image" Target="../media/image10.jpg"/><Relationship Id="rId6"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8.jpg"/><Relationship Id="rId4" Type="http://schemas.openxmlformats.org/officeDocument/2006/relationships/image" Target="../media/image7.jpg"/><Relationship Id="rId5" Type="http://schemas.openxmlformats.org/officeDocument/2006/relationships/image" Target="../media/image16.jpg"/><Relationship Id="rId6"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19.jpg"/><Relationship Id="rId4" Type="http://schemas.openxmlformats.org/officeDocument/2006/relationships/image" Target="../media/image56.jpg"/><Relationship Id="rId5" Type="http://schemas.openxmlformats.org/officeDocument/2006/relationships/image" Target="../media/image23.jpg"/><Relationship Id="rId6"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24.jpg"/><Relationship Id="rId4" Type="http://schemas.openxmlformats.org/officeDocument/2006/relationships/image" Target="../media/image20.jpg"/><Relationship Id="rId5" Type="http://schemas.openxmlformats.org/officeDocument/2006/relationships/image" Target="../media/image22.jpg"/><Relationship Id="rId6" Type="http://schemas.openxmlformats.org/officeDocument/2006/relationships/image" Target="../media/image30.jpg"/><Relationship Id="rId7"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54.jpg"/><Relationship Id="rId4" Type="http://schemas.openxmlformats.org/officeDocument/2006/relationships/image" Target="../media/image32.jpg"/><Relationship Id="rId9" Type="http://schemas.openxmlformats.org/officeDocument/2006/relationships/image" Target="../media/image66.jpg"/><Relationship Id="rId5" Type="http://schemas.openxmlformats.org/officeDocument/2006/relationships/image" Target="../media/image28.jpg"/><Relationship Id="rId6" Type="http://schemas.openxmlformats.org/officeDocument/2006/relationships/image" Target="../media/image33.jpg"/><Relationship Id="rId7" Type="http://schemas.openxmlformats.org/officeDocument/2006/relationships/image" Target="../media/image29.jpg"/><Relationship Id="rId8"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3.jpg"/><Relationship Id="rId4" Type="http://schemas.openxmlformats.org/officeDocument/2006/relationships/image" Target="../media/image41.jpg"/><Relationship Id="rId5"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3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6.jpg"/><Relationship Id="rId4" Type="http://schemas.openxmlformats.org/officeDocument/2006/relationships/image" Target="../media/image3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0.jpg"/><Relationship Id="rId4" Type="http://schemas.openxmlformats.org/officeDocument/2006/relationships/image" Target="../media/image6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9.jpg"/><Relationship Id="rId4" Type="http://schemas.openxmlformats.org/officeDocument/2006/relationships/image" Target="../media/image7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5.jpg"/><Relationship Id="rId4" Type="http://schemas.openxmlformats.org/officeDocument/2006/relationships/image" Target="../media/image43.jpg"/><Relationship Id="rId5"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2.jpg"/><Relationship Id="rId4" Type="http://schemas.openxmlformats.org/officeDocument/2006/relationships/image" Target="../media/image4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70.jpg"/><Relationship Id="rId4" Type="http://schemas.openxmlformats.org/officeDocument/2006/relationships/image" Target="../media/image68.jpg"/><Relationship Id="rId5" Type="http://schemas.openxmlformats.org/officeDocument/2006/relationships/image" Target="../media/image75.jpg"/><Relationship Id="rId6" Type="http://schemas.openxmlformats.org/officeDocument/2006/relationships/image" Target="../media/image7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78.jpg"/><Relationship Id="rId4" Type="http://schemas.openxmlformats.org/officeDocument/2006/relationships/image" Target="../media/image71.jpg"/><Relationship Id="rId5" Type="http://schemas.openxmlformats.org/officeDocument/2006/relationships/image" Target="../media/image72.jpg"/><Relationship Id="rId6" Type="http://schemas.openxmlformats.org/officeDocument/2006/relationships/image" Target="../media/image4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74.jpg"/><Relationship Id="rId4" Type="http://schemas.openxmlformats.org/officeDocument/2006/relationships/image" Target="../media/image53.jpg"/><Relationship Id="rId5" Type="http://schemas.openxmlformats.org/officeDocument/2006/relationships/image" Target="../media/image50.jpg"/><Relationship Id="rId6" Type="http://schemas.openxmlformats.org/officeDocument/2006/relationships/image" Target="../media/image5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7.jpg"/><Relationship Id="rId4" Type="http://schemas.openxmlformats.org/officeDocument/2006/relationships/image" Target="../media/image58.jpg"/><Relationship Id="rId5" Type="http://schemas.openxmlformats.org/officeDocument/2006/relationships/image" Target="../media/image61.jpg"/><Relationship Id="rId6" Type="http://schemas.openxmlformats.org/officeDocument/2006/relationships/image" Target="../media/image80.jpg"/><Relationship Id="rId7" Type="http://schemas.openxmlformats.org/officeDocument/2006/relationships/image" Target="../media/image6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5.jpg"/><Relationship Id="rId4" Type="http://schemas.openxmlformats.org/officeDocument/2006/relationships/image" Target="../media/image6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7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81.jpg"/><Relationship Id="rId4" Type="http://schemas.openxmlformats.org/officeDocument/2006/relationships/image" Target="../media/image7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8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8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jpg"/><Relationship Id="rId4" Type="http://schemas.openxmlformats.org/officeDocument/2006/relationships/image" Target="../media/image1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1.xml"/><Relationship Id="rId3" Type="http://schemas.openxmlformats.org/officeDocument/2006/relationships/hyperlink" Target="https://www.deborahvietri.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hyperlink" Target="mailto:dvietri@bigpond.com" TargetMode="External"/><Relationship Id="rId4" Type="http://schemas.openxmlformats.org/officeDocument/2006/relationships/hyperlink" Target="mailto:vanessawillis06@gmail.co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8.xml"/><Relationship Id="rId3" Type="http://schemas.openxmlformats.org/officeDocument/2006/relationships/hyperlink" Target="http://www.deborahvietri.com" TargetMode="Externa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p63"/>
          <p:cNvPicPr preferRelativeResize="0"/>
          <p:nvPr/>
        </p:nvPicPr>
        <p:blipFill>
          <a:blip r:embed="rId3">
            <a:alphaModFix/>
          </a:blip>
          <a:stretch>
            <a:fillRect/>
          </a:stretch>
        </p:blipFill>
        <p:spPr>
          <a:xfrm>
            <a:off x="152400" y="152400"/>
            <a:ext cx="4252925" cy="4838100"/>
          </a:xfrm>
          <a:prstGeom prst="rect">
            <a:avLst/>
          </a:prstGeom>
          <a:noFill/>
          <a:ln>
            <a:noFill/>
          </a:ln>
        </p:spPr>
      </p:pic>
      <p:sp>
        <p:nvSpPr>
          <p:cNvPr id="502" name="Google Shape;502;p63"/>
          <p:cNvSpPr txBox="1"/>
          <p:nvPr/>
        </p:nvSpPr>
        <p:spPr>
          <a:xfrm>
            <a:off x="4708700" y="1916900"/>
            <a:ext cx="3828000" cy="2602800"/>
          </a:xfrm>
          <a:prstGeom prst="rect">
            <a:avLst/>
          </a:prstGeom>
          <a:noFill/>
          <a:ln>
            <a:noFill/>
          </a:ln>
        </p:spPr>
        <p:txBody>
          <a:bodyPr anchorCtr="0" anchor="t" bIns="91425" lIns="91425" spcFirstLastPara="1" rIns="91425" wrap="square" tIns="91425">
            <a:noAutofit/>
          </a:bodyPr>
          <a:lstStyle/>
          <a:p>
            <a:pPr indent="0" lvl="0" marL="0" rtl="0" algn="ctr">
              <a:spcBef>
                <a:spcPts val="2400"/>
              </a:spcBef>
              <a:spcAft>
                <a:spcPts val="0"/>
              </a:spcAft>
              <a:buNone/>
            </a:pPr>
            <a:r>
              <a:rPr lang="en" sz="1800">
                <a:solidFill>
                  <a:srgbClr val="BF9000"/>
                </a:solidFill>
                <a:latin typeface="Bree Serif"/>
                <a:ea typeface="Bree Serif"/>
                <a:cs typeface="Bree Serif"/>
                <a:sym typeface="Bree Serif"/>
              </a:rPr>
              <a:t>New Teachers to Discovery 2020</a:t>
            </a:r>
            <a:endParaRPr sz="1800">
              <a:solidFill>
                <a:srgbClr val="BF9000"/>
              </a:solidFill>
              <a:latin typeface="Bree Serif"/>
              <a:ea typeface="Bree Serif"/>
              <a:cs typeface="Bree Serif"/>
              <a:sym typeface="Bree Serif"/>
            </a:endParaRPr>
          </a:p>
          <a:p>
            <a:pPr indent="0" lvl="0" marL="0" rtl="0" algn="ctr">
              <a:spcBef>
                <a:spcPts val="2400"/>
              </a:spcBef>
              <a:spcAft>
                <a:spcPts val="0"/>
              </a:spcAft>
              <a:buNone/>
            </a:pPr>
            <a:r>
              <a:rPr lang="en">
                <a:solidFill>
                  <a:srgbClr val="758A33"/>
                </a:solidFill>
                <a:latin typeface="Source Code Pro"/>
                <a:ea typeface="Source Code Pro"/>
                <a:cs typeface="Source Code Pro"/>
                <a:sym typeface="Source Code Pro"/>
              </a:rPr>
              <a:t>Discovery based inquiry… What’s it all about? How can I get started?</a:t>
            </a:r>
            <a:r>
              <a:rPr lang="en">
                <a:solidFill>
                  <a:srgbClr val="758A33"/>
                </a:solidFill>
                <a:latin typeface="Source Code Pro"/>
                <a:ea typeface="Source Code Pro"/>
                <a:cs typeface="Source Code Pro"/>
                <a:sym typeface="Source Code Pro"/>
              </a:rPr>
              <a:t> </a:t>
            </a:r>
            <a:endParaRPr>
              <a:solidFill>
                <a:srgbClr val="758A33"/>
              </a:solidFill>
              <a:latin typeface="Source Code Pro"/>
              <a:ea typeface="Source Code Pro"/>
              <a:cs typeface="Source Code Pro"/>
              <a:sym typeface="Source Code Pro"/>
            </a:endParaRPr>
          </a:p>
          <a:p>
            <a:pPr indent="0" lvl="0" marL="0" rtl="0" algn="l">
              <a:lnSpc>
                <a:spcPct val="115000"/>
              </a:lnSpc>
              <a:spcBef>
                <a:spcPts val="0"/>
              </a:spcBef>
              <a:spcAft>
                <a:spcPts val="0"/>
              </a:spcAft>
              <a:buNone/>
            </a:pPr>
            <a:r>
              <a:t/>
            </a:r>
            <a:endParaRPr sz="1100">
              <a:latin typeface="Source Code Pro"/>
              <a:ea typeface="Source Code Pro"/>
              <a:cs typeface="Source Code Pro"/>
              <a:sym typeface="Source Code Pro"/>
            </a:endParaRPr>
          </a:p>
          <a:p>
            <a:pPr indent="0" lvl="0" marL="0" rtl="0" algn="r">
              <a:spcBef>
                <a:spcPts val="0"/>
              </a:spcBef>
              <a:spcAft>
                <a:spcPts val="0"/>
              </a:spcAft>
              <a:buNone/>
            </a:pPr>
            <a:r>
              <a:rPr lang="en">
                <a:solidFill>
                  <a:srgbClr val="FF0000"/>
                </a:solidFill>
                <a:latin typeface="Source Code Pro"/>
                <a:ea typeface="Source Code Pro"/>
                <a:cs typeface="Source Code Pro"/>
                <a:sym typeface="Source Code Pro"/>
              </a:rPr>
              <a:t>December 3rd</a:t>
            </a:r>
            <a:r>
              <a:rPr lang="en">
                <a:solidFill>
                  <a:srgbClr val="FF0000"/>
                </a:solidFill>
                <a:latin typeface="Source Code Pro"/>
                <a:ea typeface="Source Code Pro"/>
                <a:cs typeface="Source Code Pro"/>
                <a:sym typeface="Source Code Pro"/>
              </a:rPr>
              <a:t> 2019</a:t>
            </a:r>
            <a:endParaRPr>
              <a:solidFill>
                <a:srgbClr val="FF0000"/>
              </a:solidFill>
              <a:latin typeface="Source Code Pro"/>
              <a:ea typeface="Source Code Pro"/>
              <a:cs typeface="Source Code Pro"/>
              <a:sym typeface="Source Code Pro"/>
            </a:endParaRPr>
          </a:p>
        </p:txBody>
      </p:sp>
      <p:sp>
        <p:nvSpPr>
          <p:cNvPr id="503" name="Google Shape;503;p63"/>
          <p:cNvSpPr/>
          <p:nvPr/>
        </p:nvSpPr>
        <p:spPr>
          <a:xfrm>
            <a:off x="4405321" y="1200150"/>
            <a:ext cx="4185153" cy="71674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674EA7"/>
                </a:solidFill>
                <a:latin typeface="Arial"/>
              </a:rPr>
              <a:t>Discovery19</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FFF"/>
        </a:solidFill>
      </p:bgPr>
    </p:bg>
    <p:spTree>
      <p:nvGrpSpPr>
        <p:cNvPr id="560" name="Shape 560"/>
        <p:cNvGrpSpPr/>
        <p:nvPr/>
      </p:nvGrpSpPr>
      <p:grpSpPr>
        <a:xfrm>
          <a:off x="0" y="0"/>
          <a:ext cx="0" cy="0"/>
          <a:chOff x="0" y="0"/>
          <a:chExt cx="0" cy="0"/>
        </a:xfrm>
      </p:grpSpPr>
      <p:sp>
        <p:nvSpPr>
          <p:cNvPr id="561" name="Google Shape;561;p72"/>
          <p:cNvSpPr txBox="1"/>
          <p:nvPr>
            <p:ph type="title"/>
          </p:nvPr>
        </p:nvSpPr>
        <p:spPr>
          <a:xfrm>
            <a:off x="490250" y="526350"/>
            <a:ext cx="6227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What is the Discovery-based inquiry approach?</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approach to learning </a:t>
            </a:r>
            <a:r>
              <a:rPr lang="en">
                <a:solidFill>
                  <a:srgbClr val="FFFF00"/>
                </a:solidFill>
              </a:rPr>
              <a:t>(not a program)</a:t>
            </a:r>
            <a:r>
              <a:rPr lang="en"/>
              <a:t>:</a:t>
            </a:r>
            <a:endParaRPr/>
          </a:p>
        </p:txBody>
      </p:sp>
      <p:sp>
        <p:nvSpPr>
          <p:cNvPr id="567" name="Google Shape;567;p7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that values the natural curiosity and individuality of young children.</a:t>
            </a:r>
            <a:endParaRPr>
              <a:solidFill>
                <a:schemeClr val="dk1"/>
              </a:solidFill>
            </a:endParaRPr>
          </a:p>
          <a:p>
            <a:pPr indent="0" lvl="0" marL="0" rtl="0" algn="l">
              <a:spcBef>
                <a:spcPts val="1600"/>
              </a:spcBef>
              <a:spcAft>
                <a:spcPts val="0"/>
              </a:spcAft>
              <a:buNone/>
            </a:pPr>
            <a:r>
              <a:rPr lang="en">
                <a:solidFill>
                  <a:schemeClr val="dk1"/>
                </a:solidFill>
              </a:rPr>
              <a:t>… that acknowledges the prior knowledge, interests and experiences that young children bring with them to school </a:t>
            </a:r>
            <a:endParaRPr>
              <a:solidFill>
                <a:schemeClr val="dk1"/>
              </a:solidFill>
            </a:endParaRPr>
          </a:p>
          <a:p>
            <a:pPr indent="0" lvl="0" marL="0" rtl="0" algn="l">
              <a:spcBef>
                <a:spcPts val="1600"/>
              </a:spcBef>
              <a:spcAft>
                <a:spcPts val="0"/>
              </a:spcAft>
              <a:buNone/>
            </a:pPr>
            <a:r>
              <a:rPr lang="en">
                <a:solidFill>
                  <a:schemeClr val="dk1"/>
                </a:solidFill>
              </a:rPr>
              <a:t>… that is aimed at developing the capacity of every child as a capable, creative and confident learner</a:t>
            </a:r>
            <a:endParaRPr>
              <a:solidFill>
                <a:schemeClr val="dk1"/>
              </a:solidFill>
            </a:endParaRPr>
          </a:p>
          <a:p>
            <a:pPr indent="0" lvl="0" marL="0" rtl="0" algn="l">
              <a:spcBef>
                <a:spcPts val="1600"/>
              </a:spcBef>
              <a:spcAft>
                <a:spcPts val="0"/>
              </a:spcAft>
              <a:buNone/>
            </a:pPr>
            <a:r>
              <a:rPr lang="en">
                <a:solidFill>
                  <a:schemeClr val="dk1"/>
                </a:solidFill>
              </a:rPr>
              <a:t>… that is underpinned by 8 core principles and looks different in every school</a:t>
            </a:r>
            <a:endParaRPr>
              <a:solidFill>
                <a:schemeClr val="dk1"/>
              </a:solidFill>
            </a:endParaRPr>
          </a:p>
          <a:p>
            <a:pPr indent="0" lvl="0" marL="0" rtl="0" algn="l">
              <a:spcBef>
                <a:spcPts val="1600"/>
              </a:spcBef>
              <a:spcAft>
                <a:spcPts val="1600"/>
              </a:spcAft>
              <a:buNone/>
            </a:pPr>
            <a:r>
              <a:rPr lang="en">
                <a:solidFill>
                  <a:schemeClr val="dk1"/>
                </a:solidFill>
              </a:rPr>
              <a:t>… that is backed by research</a:t>
            </a:r>
            <a:endParaRPr>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DBI is </a:t>
            </a:r>
            <a:r>
              <a:rPr lang="en">
                <a:solidFill>
                  <a:srgbClr val="FFFF00"/>
                </a:solidFill>
              </a:rPr>
              <a:t>NOT</a:t>
            </a:r>
            <a:endParaRPr>
              <a:solidFill>
                <a:srgbClr val="FFFF00"/>
              </a:solidFill>
            </a:endParaRPr>
          </a:p>
        </p:txBody>
      </p:sp>
      <p:sp>
        <p:nvSpPr>
          <p:cNvPr id="573" name="Google Shape;573;p7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Just about adding play</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Easy (a laissez faire approach to teaching and learning)</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Just about oral language and social skills</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Only for EAL students</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Only suitable for open plan schools</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Throwing explicit teaching out of the window</a:t>
            </a:r>
            <a:endParaRPr sz="24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75"/>
          <p:cNvSpPr/>
          <p:nvPr/>
        </p:nvSpPr>
        <p:spPr>
          <a:xfrm>
            <a:off x="627914" y="256841"/>
            <a:ext cx="6150600" cy="4600500"/>
          </a:xfrm>
          <a:prstGeom prst="ellipse">
            <a:avLst/>
          </a:prstGeom>
          <a:gradFill>
            <a:gsLst>
              <a:gs pos="0">
                <a:schemeClr val="accent1"/>
              </a:gs>
              <a:gs pos="100000">
                <a:srgbClr val="7BAB00"/>
              </a:gs>
            </a:gsLst>
            <a:lin ang="5400012" scaled="0"/>
          </a:gradFill>
          <a:ln cap="flat" cmpd="sng" w="9525">
            <a:solidFill>
              <a:schemeClr val="accent1"/>
            </a:solidFill>
            <a:prstDash val="solid"/>
            <a:round/>
            <a:headEnd len="sm" w="sm" type="none"/>
            <a:tailEnd len="sm" w="sm" type="none"/>
          </a:ln>
          <a:effectLst>
            <a:outerShdw blurRad="50800" rotWithShape="0" dir="5400000" dist="25400">
              <a:srgbClr val="000000">
                <a:alpha val="2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579" name="Google Shape;579;p75"/>
          <p:cNvPicPr preferRelativeResize="0"/>
          <p:nvPr>
            <p:ph idx="1" type="body"/>
          </p:nvPr>
        </p:nvPicPr>
        <p:blipFill rotWithShape="1">
          <a:blip r:embed="rId3">
            <a:alphaModFix/>
          </a:blip>
          <a:srcRect b="-15513" l="0" r="0" t="-15513"/>
          <a:stretch/>
        </p:blipFill>
        <p:spPr>
          <a:xfrm>
            <a:off x="1242206" y="605972"/>
            <a:ext cx="4951200" cy="3792900"/>
          </a:xfrm>
          <a:prstGeom prst="rect">
            <a:avLst/>
          </a:prstGeom>
          <a:noFill/>
          <a:ln>
            <a:noFill/>
          </a:ln>
        </p:spPr>
      </p:pic>
      <p:sp>
        <p:nvSpPr>
          <p:cNvPr id="580" name="Google Shape;580;p75"/>
          <p:cNvSpPr txBox="1"/>
          <p:nvPr/>
        </p:nvSpPr>
        <p:spPr>
          <a:xfrm rot="5400000">
            <a:off x="1367100" y="2299650"/>
            <a:ext cx="28101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800">
                <a:solidFill>
                  <a:srgbClr val="FFFF00"/>
                </a:solidFill>
                <a:latin typeface="Century Gothic"/>
                <a:ea typeface="Century Gothic"/>
                <a:cs typeface="Century Gothic"/>
                <a:sym typeface="Century Gothic"/>
              </a:rPr>
              <a:t>Authentic opportunities for Literacy </a:t>
            </a:r>
            <a:endParaRPr b="1" sz="1800">
              <a:solidFill>
                <a:srgbClr val="FFFF00"/>
              </a:solidFill>
              <a:latin typeface="Century Gothic"/>
              <a:ea typeface="Century Gothic"/>
              <a:cs typeface="Century Gothic"/>
              <a:sym typeface="Century Gothic"/>
            </a:endParaRPr>
          </a:p>
        </p:txBody>
      </p:sp>
      <p:sp>
        <p:nvSpPr>
          <p:cNvPr id="581" name="Google Shape;581;p75"/>
          <p:cNvSpPr txBox="1"/>
          <p:nvPr/>
        </p:nvSpPr>
        <p:spPr>
          <a:xfrm rot="5400000">
            <a:off x="3486575" y="2372450"/>
            <a:ext cx="27615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800">
                <a:solidFill>
                  <a:srgbClr val="FFFF00"/>
                </a:solidFill>
                <a:latin typeface="Century Gothic"/>
                <a:ea typeface="Century Gothic"/>
                <a:cs typeface="Century Gothic"/>
                <a:sym typeface="Century Gothic"/>
              </a:rPr>
              <a:t>Authentic opportunities  for  Mathematics  </a:t>
            </a:r>
            <a:endParaRPr b="1" sz="1800">
              <a:solidFill>
                <a:srgbClr val="FFFF00"/>
              </a:solidFill>
              <a:latin typeface="Century Gothic"/>
              <a:ea typeface="Century Gothic"/>
              <a:cs typeface="Century Gothic"/>
              <a:sym typeface="Century Gothic"/>
            </a:endParaRPr>
          </a:p>
        </p:txBody>
      </p:sp>
      <p:sp>
        <p:nvSpPr>
          <p:cNvPr id="582" name="Google Shape;582;p75"/>
          <p:cNvSpPr txBox="1"/>
          <p:nvPr/>
        </p:nvSpPr>
        <p:spPr>
          <a:xfrm>
            <a:off x="1905163" y="1627161"/>
            <a:ext cx="3596100" cy="3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400">
                <a:solidFill>
                  <a:schemeClr val="lt1"/>
                </a:solidFill>
                <a:latin typeface="Century Gothic"/>
                <a:ea typeface="Century Gothic"/>
                <a:cs typeface="Century Gothic"/>
                <a:sym typeface="Century Gothic"/>
              </a:rPr>
              <a:t>Inquiry investigations</a:t>
            </a:r>
            <a:endParaRPr b="1" sz="2400">
              <a:solidFill>
                <a:schemeClr val="lt1"/>
              </a:solidFill>
              <a:latin typeface="Century Gothic"/>
              <a:ea typeface="Century Gothic"/>
              <a:cs typeface="Century Gothic"/>
              <a:sym typeface="Century Gothic"/>
            </a:endParaRPr>
          </a:p>
        </p:txBody>
      </p:sp>
      <p:sp>
        <p:nvSpPr>
          <p:cNvPr id="583" name="Google Shape;583;p75"/>
          <p:cNvSpPr txBox="1"/>
          <p:nvPr/>
        </p:nvSpPr>
        <p:spPr>
          <a:xfrm>
            <a:off x="2254782" y="2648357"/>
            <a:ext cx="2797200" cy="3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400">
                <a:solidFill>
                  <a:schemeClr val="lt1"/>
                </a:solidFill>
                <a:latin typeface="Century Gothic"/>
                <a:ea typeface="Century Gothic"/>
                <a:cs typeface="Century Gothic"/>
                <a:sym typeface="Century Gothic"/>
              </a:rPr>
              <a:t>Discovery </a:t>
            </a:r>
            <a:endParaRPr b="1" sz="2400">
              <a:solidFill>
                <a:schemeClr val="lt1"/>
              </a:solidFill>
              <a:latin typeface="Century Gothic"/>
              <a:ea typeface="Century Gothic"/>
              <a:cs typeface="Century Gothic"/>
              <a:sym typeface="Century Gothic"/>
            </a:endParaRPr>
          </a:p>
        </p:txBody>
      </p:sp>
      <p:sp>
        <p:nvSpPr>
          <p:cNvPr id="584" name="Google Shape;584;p75"/>
          <p:cNvSpPr txBox="1"/>
          <p:nvPr/>
        </p:nvSpPr>
        <p:spPr>
          <a:xfrm>
            <a:off x="2426032" y="605972"/>
            <a:ext cx="2440200" cy="3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400">
                <a:solidFill>
                  <a:schemeClr val="dk1"/>
                </a:solidFill>
                <a:latin typeface="Century Gothic"/>
                <a:ea typeface="Century Gothic"/>
                <a:cs typeface="Century Gothic"/>
                <a:sym typeface="Century Gothic"/>
              </a:rPr>
              <a:t>Learning</a:t>
            </a:r>
            <a:endParaRPr b="1" sz="2400">
              <a:solidFill>
                <a:schemeClr val="dk1"/>
              </a:solidFill>
              <a:latin typeface="Century Gothic"/>
              <a:ea typeface="Century Gothic"/>
              <a:cs typeface="Century Gothic"/>
              <a:sym typeface="Century Gothic"/>
            </a:endParaRPr>
          </a:p>
        </p:txBody>
      </p:sp>
      <p:sp>
        <p:nvSpPr>
          <p:cNvPr id="585" name="Google Shape;585;p75"/>
          <p:cNvSpPr txBox="1"/>
          <p:nvPr/>
        </p:nvSpPr>
        <p:spPr>
          <a:xfrm>
            <a:off x="6681975" y="822949"/>
            <a:ext cx="2124000" cy="1338600"/>
          </a:xfrm>
          <a:prstGeom prst="rect">
            <a:avLst/>
          </a:prstGeom>
          <a:solidFill>
            <a:srgbClr val="DFF7AE"/>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800">
                <a:solidFill>
                  <a:schemeClr val="dk1"/>
                </a:solidFill>
                <a:latin typeface="Century Gothic"/>
                <a:ea typeface="Century Gothic"/>
                <a:cs typeface="Century Gothic"/>
                <a:sym typeface="Century Gothic"/>
              </a:rPr>
              <a:t>Early Years Model-</a:t>
            </a:r>
            <a:endParaRPr/>
          </a:p>
          <a:p>
            <a:pPr indent="0" lvl="0" marL="0" marR="0" rtl="0" algn="ctr">
              <a:spcBef>
                <a:spcPts val="0"/>
              </a:spcBef>
              <a:spcAft>
                <a:spcPts val="0"/>
              </a:spcAft>
              <a:buNone/>
            </a:pPr>
            <a:r>
              <a:rPr b="1" lang="en" sz="1800">
                <a:solidFill>
                  <a:schemeClr val="dk1"/>
                </a:solidFill>
                <a:latin typeface="Century Gothic"/>
                <a:ea typeface="Century Gothic"/>
                <a:cs typeface="Century Gothic"/>
                <a:sym typeface="Century Gothic"/>
              </a:rPr>
              <a:t>Discovery-based inquiry</a:t>
            </a:r>
            <a:endParaRPr b="1" sz="1800">
              <a:solidFill>
                <a:schemeClr val="dk1"/>
              </a:solidFill>
              <a:latin typeface="Century Gothic"/>
              <a:ea typeface="Century Gothic"/>
              <a:cs typeface="Century Gothic"/>
              <a:sym typeface="Century Gothic"/>
            </a:endParaRPr>
          </a:p>
        </p:txBody>
      </p:sp>
      <p:sp>
        <p:nvSpPr>
          <p:cNvPr id="586" name="Google Shape;586;p75"/>
          <p:cNvSpPr txBox="1"/>
          <p:nvPr/>
        </p:nvSpPr>
        <p:spPr>
          <a:xfrm>
            <a:off x="6815875" y="3335000"/>
            <a:ext cx="1750200" cy="10113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Source Code Pro"/>
                <a:ea typeface="Source Code Pro"/>
                <a:cs typeface="Source Code Pro"/>
                <a:sym typeface="Source Code Pro"/>
              </a:rPr>
              <a:t>The Frame</a:t>
            </a:r>
            <a:endParaRPr sz="2400">
              <a:latin typeface="Source Code Pro"/>
              <a:ea typeface="Source Code Pro"/>
              <a:cs typeface="Source Code Pro"/>
              <a:sym typeface="Source Code Pr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7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Principles that underpin the approach</a:t>
            </a:r>
            <a:endParaRPr/>
          </a:p>
        </p:txBody>
      </p:sp>
      <p:sp>
        <p:nvSpPr>
          <p:cNvPr id="592" name="Google Shape;592;p76"/>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Learning dispositions empower students</a:t>
            </a:r>
            <a:endParaRPr/>
          </a:p>
          <a:p>
            <a:pPr indent="-342900" lvl="0" marL="457200" rtl="0" algn="l">
              <a:spcBef>
                <a:spcPts val="0"/>
              </a:spcBef>
              <a:spcAft>
                <a:spcPts val="0"/>
              </a:spcAft>
              <a:buSzPts val="1800"/>
              <a:buAutoNum type="arabicPeriod"/>
            </a:pPr>
            <a:r>
              <a:rPr lang="en"/>
              <a:t>A pedagogy of inquiry</a:t>
            </a:r>
            <a:endParaRPr/>
          </a:p>
          <a:p>
            <a:pPr indent="-342900" lvl="0" marL="457200" rtl="0" algn="l">
              <a:spcBef>
                <a:spcPts val="0"/>
              </a:spcBef>
              <a:spcAft>
                <a:spcPts val="0"/>
              </a:spcAft>
              <a:buSzPts val="1800"/>
              <a:buAutoNum type="arabicPeriod"/>
            </a:pPr>
            <a:r>
              <a:rPr lang="en"/>
              <a:t>The power of play: a playful pedagogy</a:t>
            </a:r>
            <a:endParaRPr/>
          </a:p>
          <a:p>
            <a:pPr indent="-342900" lvl="0" marL="457200" rtl="0" algn="l">
              <a:spcBef>
                <a:spcPts val="0"/>
              </a:spcBef>
              <a:spcAft>
                <a:spcPts val="0"/>
              </a:spcAft>
              <a:buSzPts val="1800"/>
              <a:buAutoNum type="arabicPeriod"/>
            </a:pPr>
            <a:r>
              <a:rPr lang="en"/>
              <a:t>Integrated learning and teaching</a:t>
            </a:r>
            <a:endParaRPr/>
          </a:p>
          <a:p>
            <a:pPr indent="-342900" lvl="0" marL="457200" rtl="0" algn="l">
              <a:spcBef>
                <a:spcPts val="0"/>
              </a:spcBef>
              <a:spcAft>
                <a:spcPts val="0"/>
              </a:spcAft>
              <a:buSzPts val="1800"/>
              <a:buAutoNum type="arabicPeriod"/>
            </a:pPr>
            <a:r>
              <a:rPr lang="en"/>
              <a:t>Respect for the individual</a:t>
            </a:r>
            <a:endParaRPr/>
          </a:p>
          <a:p>
            <a:pPr indent="-342900" lvl="0" marL="457200" rtl="0" algn="l">
              <a:spcBef>
                <a:spcPts val="0"/>
              </a:spcBef>
              <a:spcAft>
                <a:spcPts val="0"/>
              </a:spcAft>
              <a:buSzPts val="1800"/>
              <a:buAutoNum type="arabicPeriod"/>
            </a:pPr>
            <a:r>
              <a:rPr lang="en"/>
              <a:t>The environment is the third teacher</a:t>
            </a:r>
            <a:endParaRPr/>
          </a:p>
          <a:p>
            <a:pPr indent="-342900" lvl="0" marL="457200" rtl="0" algn="l">
              <a:spcBef>
                <a:spcPts val="0"/>
              </a:spcBef>
              <a:spcAft>
                <a:spcPts val="0"/>
              </a:spcAft>
              <a:buSzPts val="1800"/>
              <a:buAutoNum type="arabicPeriod"/>
            </a:pPr>
            <a:r>
              <a:rPr lang="en"/>
              <a:t>Look, listen and learn, assessment for learning</a:t>
            </a:r>
            <a:endParaRPr/>
          </a:p>
          <a:p>
            <a:pPr indent="-342900" lvl="0" marL="457200" rtl="0" algn="l">
              <a:spcBef>
                <a:spcPts val="0"/>
              </a:spcBef>
              <a:spcAft>
                <a:spcPts val="0"/>
              </a:spcAft>
              <a:buSzPts val="1800"/>
              <a:buAutoNum type="arabicPeriod"/>
            </a:pPr>
            <a:r>
              <a:rPr lang="en"/>
              <a:t>Feedback enhances achievement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7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Learning dispositions empower students</a:t>
            </a:r>
            <a:endParaRPr/>
          </a:p>
        </p:txBody>
      </p:sp>
      <p:sp>
        <p:nvSpPr>
          <p:cNvPr id="598" name="Google Shape;598;p77"/>
          <p:cNvSpPr txBox="1"/>
          <p:nvPr>
            <p:ph idx="1" type="body"/>
          </p:nvPr>
        </p:nvSpPr>
        <p:spPr>
          <a:xfrm>
            <a:off x="311700" y="1228675"/>
            <a:ext cx="6183300" cy="3642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en">
                <a:solidFill>
                  <a:srgbClr val="980000"/>
                </a:solidFill>
                <a:latin typeface="Cambria"/>
                <a:ea typeface="Cambria"/>
                <a:cs typeface="Cambria"/>
                <a:sym typeface="Cambria"/>
              </a:rPr>
              <a:t>Our job as teachers is not to ‘prepare’ kids for something; it is to help kids learn to prepare themselves for anything. </a:t>
            </a:r>
            <a:r>
              <a:rPr b="1" lang="en">
                <a:solidFill>
                  <a:srgbClr val="980000"/>
                </a:solidFill>
                <a:latin typeface="Cambria"/>
                <a:ea typeface="Cambria"/>
                <a:cs typeface="Cambria"/>
                <a:sym typeface="Cambria"/>
              </a:rPr>
              <a:t>A.J Juliani</a:t>
            </a:r>
            <a:r>
              <a:rPr b="1" i="1" lang="en">
                <a:solidFill>
                  <a:srgbClr val="980000"/>
                </a:solidFill>
                <a:latin typeface="Cambria"/>
                <a:ea typeface="Cambria"/>
                <a:cs typeface="Cambria"/>
                <a:sym typeface="Cambria"/>
              </a:rPr>
              <a:t> </a:t>
            </a:r>
            <a:endParaRPr b="1" i="1">
              <a:solidFill>
                <a:srgbClr val="980000"/>
              </a:solidFill>
              <a:latin typeface="Cambria"/>
              <a:ea typeface="Cambria"/>
              <a:cs typeface="Cambria"/>
              <a:sym typeface="Cambria"/>
            </a:endParaRPr>
          </a:p>
          <a:p>
            <a:pPr indent="0" lvl="0" marL="0" rtl="0" algn="l">
              <a:lnSpc>
                <a:spcPct val="100000"/>
              </a:lnSpc>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a:solidFill>
                  <a:srgbClr val="9900FF"/>
                </a:solidFill>
                <a:latin typeface="Cambria"/>
                <a:ea typeface="Cambria"/>
                <a:cs typeface="Cambria"/>
                <a:sym typeface="Cambria"/>
              </a:rPr>
              <a:t>The</a:t>
            </a:r>
            <a:r>
              <a:rPr i="1" lang="en">
                <a:solidFill>
                  <a:srgbClr val="9900FF"/>
                </a:solidFill>
                <a:latin typeface="Cambria"/>
                <a:ea typeface="Cambria"/>
                <a:cs typeface="Cambria"/>
                <a:sym typeface="Cambria"/>
              </a:rPr>
              <a:t> National Goals for Australian Schooling</a:t>
            </a:r>
            <a:r>
              <a:rPr lang="en">
                <a:solidFill>
                  <a:srgbClr val="9900FF"/>
                </a:solidFill>
                <a:latin typeface="Cambria"/>
                <a:ea typeface="Cambria"/>
                <a:cs typeface="Cambria"/>
                <a:sym typeface="Cambria"/>
              </a:rPr>
              <a:t> as outlined in the Melbourne Declaration (2008) identified 2 goals for Australian students. Goal 2 is: </a:t>
            </a:r>
            <a:r>
              <a:rPr i="1" lang="en">
                <a:solidFill>
                  <a:srgbClr val="9900FF"/>
                </a:solidFill>
                <a:highlight>
                  <a:srgbClr val="FFFFFF"/>
                </a:highlight>
                <a:latin typeface="Cambria"/>
                <a:ea typeface="Cambria"/>
                <a:cs typeface="Cambria"/>
                <a:sym typeface="Cambria"/>
              </a:rPr>
              <a:t>All young Australians become successful learners, confident and creative individuals, and active and informed citizens</a:t>
            </a:r>
            <a:r>
              <a:rPr lang="en">
                <a:solidFill>
                  <a:srgbClr val="9900FF"/>
                </a:solidFill>
                <a:highlight>
                  <a:srgbClr val="FFFFFF"/>
                </a:highlight>
                <a:latin typeface="Cambria"/>
                <a:ea typeface="Cambria"/>
                <a:cs typeface="Cambria"/>
                <a:sym typeface="Cambria"/>
              </a:rPr>
              <a:t>.</a:t>
            </a:r>
            <a:r>
              <a:rPr lang="en">
                <a:solidFill>
                  <a:srgbClr val="9900FF"/>
                </a:solidFill>
                <a:highlight>
                  <a:srgbClr val="FFFFFF"/>
                </a:highlight>
                <a:latin typeface="Arial"/>
                <a:ea typeface="Arial"/>
                <a:cs typeface="Arial"/>
                <a:sym typeface="Arial"/>
              </a:rPr>
              <a:t> </a:t>
            </a:r>
            <a:endParaRPr>
              <a:solidFill>
                <a:srgbClr val="9900FF"/>
              </a:solidFill>
              <a:highlight>
                <a:srgbClr val="FFFFFF"/>
              </a:highlight>
              <a:latin typeface="Arial"/>
              <a:ea typeface="Arial"/>
              <a:cs typeface="Arial"/>
              <a:sym typeface="Arial"/>
            </a:endParaRPr>
          </a:p>
          <a:p>
            <a:pPr indent="-304800" lvl="0" marL="457200" rtl="0" algn="l">
              <a:lnSpc>
                <a:spcPct val="100000"/>
              </a:lnSpc>
              <a:spcBef>
                <a:spcPts val="0"/>
              </a:spcBef>
              <a:spcAft>
                <a:spcPts val="0"/>
              </a:spcAft>
              <a:buClr>
                <a:srgbClr val="9900FF"/>
              </a:buClr>
              <a:buSzPts val="1200"/>
              <a:buFont typeface="Arial"/>
              <a:buChar char="●"/>
            </a:pPr>
            <a:r>
              <a:rPr lang="en" sz="1200">
                <a:solidFill>
                  <a:srgbClr val="9900FF"/>
                </a:solidFill>
                <a:highlight>
                  <a:srgbClr val="FFFFFF"/>
                </a:highlight>
                <a:latin typeface="Arial"/>
                <a:ea typeface="Arial"/>
                <a:cs typeface="Arial"/>
                <a:sym typeface="Arial"/>
              </a:rPr>
              <a:t>Development of Australian (Victorian) Curriculum: General Capabilities</a:t>
            </a:r>
            <a:endParaRPr sz="1200">
              <a:solidFill>
                <a:srgbClr val="9900FF"/>
              </a:solidFill>
              <a:highlight>
                <a:srgbClr val="FFFFFF"/>
              </a:highlight>
              <a:latin typeface="Arial"/>
              <a:ea typeface="Arial"/>
              <a:cs typeface="Arial"/>
              <a:sym typeface="Arial"/>
            </a:endParaRPr>
          </a:p>
          <a:p>
            <a:pPr indent="0" lvl="0" marL="0" rtl="0" algn="l">
              <a:lnSpc>
                <a:spcPct val="100000"/>
              </a:lnSpc>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a:solidFill>
                  <a:srgbClr val="000000"/>
                </a:solidFill>
                <a:latin typeface="Arial"/>
                <a:ea typeface="Arial"/>
                <a:cs typeface="Arial"/>
                <a:sym typeface="Arial"/>
              </a:rPr>
              <a:t>Education can equip learners with agency and a sense of purpose, and the competencies they need, to shape their own lives and contribute to the lives of others.  (OECD The Future of Education and Skills 2018)</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FF"/>
                </a:solidFill>
              </a:rPr>
              <a:t>We believe: teaching students ‘how to’ learn and developing learning dispositions that will empower them to become self-motivated, self-managing learners</a:t>
            </a:r>
            <a:endParaRPr>
              <a:solidFill>
                <a:srgbClr val="9900FF"/>
              </a:solidFill>
              <a:latin typeface="Arial"/>
              <a:ea typeface="Arial"/>
              <a:cs typeface="Arial"/>
              <a:sym typeface="Arial"/>
            </a:endParaRPr>
          </a:p>
          <a:p>
            <a:pPr indent="0" lvl="0" marL="0" rtl="0" algn="l">
              <a:lnSpc>
                <a:spcPct val="100000"/>
              </a:lnSpc>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Cambria"/>
              <a:ea typeface="Cambria"/>
              <a:cs typeface="Cambria"/>
              <a:sym typeface="Cambria"/>
            </a:endParaRPr>
          </a:p>
        </p:txBody>
      </p:sp>
      <p:pic>
        <p:nvPicPr>
          <p:cNvPr id="599" name="Google Shape;599;p77"/>
          <p:cNvPicPr preferRelativeResize="0"/>
          <p:nvPr/>
        </p:nvPicPr>
        <p:blipFill>
          <a:blip r:embed="rId3">
            <a:alphaModFix/>
          </a:blip>
          <a:stretch>
            <a:fillRect/>
          </a:stretch>
        </p:blipFill>
        <p:spPr>
          <a:xfrm>
            <a:off x="6650575" y="1093850"/>
            <a:ext cx="2347568" cy="3340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78"/>
          <p:cNvSpPr txBox="1"/>
          <p:nvPr>
            <p:ph idx="1" type="body"/>
          </p:nvPr>
        </p:nvSpPr>
        <p:spPr>
          <a:xfrm>
            <a:off x="3704400" y="292850"/>
            <a:ext cx="5127900" cy="439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666666"/>
                </a:solidFill>
                <a:highlight>
                  <a:srgbClr val="FFFFFF"/>
                </a:highlight>
              </a:rPr>
              <a:t>Guy Claxton calls it ‘Learning Power’ Art Costa calls them ‘Habits of Mind’ Carol Dweck’s ‘Growth Mindset’ is infused with learning dispositions. </a:t>
            </a:r>
            <a:endParaRPr sz="1400">
              <a:solidFill>
                <a:srgbClr val="666666"/>
              </a:solidFill>
              <a:highlight>
                <a:srgbClr val="FFFFFF"/>
              </a:highlight>
            </a:endParaRPr>
          </a:p>
          <a:p>
            <a:pPr indent="0" lvl="0" marL="0" rtl="0" algn="l">
              <a:spcBef>
                <a:spcPts val="1600"/>
              </a:spcBef>
              <a:spcAft>
                <a:spcPts val="0"/>
              </a:spcAft>
              <a:buNone/>
            </a:pPr>
            <a:r>
              <a:rPr lang="en" sz="1400">
                <a:solidFill>
                  <a:srgbClr val="666666"/>
                </a:solidFill>
                <a:highlight>
                  <a:srgbClr val="FFFFFF"/>
                </a:highlight>
              </a:rPr>
              <a:t>Dispositions are mentioned as key learning in the VEYLDF, and the Victorian Curriculum.</a:t>
            </a:r>
            <a:endParaRPr sz="1400">
              <a:solidFill>
                <a:srgbClr val="666666"/>
              </a:solidFill>
              <a:highlight>
                <a:srgbClr val="FFFFFF"/>
              </a:highlight>
            </a:endParaRPr>
          </a:p>
          <a:p>
            <a:pPr indent="0" lvl="0" marL="0" rtl="0" algn="l">
              <a:spcBef>
                <a:spcPts val="1600"/>
              </a:spcBef>
              <a:spcAft>
                <a:spcPts val="0"/>
              </a:spcAft>
              <a:buNone/>
            </a:pPr>
            <a:r>
              <a:rPr lang="en" sz="1400">
                <a:solidFill>
                  <a:srgbClr val="666666"/>
                </a:solidFill>
              </a:rPr>
              <a:t>There is an overwhelming body of thinking that dispositions can be encouraged and developed through explicit teaching and feedback. </a:t>
            </a:r>
            <a:endParaRPr sz="1400">
              <a:solidFill>
                <a:srgbClr val="666666"/>
              </a:solidFill>
            </a:endParaRPr>
          </a:p>
          <a:p>
            <a:pPr indent="0" lvl="0" marL="0" rtl="0" algn="l">
              <a:spcBef>
                <a:spcPts val="1600"/>
              </a:spcBef>
              <a:spcAft>
                <a:spcPts val="1600"/>
              </a:spcAft>
              <a:buNone/>
            </a:pPr>
            <a:r>
              <a:rPr lang="en" sz="1400">
                <a:solidFill>
                  <a:srgbClr val="666666"/>
                </a:solidFill>
              </a:rPr>
              <a:t>Consistent feedback we receive from teachers about students is their ability to articulate their learning.</a:t>
            </a:r>
            <a:endParaRPr sz="1400">
              <a:solidFill>
                <a:srgbClr val="666666"/>
              </a:solidFill>
            </a:endParaRPr>
          </a:p>
        </p:txBody>
      </p:sp>
      <p:pic>
        <p:nvPicPr>
          <p:cNvPr id="605" name="Google Shape;605;p78"/>
          <p:cNvPicPr preferRelativeResize="0"/>
          <p:nvPr/>
        </p:nvPicPr>
        <p:blipFill>
          <a:blip r:embed="rId3">
            <a:alphaModFix/>
          </a:blip>
          <a:stretch>
            <a:fillRect/>
          </a:stretch>
        </p:blipFill>
        <p:spPr>
          <a:xfrm>
            <a:off x="100484" y="162075"/>
            <a:ext cx="3143791" cy="2357851"/>
          </a:xfrm>
          <a:prstGeom prst="rect">
            <a:avLst/>
          </a:prstGeom>
          <a:noFill/>
          <a:ln>
            <a:noFill/>
          </a:ln>
        </p:spPr>
      </p:pic>
      <p:pic>
        <p:nvPicPr>
          <p:cNvPr id="606" name="Google Shape;606;p78"/>
          <p:cNvPicPr preferRelativeResize="0"/>
          <p:nvPr/>
        </p:nvPicPr>
        <p:blipFill>
          <a:blip r:embed="rId4">
            <a:alphaModFix/>
          </a:blip>
          <a:stretch>
            <a:fillRect/>
          </a:stretch>
        </p:blipFill>
        <p:spPr>
          <a:xfrm>
            <a:off x="100475" y="2732175"/>
            <a:ext cx="3143801" cy="23578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79"/>
          <p:cNvSpPr txBox="1"/>
          <p:nvPr>
            <p:ph type="title"/>
          </p:nvPr>
        </p:nvSpPr>
        <p:spPr>
          <a:xfrm>
            <a:off x="3126150" y="672050"/>
            <a:ext cx="1939500" cy="142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pedagogy of inquiry</a:t>
            </a:r>
            <a:endParaRPr/>
          </a:p>
        </p:txBody>
      </p:sp>
      <p:sp>
        <p:nvSpPr>
          <p:cNvPr id="612" name="Google Shape;612;p79"/>
          <p:cNvSpPr txBox="1"/>
          <p:nvPr>
            <p:ph idx="2" type="body"/>
          </p:nvPr>
        </p:nvSpPr>
        <p:spPr>
          <a:xfrm>
            <a:off x="5211550" y="252800"/>
            <a:ext cx="3620700" cy="4686600"/>
          </a:xfrm>
          <a:prstGeom prst="rect">
            <a:avLst/>
          </a:prstGeom>
        </p:spPr>
        <p:txBody>
          <a:bodyPr anchorCtr="0" anchor="t" bIns="91425" lIns="91425" spcFirstLastPara="1" rIns="91425" wrap="square" tIns="91425">
            <a:noAutofit/>
          </a:bodyPr>
          <a:lstStyle/>
          <a:p>
            <a:pPr indent="-228600" lvl="0" marL="228600" rtl="0" algn="l">
              <a:spcBef>
                <a:spcPts val="0"/>
              </a:spcBef>
              <a:spcAft>
                <a:spcPts val="0"/>
              </a:spcAft>
              <a:buNone/>
            </a:pPr>
            <a:r>
              <a:rPr b="1" i="1" lang="en" sz="1200">
                <a:solidFill>
                  <a:srgbClr val="980000"/>
                </a:solidFill>
                <a:latin typeface="Cambria"/>
                <a:ea typeface="Cambria"/>
                <a:cs typeface="Cambria"/>
                <a:sym typeface="Cambria"/>
              </a:rPr>
              <a:t>If you can light the spark of curiosity in a child, they will learn without any further assistance, very often. Children are natural learners. </a:t>
            </a:r>
            <a:r>
              <a:rPr b="1" lang="en" sz="1200">
                <a:solidFill>
                  <a:srgbClr val="980000"/>
                </a:solidFill>
                <a:latin typeface="Cambria"/>
                <a:ea typeface="Cambria"/>
                <a:cs typeface="Cambria"/>
                <a:sym typeface="Cambria"/>
              </a:rPr>
              <a:t>Sir Ken Robinson</a:t>
            </a:r>
            <a:endParaRPr>
              <a:solidFill>
                <a:srgbClr val="000000"/>
              </a:solidFill>
            </a:endParaRPr>
          </a:p>
          <a:p>
            <a:pPr indent="-228600" lvl="0" marL="228600" rtl="0" algn="l">
              <a:spcBef>
                <a:spcPts val="0"/>
              </a:spcBef>
              <a:spcAft>
                <a:spcPts val="0"/>
              </a:spcAft>
              <a:buNone/>
            </a:pPr>
            <a:r>
              <a:rPr lang="en">
                <a:solidFill>
                  <a:srgbClr val="000000"/>
                </a:solidFill>
              </a:rPr>
              <a:t> </a:t>
            </a:r>
            <a:endParaRPr>
              <a:solidFill>
                <a:srgbClr val="000000"/>
              </a:solidFill>
            </a:endParaRPr>
          </a:p>
          <a:p>
            <a:pPr indent="-228600" lvl="0" marL="228600" rtl="0" algn="l">
              <a:spcBef>
                <a:spcPts val="0"/>
              </a:spcBef>
              <a:spcAft>
                <a:spcPts val="0"/>
              </a:spcAft>
              <a:buNone/>
            </a:pPr>
            <a:r>
              <a:rPr lang="en">
                <a:solidFill>
                  <a:srgbClr val="000000"/>
                </a:solidFill>
              </a:rPr>
              <a:t>Giving purpose to learning, harnessing children’s natural curiosity, creating wonder and awe, questioning and seeking answers enables students to construct new knowledge in a way that is meaningful</a:t>
            </a:r>
            <a:endParaRPr>
              <a:solidFill>
                <a:srgbClr val="000000"/>
              </a:solidFill>
            </a:endParaRPr>
          </a:p>
          <a:p>
            <a:pPr indent="-228600" lvl="0" marL="228600" rtl="0" algn="l">
              <a:spcBef>
                <a:spcPts val="0"/>
              </a:spcBef>
              <a:spcAft>
                <a:spcPts val="0"/>
              </a:spcAft>
              <a:buNone/>
            </a:pPr>
            <a:r>
              <a:t/>
            </a:r>
            <a:endParaRPr>
              <a:solidFill>
                <a:srgbClr val="000000"/>
              </a:solidFill>
            </a:endParaRPr>
          </a:p>
          <a:p>
            <a:pPr indent="0" lvl="0" marL="0" rtl="0" algn="l">
              <a:lnSpc>
                <a:spcPct val="100000"/>
              </a:lnSpc>
              <a:spcBef>
                <a:spcPts val="0"/>
              </a:spcBef>
              <a:spcAft>
                <a:spcPts val="0"/>
              </a:spcAft>
              <a:buNone/>
            </a:pPr>
            <a:r>
              <a:rPr lang="en">
                <a:solidFill>
                  <a:srgbClr val="9900FF"/>
                </a:solidFill>
                <a:latin typeface="Cambria"/>
                <a:ea typeface="Cambria"/>
                <a:cs typeface="Cambria"/>
                <a:sym typeface="Cambria"/>
              </a:rPr>
              <a:t>… a growing body of research suggests that students learn more deeply and perform better on complex tasks if they have the opportunity to engage in more “authentic” learning (Edutopia: Teaching for meaningful learning)</a:t>
            </a:r>
            <a:endParaRPr>
              <a:solidFill>
                <a:srgbClr val="9900FF"/>
              </a:solidFill>
            </a:endParaRPr>
          </a:p>
          <a:p>
            <a:pPr indent="0" lvl="0" marL="0" rtl="0" algn="l">
              <a:spcBef>
                <a:spcPts val="0"/>
              </a:spcBef>
              <a:spcAft>
                <a:spcPts val="1600"/>
              </a:spcAft>
              <a:buNone/>
            </a:pPr>
            <a:r>
              <a:t/>
            </a:r>
            <a:endParaRPr/>
          </a:p>
        </p:txBody>
      </p:sp>
      <p:pic>
        <p:nvPicPr>
          <p:cNvPr id="613" name="Google Shape;613;p79"/>
          <p:cNvPicPr preferRelativeResize="0"/>
          <p:nvPr/>
        </p:nvPicPr>
        <p:blipFill>
          <a:blip r:embed="rId3">
            <a:alphaModFix/>
          </a:blip>
          <a:stretch>
            <a:fillRect/>
          </a:stretch>
        </p:blipFill>
        <p:spPr>
          <a:xfrm>
            <a:off x="113450" y="0"/>
            <a:ext cx="2667349" cy="3556476"/>
          </a:xfrm>
          <a:prstGeom prst="rect">
            <a:avLst/>
          </a:prstGeom>
          <a:noFill/>
          <a:ln>
            <a:noFill/>
          </a:ln>
        </p:spPr>
      </p:pic>
      <p:pic>
        <p:nvPicPr>
          <p:cNvPr id="614" name="Google Shape;614;p79"/>
          <p:cNvPicPr preferRelativeResize="0"/>
          <p:nvPr/>
        </p:nvPicPr>
        <p:blipFill>
          <a:blip r:embed="rId4">
            <a:alphaModFix/>
          </a:blip>
          <a:stretch>
            <a:fillRect/>
          </a:stretch>
        </p:blipFill>
        <p:spPr>
          <a:xfrm>
            <a:off x="2165050" y="2644700"/>
            <a:ext cx="2983950" cy="2237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80"/>
          <p:cNvSpPr txBox="1"/>
          <p:nvPr>
            <p:ph idx="1" type="body"/>
          </p:nvPr>
        </p:nvSpPr>
        <p:spPr>
          <a:xfrm>
            <a:off x="311700" y="865350"/>
            <a:ext cx="4260300" cy="413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Play is a powerful context for early inquiry. Through play children can engage in exploring and making discoveries about:</a:t>
            </a:r>
            <a:endParaRPr>
              <a:solidFill>
                <a:srgbClr val="000000"/>
              </a:solidFill>
            </a:endParaRPr>
          </a:p>
          <a:p>
            <a:pPr indent="-317500" lvl="0" marL="457200" rtl="0" algn="l">
              <a:spcBef>
                <a:spcPts val="1600"/>
              </a:spcBef>
              <a:spcAft>
                <a:spcPts val="0"/>
              </a:spcAft>
              <a:buClr>
                <a:srgbClr val="000000"/>
              </a:buClr>
              <a:buSzPts val="1400"/>
              <a:buChar char="●"/>
            </a:pPr>
            <a:r>
              <a:rPr lang="en">
                <a:solidFill>
                  <a:srgbClr val="000000"/>
                </a:solidFill>
              </a:rPr>
              <a:t>Themselves, their identity as a person and a learner and as a social being</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Living in community with others</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The amazing world they live in</a:t>
            </a:r>
            <a:endParaRPr>
              <a:solidFill>
                <a:srgbClr val="000000"/>
              </a:solidFill>
            </a:endParaRPr>
          </a:p>
          <a:p>
            <a:pPr indent="0" lvl="0" marL="0" rtl="0" algn="l">
              <a:spcBef>
                <a:spcPts val="1600"/>
              </a:spcBef>
              <a:spcAft>
                <a:spcPts val="0"/>
              </a:spcAft>
              <a:buNone/>
            </a:pPr>
            <a:r>
              <a:rPr lang="en">
                <a:solidFill>
                  <a:srgbClr val="000000"/>
                </a:solidFill>
              </a:rPr>
              <a:t>‘Being playful’ as a disposition when exploring, testing out ideas and working theories in a safe and familiar context, making choices without fear of failure.</a:t>
            </a:r>
            <a:endParaRPr>
              <a:solidFill>
                <a:srgbClr val="0000FF"/>
              </a:solidFill>
            </a:endParaRPr>
          </a:p>
          <a:p>
            <a:pPr indent="0" lvl="0" marL="0" rtl="0" algn="l">
              <a:lnSpc>
                <a:spcPct val="136363"/>
              </a:lnSpc>
              <a:spcBef>
                <a:spcPts val="1600"/>
              </a:spcBef>
              <a:spcAft>
                <a:spcPts val="900"/>
              </a:spcAft>
              <a:buNone/>
            </a:pPr>
            <a:r>
              <a:t/>
            </a:r>
            <a:endParaRPr/>
          </a:p>
        </p:txBody>
      </p:sp>
      <p:pic>
        <p:nvPicPr>
          <p:cNvPr id="620" name="Google Shape;620;p80"/>
          <p:cNvPicPr preferRelativeResize="0"/>
          <p:nvPr/>
        </p:nvPicPr>
        <p:blipFill>
          <a:blip r:embed="rId3">
            <a:alphaModFix/>
          </a:blip>
          <a:stretch>
            <a:fillRect/>
          </a:stretch>
        </p:blipFill>
        <p:spPr>
          <a:xfrm>
            <a:off x="4916550" y="865350"/>
            <a:ext cx="3811480" cy="2858602"/>
          </a:xfrm>
          <a:prstGeom prst="rect">
            <a:avLst/>
          </a:prstGeom>
          <a:noFill/>
          <a:ln>
            <a:noFill/>
          </a:ln>
        </p:spPr>
      </p:pic>
      <p:sp>
        <p:nvSpPr>
          <p:cNvPr id="621" name="Google Shape;621;p80"/>
          <p:cNvSpPr txBox="1"/>
          <p:nvPr/>
        </p:nvSpPr>
        <p:spPr>
          <a:xfrm>
            <a:off x="4939325" y="3967000"/>
            <a:ext cx="3788700" cy="8460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i="1" lang="en" sz="1200">
                <a:latin typeface="Cambria"/>
                <a:ea typeface="Cambria"/>
                <a:cs typeface="Cambria"/>
                <a:sym typeface="Cambria"/>
              </a:rPr>
              <a:t>Play is the highest form of research. </a:t>
            </a:r>
            <a:r>
              <a:rPr b="1" lang="en" sz="1200">
                <a:latin typeface="Cambria"/>
                <a:ea typeface="Cambria"/>
                <a:cs typeface="Cambria"/>
                <a:sym typeface="Cambria"/>
              </a:rPr>
              <a:t>Albert Einstein </a:t>
            </a:r>
            <a:r>
              <a:rPr lang="en">
                <a:latin typeface="Source Code Pro"/>
                <a:ea typeface="Source Code Pro"/>
                <a:cs typeface="Source Code Pro"/>
                <a:sym typeface="Source Code Pro"/>
              </a:rPr>
              <a:t>We believe that learning should be joyful and playful</a:t>
            </a:r>
            <a:endParaRPr/>
          </a:p>
        </p:txBody>
      </p:sp>
      <p:sp>
        <p:nvSpPr>
          <p:cNvPr id="622" name="Google Shape;622;p80"/>
          <p:cNvSpPr txBox="1"/>
          <p:nvPr>
            <p:ph type="title"/>
          </p:nvPr>
        </p:nvSpPr>
        <p:spPr>
          <a:xfrm>
            <a:off x="311700" y="156725"/>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power of play: a playful pedagogy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81"/>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So what does this look like in action?</a:t>
            </a:r>
            <a:endParaRPr/>
          </a:p>
          <a:p>
            <a:pPr indent="0" lvl="0" marL="0" rtl="0" algn="l">
              <a:spcBef>
                <a:spcPts val="0"/>
              </a:spcBef>
              <a:spcAft>
                <a:spcPts val="0"/>
              </a:spcAft>
              <a:buNone/>
            </a:pPr>
            <a:r>
              <a:t/>
            </a:r>
            <a:endParaRPr b="0" sz="3000"/>
          </a:p>
          <a:p>
            <a:pPr indent="0" lvl="0" marL="0" rtl="0" algn="l">
              <a:spcBef>
                <a:spcPts val="0"/>
              </a:spcBef>
              <a:spcAft>
                <a:spcPts val="0"/>
              </a:spcAft>
              <a:buNone/>
            </a:pPr>
            <a:r>
              <a:rPr b="0" lang="en" sz="3000"/>
              <a:t>Touching base with Inquiry investigations but with a focus today on Discovery</a:t>
            </a:r>
            <a:endParaRPr b="0" sz="3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6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a:t>
            </a:r>
            <a:endParaRPr/>
          </a:p>
        </p:txBody>
      </p:sp>
      <p:sp>
        <p:nvSpPr>
          <p:cNvPr id="509" name="Google Shape;509;p64"/>
          <p:cNvSpPr txBox="1"/>
          <p:nvPr>
            <p:ph idx="1" type="body"/>
          </p:nvPr>
        </p:nvSpPr>
        <p:spPr>
          <a:xfrm>
            <a:off x="311700" y="1228675"/>
            <a:ext cx="3999900" cy="358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St Carlo Borromeo, Greenvale</a:t>
            </a:r>
            <a:endParaRPr>
              <a:solidFill>
                <a:srgbClr val="000000"/>
              </a:solidFill>
            </a:endParaRPr>
          </a:p>
          <a:p>
            <a:pPr indent="0" lvl="0" marL="0" rtl="0" algn="l">
              <a:spcBef>
                <a:spcPts val="1600"/>
              </a:spcBef>
              <a:spcAft>
                <a:spcPts val="0"/>
              </a:spcAft>
              <a:buNone/>
            </a:pPr>
            <a:r>
              <a:rPr lang="en">
                <a:solidFill>
                  <a:srgbClr val="000000"/>
                </a:solidFill>
              </a:rPr>
              <a:t>St John Bosco, Niddrie</a:t>
            </a:r>
            <a:endParaRPr>
              <a:solidFill>
                <a:srgbClr val="000000"/>
              </a:solidFill>
            </a:endParaRPr>
          </a:p>
          <a:p>
            <a:pPr indent="0" lvl="0" marL="0" rtl="0" algn="l">
              <a:spcBef>
                <a:spcPts val="1600"/>
              </a:spcBef>
              <a:spcAft>
                <a:spcPts val="0"/>
              </a:spcAft>
              <a:buNone/>
            </a:pPr>
            <a:r>
              <a:rPr lang="en">
                <a:solidFill>
                  <a:srgbClr val="000000"/>
                </a:solidFill>
              </a:rPr>
              <a:t>St Mary’s, Whittlesea</a:t>
            </a:r>
            <a:endParaRPr>
              <a:solidFill>
                <a:srgbClr val="000000"/>
              </a:solidFill>
            </a:endParaRPr>
          </a:p>
          <a:p>
            <a:pPr indent="0" lvl="0" marL="0" rtl="0" algn="l">
              <a:spcBef>
                <a:spcPts val="1600"/>
              </a:spcBef>
              <a:spcAft>
                <a:spcPts val="0"/>
              </a:spcAft>
              <a:buNone/>
            </a:pPr>
            <a:r>
              <a:rPr lang="en">
                <a:solidFill>
                  <a:srgbClr val="000000"/>
                </a:solidFill>
              </a:rPr>
              <a:t>St Bernard’s, East Coburg</a:t>
            </a:r>
            <a:endParaRPr>
              <a:solidFill>
                <a:srgbClr val="000000"/>
              </a:solidFill>
            </a:endParaRPr>
          </a:p>
          <a:p>
            <a:pPr indent="0" lvl="0" marL="0" rtl="0" algn="l">
              <a:spcBef>
                <a:spcPts val="1600"/>
              </a:spcBef>
              <a:spcAft>
                <a:spcPts val="0"/>
              </a:spcAft>
              <a:buNone/>
            </a:pPr>
            <a:r>
              <a:rPr lang="en">
                <a:solidFill>
                  <a:srgbClr val="000000"/>
                </a:solidFill>
              </a:rPr>
              <a:t>St Mary’s, Lancefield</a:t>
            </a:r>
            <a:endParaRPr>
              <a:solidFill>
                <a:srgbClr val="000000"/>
              </a:solidFill>
            </a:endParaRPr>
          </a:p>
          <a:p>
            <a:pPr indent="0" lvl="0" marL="0" rtl="0" algn="l">
              <a:spcBef>
                <a:spcPts val="1600"/>
              </a:spcBef>
              <a:spcAft>
                <a:spcPts val="0"/>
              </a:spcAft>
              <a:buNone/>
            </a:pPr>
            <a:r>
              <a:rPr lang="en">
                <a:solidFill>
                  <a:srgbClr val="000000"/>
                </a:solidFill>
              </a:rPr>
              <a:t>Holy Cross, New Gisborne</a:t>
            </a:r>
            <a:endParaRPr>
              <a:solidFill>
                <a:srgbClr val="000000"/>
              </a:solidFill>
            </a:endParaRPr>
          </a:p>
          <a:p>
            <a:pPr indent="0" lvl="0" marL="0" rtl="0" algn="l">
              <a:spcBef>
                <a:spcPts val="1600"/>
              </a:spcBef>
              <a:spcAft>
                <a:spcPts val="1600"/>
              </a:spcAft>
              <a:buNone/>
            </a:pPr>
            <a:r>
              <a:t/>
            </a:r>
            <a:endParaRPr/>
          </a:p>
        </p:txBody>
      </p:sp>
      <p:sp>
        <p:nvSpPr>
          <p:cNvPr id="510" name="Google Shape;510;p64"/>
          <p:cNvSpPr txBox="1"/>
          <p:nvPr>
            <p:ph idx="2" type="body"/>
          </p:nvPr>
        </p:nvSpPr>
        <p:spPr>
          <a:xfrm>
            <a:off x="4832400" y="1228675"/>
            <a:ext cx="3999900" cy="358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Marymede Catholic College, South Morang</a:t>
            </a:r>
            <a:endParaRPr>
              <a:solidFill>
                <a:srgbClr val="000000"/>
              </a:solidFill>
            </a:endParaRPr>
          </a:p>
          <a:p>
            <a:pPr indent="0" lvl="0" marL="0" rtl="0" algn="l">
              <a:spcBef>
                <a:spcPts val="1600"/>
              </a:spcBef>
              <a:spcAft>
                <a:spcPts val="0"/>
              </a:spcAft>
              <a:buNone/>
            </a:pPr>
            <a:r>
              <a:rPr lang="en">
                <a:solidFill>
                  <a:srgbClr val="000000"/>
                </a:solidFill>
              </a:rPr>
              <a:t>St Peter’s, Epping</a:t>
            </a:r>
            <a:endParaRPr/>
          </a:p>
          <a:p>
            <a:pPr indent="0" lvl="0" marL="0" rtl="0" algn="l">
              <a:spcBef>
                <a:spcPts val="1600"/>
              </a:spcBef>
              <a:spcAft>
                <a:spcPts val="0"/>
              </a:spcAft>
              <a:buNone/>
            </a:pPr>
            <a:r>
              <a:rPr lang="en">
                <a:solidFill>
                  <a:srgbClr val="000000"/>
                </a:solidFill>
              </a:rPr>
              <a:t>St Gabriel’s, Reservoir</a:t>
            </a:r>
            <a:endParaRPr>
              <a:solidFill>
                <a:srgbClr val="000000"/>
              </a:solidFill>
            </a:endParaRPr>
          </a:p>
          <a:p>
            <a:pPr indent="0" lvl="0" marL="0" rtl="0" algn="l">
              <a:spcBef>
                <a:spcPts val="1600"/>
              </a:spcBef>
              <a:spcAft>
                <a:spcPts val="0"/>
              </a:spcAft>
              <a:buNone/>
            </a:pPr>
            <a:r>
              <a:rPr lang="en">
                <a:solidFill>
                  <a:srgbClr val="000000"/>
                </a:solidFill>
              </a:rPr>
              <a:t>St Brigid’s, Gisborne</a:t>
            </a:r>
            <a:endParaRPr>
              <a:solidFill>
                <a:srgbClr val="000000"/>
              </a:solidFill>
            </a:endParaRPr>
          </a:p>
          <a:p>
            <a:pPr indent="0" lvl="0" marL="0" rtl="0" algn="l">
              <a:spcBef>
                <a:spcPts val="1600"/>
              </a:spcBef>
              <a:spcAft>
                <a:spcPts val="0"/>
              </a:spcAft>
              <a:buNone/>
            </a:pPr>
            <a:r>
              <a:rPr lang="en">
                <a:solidFill>
                  <a:srgbClr val="000000"/>
                </a:solidFill>
              </a:rPr>
              <a:t>St Mark’s, Fawkner</a:t>
            </a:r>
            <a:endParaRPr>
              <a:solidFill>
                <a:srgbClr val="000000"/>
              </a:solidFill>
            </a:endParaRPr>
          </a:p>
          <a:p>
            <a:pPr indent="0" lvl="0" marL="0" rtl="0" algn="l">
              <a:spcBef>
                <a:spcPts val="1600"/>
              </a:spcBef>
              <a:spcAft>
                <a:spcPts val="0"/>
              </a:spcAft>
              <a:buNone/>
            </a:pPr>
            <a:r>
              <a:rPr lang="en">
                <a:solidFill>
                  <a:srgbClr val="000000"/>
                </a:solidFill>
              </a:rPr>
              <a:t>Sacred Heart, Fitzroy North</a:t>
            </a:r>
            <a:endParaRPr>
              <a:solidFill>
                <a:srgbClr val="000000"/>
              </a:solidFill>
            </a:endParaRPr>
          </a:p>
          <a:p>
            <a:pPr indent="0" lvl="0" marL="0" rtl="0" algn="l">
              <a:spcBef>
                <a:spcPts val="1600"/>
              </a:spcBef>
              <a:spcAft>
                <a:spcPts val="16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82"/>
          <p:cNvSpPr txBox="1"/>
          <p:nvPr>
            <p:ph type="title"/>
          </p:nvPr>
        </p:nvSpPr>
        <p:spPr>
          <a:xfrm>
            <a:off x="265500" y="595225"/>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Inquiry Investigations</a:t>
            </a:r>
            <a:endParaRPr/>
          </a:p>
        </p:txBody>
      </p:sp>
      <p:sp>
        <p:nvSpPr>
          <p:cNvPr id="633" name="Google Shape;633;p82"/>
          <p:cNvSpPr txBox="1"/>
          <p:nvPr>
            <p:ph idx="1" type="subTitle"/>
          </p:nvPr>
        </p:nvSpPr>
        <p:spPr>
          <a:xfrm>
            <a:off x="265500" y="2845226"/>
            <a:ext cx="4045200" cy="2016300"/>
          </a:xfrm>
          <a:prstGeom prst="rect">
            <a:avLst/>
          </a:prstGeom>
          <a:solidFill>
            <a:srgbClr val="D9D2E9"/>
          </a:solidFill>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400">
                <a:solidFill>
                  <a:srgbClr val="000000"/>
                </a:solidFill>
                <a:latin typeface="Arial"/>
                <a:ea typeface="Arial"/>
                <a:cs typeface="Arial"/>
                <a:sym typeface="Arial"/>
              </a:rPr>
              <a:t>We want to give our students time to explore what intrigues them, and we want to make sure they visit the important sites they might miss without guidance. Teachers need to map out the landscape and highlight some of the most important places to stop. </a:t>
            </a:r>
            <a:endParaRPr sz="1400">
              <a:solidFill>
                <a:srgbClr val="000000"/>
              </a:solidFill>
              <a:latin typeface="Arial"/>
              <a:ea typeface="Arial"/>
              <a:cs typeface="Arial"/>
              <a:sym typeface="Arial"/>
            </a:endParaRPr>
          </a:p>
          <a:p>
            <a:pPr indent="0" lvl="0" marL="0" rtl="0" algn="ctr">
              <a:lnSpc>
                <a:spcPct val="115000"/>
              </a:lnSpc>
              <a:spcBef>
                <a:spcPts val="0"/>
              </a:spcBef>
              <a:spcAft>
                <a:spcPts val="0"/>
              </a:spcAft>
              <a:buNone/>
            </a:pPr>
            <a:r>
              <a:rPr lang="en" sz="1400">
                <a:solidFill>
                  <a:srgbClr val="0000FF"/>
                </a:solidFill>
                <a:latin typeface="Arial"/>
                <a:ea typeface="Arial"/>
                <a:cs typeface="Arial"/>
                <a:sym typeface="Arial"/>
              </a:rPr>
              <a:t>Tina Blythe.</a:t>
            </a:r>
            <a:endParaRPr sz="1400">
              <a:solidFill>
                <a:srgbClr val="0000FF"/>
              </a:solidFill>
              <a:latin typeface="Arial"/>
              <a:ea typeface="Arial"/>
              <a:cs typeface="Arial"/>
              <a:sym typeface="Arial"/>
            </a:endParaRPr>
          </a:p>
          <a:p>
            <a:pPr indent="0" lvl="0" marL="0" rtl="0" algn="ctr">
              <a:spcBef>
                <a:spcPts val="0"/>
              </a:spcBef>
              <a:spcAft>
                <a:spcPts val="0"/>
              </a:spcAft>
              <a:buNone/>
            </a:pPr>
            <a:r>
              <a:t/>
            </a:r>
            <a:endParaRPr/>
          </a:p>
        </p:txBody>
      </p:sp>
      <p:sp>
        <p:nvSpPr>
          <p:cNvPr id="634" name="Google Shape;634;p82"/>
          <p:cNvSpPr txBox="1"/>
          <p:nvPr>
            <p:ph idx="2" type="body"/>
          </p:nvPr>
        </p:nvSpPr>
        <p:spPr>
          <a:xfrm>
            <a:off x="4938975" y="724200"/>
            <a:ext cx="38376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600"/>
              <a:t>Teacher-initiated</a:t>
            </a:r>
            <a:endParaRPr sz="1600"/>
          </a:p>
          <a:p>
            <a:pPr indent="0" lvl="0" marL="0" rtl="0" algn="l">
              <a:spcBef>
                <a:spcPts val="1600"/>
              </a:spcBef>
              <a:spcAft>
                <a:spcPts val="0"/>
              </a:spcAft>
              <a:buNone/>
            </a:pPr>
            <a:r>
              <a:rPr lang="en" sz="1600"/>
              <a:t>Starts with a real experience</a:t>
            </a:r>
            <a:endParaRPr sz="1600"/>
          </a:p>
          <a:p>
            <a:pPr indent="0" lvl="0" marL="0" rtl="0" algn="l">
              <a:spcBef>
                <a:spcPts val="1600"/>
              </a:spcBef>
              <a:spcAft>
                <a:spcPts val="0"/>
              </a:spcAft>
              <a:buNone/>
            </a:pPr>
            <a:r>
              <a:rPr lang="en" sz="1600"/>
              <a:t>Opportunities for students to explore their ideas and theories and own interests</a:t>
            </a:r>
            <a:endParaRPr sz="1600"/>
          </a:p>
          <a:p>
            <a:pPr indent="0" lvl="0" marL="0" rtl="0" algn="l">
              <a:spcBef>
                <a:spcPts val="1600"/>
              </a:spcBef>
              <a:spcAft>
                <a:spcPts val="0"/>
              </a:spcAft>
              <a:buNone/>
            </a:pPr>
            <a:r>
              <a:rPr lang="en" sz="1600"/>
              <a:t>Student wonderings inform the direction the investigation</a:t>
            </a:r>
            <a:endParaRPr sz="1600"/>
          </a:p>
          <a:p>
            <a:pPr indent="0" lvl="0" marL="0" rtl="0" algn="l">
              <a:spcBef>
                <a:spcPts val="1600"/>
              </a:spcBef>
              <a:spcAft>
                <a:spcPts val="0"/>
              </a:spcAft>
              <a:buNone/>
            </a:pPr>
            <a:r>
              <a:rPr lang="en" sz="1600"/>
              <a:t>Focussed on developing students as inquirers and learners rather than filling them with knowledge</a:t>
            </a:r>
            <a:endParaRPr sz="1600"/>
          </a:p>
          <a:p>
            <a:pPr indent="0" lvl="0" marL="0" rtl="0" algn="l">
              <a:spcBef>
                <a:spcPts val="1600"/>
              </a:spcBef>
              <a:spcAft>
                <a:spcPts val="1600"/>
              </a:spcAft>
              <a:buNone/>
            </a:pPr>
            <a:r>
              <a:rPr lang="en" sz="1600"/>
              <a:t>Explicit teaching of inquiry skills and processes</a:t>
            </a:r>
            <a:r>
              <a:rPr lang="en"/>
              <a:t>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83"/>
          <p:cNvSpPr txBox="1"/>
          <p:nvPr>
            <p:ph type="title"/>
          </p:nvPr>
        </p:nvSpPr>
        <p:spPr>
          <a:xfrm>
            <a:off x="1266950" y="0"/>
            <a:ext cx="2038800" cy="9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discovery</a:t>
            </a:r>
            <a:endParaRPr/>
          </a:p>
        </p:txBody>
      </p:sp>
      <p:sp>
        <p:nvSpPr>
          <p:cNvPr id="640" name="Google Shape;640;p83"/>
          <p:cNvSpPr txBox="1"/>
          <p:nvPr>
            <p:ph idx="2" type="body"/>
          </p:nvPr>
        </p:nvSpPr>
        <p:spPr>
          <a:xfrm>
            <a:off x="4939500" y="466700"/>
            <a:ext cx="3837000" cy="418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600"/>
              <a:t>Student-initiated</a:t>
            </a:r>
            <a:endParaRPr sz="1600"/>
          </a:p>
          <a:p>
            <a:pPr indent="0" lvl="0" marL="0" rtl="0" algn="l">
              <a:spcBef>
                <a:spcPts val="1600"/>
              </a:spcBef>
              <a:spcAft>
                <a:spcPts val="0"/>
              </a:spcAft>
              <a:buNone/>
            </a:pPr>
            <a:r>
              <a:rPr lang="en" sz="1600"/>
              <a:t>Opportunities for students to explore the things that interest them</a:t>
            </a:r>
            <a:endParaRPr sz="1600"/>
          </a:p>
          <a:p>
            <a:pPr indent="0" lvl="0" marL="0" rtl="0" algn="l">
              <a:spcBef>
                <a:spcPts val="1600"/>
              </a:spcBef>
              <a:spcAft>
                <a:spcPts val="0"/>
              </a:spcAft>
              <a:buNone/>
            </a:pPr>
            <a:r>
              <a:rPr lang="en" sz="1600"/>
              <a:t>Play is the entry point</a:t>
            </a:r>
            <a:endParaRPr sz="1600"/>
          </a:p>
          <a:p>
            <a:pPr indent="0" lvl="0" marL="0" rtl="0" algn="l">
              <a:spcBef>
                <a:spcPts val="1600"/>
              </a:spcBef>
              <a:spcAft>
                <a:spcPts val="0"/>
              </a:spcAft>
              <a:buNone/>
            </a:pPr>
            <a:r>
              <a:rPr lang="en" sz="1600"/>
              <a:t>Leading towards student directed, extended projects</a:t>
            </a:r>
            <a:endParaRPr sz="1600"/>
          </a:p>
          <a:p>
            <a:pPr indent="0" lvl="0" marL="0" rtl="0" algn="l">
              <a:spcBef>
                <a:spcPts val="1600"/>
              </a:spcBef>
              <a:spcAft>
                <a:spcPts val="0"/>
              </a:spcAft>
              <a:buNone/>
            </a:pPr>
            <a:r>
              <a:rPr lang="en" sz="1600"/>
              <a:t>Teachers play a strategic role</a:t>
            </a:r>
            <a:endParaRPr sz="1600"/>
          </a:p>
          <a:p>
            <a:pPr indent="0" lvl="0" marL="0" rtl="0" algn="l">
              <a:spcBef>
                <a:spcPts val="1600"/>
              </a:spcBef>
              <a:spcAft>
                <a:spcPts val="1600"/>
              </a:spcAft>
              <a:buNone/>
            </a:pPr>
            <a:r>
              <a:rPr lang="en" sz="1600"/>
              <a:t>Learning journeys and learner dispositions are made visible</a:t>
            </a:r>
            <a:endParaRPr sz="1600"/>
          </a:p>
        </p:txBody>
      </p:sp>
      <p:pic>
        <p:nvPicPr>
          <p:cNvPr id="641" name="Google Shape;641;p83"/>
          <p:cNvPicPr preferRelativeResize="0"/>
          <p:nvPr/>
        </p:nvPicPr>
        <p:blipFill>
          <a:blip r:embed="rId3">
            <a:alphaModFix/>
          </a:blip>
          <a:stretch>
            <a:fillRect/>
          </a:stretch>
        </p:blipFill>
        <p:spPr>
          <a:xfrm>
            <a:off x="999543" y="973500"/>
            <a:ext cx="2782133" cy="4180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84"/>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Play is the entry point</a:t>
            </a:r>
            <a:endParaRPr/>
          </a:p>
        </p:txBody>
      </p:sp>
      <p:pic>
        <p:nvPicPr>
          <p:cNvPr id="647" name="Google Shape;647;p84"/>
          <p:cNvPicPr preferRelativeResize="0"/>
          <p:nvPr/>
        </p:nvPicPr>
        <p:blipFill>
          <a:blip r:embed="rId3">
            <a:alphaModFix/>
          </a:blip>
          <a:stretch>
            <a:fillRect/>
          </a:stretch>
        </p:blipFill>
        <p:spPr>
          <a:xfrm>
            <a:off x="152400" y="152400"/>
            <a:ext cx="2944332" cy="3925775"/>
          </a:xfrm>
          <a:prstGeom prst="rect">
            <a:avLst/>
          </a:prstGeom>
          <a:noFill/>
          <a:ln>
            <a:noFill/>
          </a:ln>
        </p:spPr>
      </p:pic>
      <p:pic>
        <p:nvPicPr>
          <p:cNvPr id="648" name="Google Shape;648;p84"/>
          <p:cNvPicPr preferRelativeResize="0"/>
          <p:nvPr/>
        </p:nvPicPr>
        <p:blipFill>
          <a:blip r:embed="rId4">
            <a:alphaModFix/>
          </a:blip>
          <a:stretch>
            <a:fillRect/>
          </a:stretch>
        </p:blipFill>
        <p:spPr>
          <a:xfrm>
            <a:off x="5522701" y="152400"/>
            <a:ext cx="3468897" cy="2601673"/>
          </a:xfrm>
          <a:prstGeom prst="rect">
            <a:avLst/>
          </a:prstGeom>
          <a:noFill/>
          <a:ln>
            <a:noFill/>
          </a:ln>
        </p:spPr>
      </p:pic>
      <p:pic>
        <p:nvPicPr>
          <p:cNvPr id="649" name="Google Shape;649;p84"/>
          <p:cNvPicPr preferRelativeResize="0"/>
          <p:nvPr/>
        </p:nvPicPr>
        <p:blipFill>
          <a:blip r:embed="rId5">
            <a:alphaModFix/>
          </a:blip>
          <a:stretch>
            <a:fillRect/>
          </a:stretch>
        </p:blipFill>
        <p:spPr>
          <a:xfrm>
            <a:off x="3324375" y="152400"/>
            <a:ext cx="2823276" cy="3764372"/>
          </a:xfrm>
          <a:prstGeom prst="rect">
            <a:avLst/>
          </a:prstGeom>
          <a:noFill/>
          <a:ln>
            <a:noFill/>
          </a:ln>
        </p:spPr>
      </p:pic>
      <p:pic>
        <p:nvPicPr>
          <p:cNvPr id="650" name="Google Shape;650;p84"/>
          <p:cNvPicPr preferRelativeResize="0"/>
          <p:nvPr/>
        </p:nvPicPr>
        <p:blipFill>
          <a:blip r:embed="rId6">
            <a:alphaModFix/>
          </a:blip>
          <a:stretch>
            <a:fillRect/>
          </a:stretch>
        </p:blipFill>
        <p:spPr>
          <a:xfrm>
            <a:off x="5697250" y="2887025"/>
            <a:ext cx="2944323" cy="21996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85"/>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Using our senses to explore</a:t>
            </a:r>
            <a:endParaRPr/>
          </a:p>
        </p:txBody>
      </p:sp>
      <p:pic>
        <p:nvPicPr>
          <p:cNvPr id="656" name="Google Shape;656;p85"/>
          <p:cNvPicPr preferRelativeResize="0"/>
          <p:nvPr/>
        </p:nvPicPr>
        <p:blipFill>
          <a:blip r:embed="rId3">
            <a:alphaModFix/>
          </a:blip>
          <a:stretch>
            <a:fillRect/>
          </a:stretch>
        </p:blipFill>
        <p:spPr>
          <a:xfrm>
            <a:off x="5756125" y="0"/>
            <a:ext cx="3387873" cy="2540901"/>
          </a:xfrm>
          <a:prstGeom prst="rect">
            <a:avLst/>
          </a:prstGeom>
          <a:noFill/>
          <a:ln>
            <a:noFill/>
          </a:ln>
        </p:spPr>
      </p:pic>
      <p:pic>
        <p:nvPicPr>
          <p:cNvPr id="657" name="Google Shape;657;p85"/>
          <p:cNvPicPr preferRelativeResize="0"/>
          <p:nvPr/>
        </p:nvPicPr>
        <p:blipFill>
          <a:blip r:embed="rId4">
            <a:alphaModFix/>
          </a:blip>
          <a:stretch>
            <a:fillRect/>
          </a:stretch>
        </p:blipFill>
        <p:spPr>
          <a:xfrm>
            <a:off x="153623" y="190975"/>
            <a:ext cx="2944332" cy="3925775"/>
          </a:xfrm>
          <a:prstGeom prst="rect">
            <a:avLst/>
          </a:prstGeom>
          <a:noFill/>
          <a:ln>
            <a:noFill/>
          </a:ln>
        </p:spPr>
      </p:pic>
      <p:pic>
        <p:nvPicPr>
          <p:cNvPr id="658" name="Google Shape;658;p85"/>
          <p:cNvPicPr preferRelativeResize="0"/>
          <p:nvPr/>
        </p:nvPicPr>
        <p:blipFill>
          <a:blip r:embed="rId5">
            <a:alphaModFix/>
          </a:blip>
          <a:stretch>
            <a:fillRect/>
          </a:stretch>
        </p:blipFill>
        <p:spPr>
          <a:xfrm>
            <a:off x="3197149" y="307750"/>
            <a:ext cx="2459777" cy="3279703"/>
          </a:xfrm>
          <a:prstGeom prst="rect">
            <a:avLst/>
          </a:prstGeom>
          <a:noFill/>
          <a:ln>
            <a:noFill/>
          </a:ln>
        </p:spPr>
      </p:pic>
      <p:pic>
        <p:nvPicPr>
          <p:cNvPr id="659" name="Google Shape;659;p85"/>
          <p:cNvPicPr preferRelativeResize="0"/>
          <p:nvPr/>
        </p:nvPicPr>
        <p:blipFill>
          <a:blip r:embed="rId6">
            <a:alphaModFix/>
          </a:blip>
          <a:stretch>
            <a:fillRect/>
          </a:stretch>
        </p:blipFill>
        <p:spPr>
          <a:xfrm>
            <a:off x="5295475" y="2701125"/>
            <a:ext cx="3256499" cy="24423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86"/>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Designing, constructing and problem-solving</a:t>
            </a:r>
            <a:endParaRPr/>
          </a:p>
        </p:txBody>
      </p:sp>
      <p:pic>
        <p:nvPicPr>
          <p:cNvPr id="665" name="Google Shape;665;p86"/>
          <p:cNvPicPr preferRelativeResize="0"/>
          <p:nvPr/>
        </p:nvPicPr>
        <p:blipFill>
          <a:blip r:embed="rId3">
            <a:alphaModFix/>
          </a:blip>
          <a:stretch>
            <a:fillRect/>
          </a:stretch>
        </p:blipFill>
        <p:spPr>
          <a:xfrm>
            <a:off x="6025125" y="94075"/>
            <a:ext cx="3024876" cy="2268649"/>
          </a:xfrm>
          <a:prstGeom prst="rect">
            <a:avLst/>
          </a:prstGeom>
          <a:noFill/>
          <a:ln>
            <a:noFill/>
          </a:ln>
        </p:spPr>
      </p:pic>
      <p:pic>
        <p:nvPicPr>
          <p:cNvPr id="666" name="Google Shape;666;p86"/>
          <p:cNvPicPr preferRelativeResize="0"/>
          <p:nvPr/>
        </p:nvPicPr>
        <p:blipFill>
          <a:blip r:embed="rId4">
            <a:alphaModFix/>
          </a:blip>
          <a:stretch>
            <a:fillRect/>
          </a:stretch>
        </p:blipFill>
        <p:spPr>
          <a:xfrm>
            <a:off x="2982801" y="304800"/>
            <a:ext cx="2944332" cy="3925775"/>
          </a:xfrm>
          <a:prstGeom prst="rect">
            <a:avLst/>
          </a:prstGeom>
          <a:noFill/>
          <a:ln>
            <a:noFill/>
          </a:ln>
        </p:spPr>
      </p:pic>
      <p:pic>
        <p:nvPicPr>
          <p:cNvPr id="667" name="Google Shape;667;p86"/>
          <p:cNvPicPr preferRelativeResize="0"/>
          <p:nvPr/>
        </p:nvPicPr>
        <p:blipFill>
          <a:blip r:embed="rId5">
            <a:alphaModFix/>
          </a:blip>
          <a:stretch>
            <a:fillRect/>
          </a:stretch>
        </p:blipFill>
        <p:spPr>
          <a:xfrm>
            <a:off x="211513" y="560775"/>
            <a:ext cx="2673300" cy="3564406"/>
          </a:xfrm>
          <a:prstGeom prst="rect">
            <a:avLst/>
          </a:prstGeom>
          <a:noFill/>
          <a:ln>
            <a:noFill/>
          </a:ln>
        </p:spPr>
      </p:pic>
      <p:pic>
        <p:nvPicPr>
          <p:cNvPr id="668" name="Google Shape;668;p86"/>
          <p:cNvPicPr preferRelativeResize="0"/>
          <p:nvPr/>
        </p:nvPicPr>
        <p:blipFill>
          <a:blip r:embed="rId6">
            <a:alphaModFix/>
          </a:blip>
          <a:stretch>
            <a:fillRect/>
          </a:stretch>
        </p:blipFill>
        <p:spPr>
          <a:xfrm>
            <a:off x="6602170" y="2362725"/>
            <a:ext cx="2450200" cy="32669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87"/>
          <p:cNvSpPr txBox="1"/>
          <p:nvPr>
            <p:ph idx="1" type="body"/>
          </p:nvPr>
        </p:nvSpPr>
        <p:spPr>
          <a:xfrm>
            <a:off x="319500" y="4050225"/>
            <a:ext cx="2325600" cy="77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Researching and testing</a:t>
            </a:r>
            <a:endParaRPr/>
          </a:p>
          <a:p>
            <a:pPr indent="0" lvl="0" marL="0" rtl="0" algn="l">
              <a:spcBef>
                <a:spcPts val="0"/>
              </a:spcBef>
              <a:spcAft>
                <a:spcPts val="0"/>
              </a:spcAft>
              <a:buNone/>
            </a:pPr>
            <a:r>
              <a:rPr lang="en"/>
              <a:t> like scientists</a:t>
            </a:r>
            <a:endParaRPr/>
          </a:p>
        </p:txBody>
      </p:sp>
      <p:pic>
        <p:nvPicPr>
          <p:cNvPr id="674" name="Google Shape;674;p87"/>
          <p:cNvPicPr preferRelativeResize="0"/>
          <p:nvPr/>
        </p:nvPicPr>
        <p:blipFill>
          <a:blip r:embed="rId3">
            <a:alphaModFix/>
          </a:blip>
          <a:stretch>
            <a:fillRect/>
          </a:stretch>
        </p:blipFill>
        <p:spPr>
          <a:xfrm>
            <a:off x="2929738" y="2702925"/>
            <a:ext cx="2929802" cy="2197352"/>
          </a:xfrm>
          <a:prstGeom prst="rect">
            <a:avLst/>
          </a:prstGeom>
          <a:noFill/>
          <a:ln>
            <a:noFill/>
          </a:ln>
        </p:spPr>
      </p:pic>
      <p:pic>
        <p:nvPicPr>
          <p:cNvPr id="675" name="Google Shape;675;p87"/>
          <p:cNvPicPr preferRelativeResize="0"/>
          <p:nvPr/>
        </p:nvPicPr>
        <p:blipFill>
          <a:blip r:embed="rId4">
            <a:alphaModFix/>
          </a:blip>
          <a:stretch>
            <a:fillRect/>
          </a:stretch>
        </p:blipFill>
        <p:spPr>
          <a:xfrm>
            <a:off x="2076325" y="-25750"/>
            <a:ext cx="3456527" cy="2592399"/>
          </a:xfrm>
          <a:prstGeom prst="rect">
            <a:avLst/>
          </a:prstGeom>
          <a:noFill/>
          <a:ln>
            <a:noFill/>
          </a:ln>
        </p:spPr>
      </p:pic>
      <p:pic>
        <p:nvPicPr>
          <p:cNvPr id="676" name="Google Shape;676;p87"/>
          <p:cNvPicPr preferRelativeResize="0"/>
          <p:nvPr/>
        </p:nvPicPr>
        <p:blipFill>
          <a:blip r:embed="rId5">
            <a:alphaModFix/>
          </a:blip>
          <a:stretch>
            <a:fillRect/>
          </a:stretch>
        </p:blipFill>
        <p:spPr>
          <a:xfrm>
            <a:off x="67720" y="551850"/>
            <a:ext cx="2421024" cy="3228052"/>
          </a:xfrm>
          <a:prstGeom prst="rect">
            <a:avLst/>
          </a:prstGeom>
          <a:noFill/>
          <a:ln>
            <a:noFill/>
          </a:ln>
        </p:spPr>
      </p:pic>
      <p:pic>
        <p:nvPicPr>
          <p:cNvPr id="677" name="Google Shape;677;p87"/>
          <p:cNvPicPr preferRelativeResize="0"/>
          <p:nvPr/>
        </p:nvPicPr>
        <p:blipFill>
          <a:blip r:embed="rId6">
            <a:alphaModFix/>
          </a:blip>
          <a:stretch>
            <a:fillRect/>
          </a:stretch>
        </p:blipFill>
        <p:spPr>
          <a:xfrm>
            <a:off x="6300551" y="2099925"/>
            <a:ext cx="2552525" cy="3403351"/>
          </a:xfrm>
          <a:prstGeom prst="rect">
            <a:avLst/>
          </a:prstGeom>
          <a:noFill/>
          <a:ln>
            <a:noFill/>
          </a:ln>
        </p:spPr>
      </p:pic>
      <p:pic>
        <p:nvPicPr>
          <p:cNvPr id="678" name="Google Shape;678;p87"/>
          <p:cNvPicPr preferRelativeResize="0"/>
          <p:nvPr/>
        </p:nvPicPr>
        <p:blipFill>
          <a:blip r:embed="rId7">
            <a:alphaModFix/>
          </a:blip>
          <a:stretch>
            <a:fillRect/>
          </a:stretch>
        </p:blipFill>
        <p:spPr>
          <a:xfrm>
            <a:off x="5756125" y="0"/>
            <a:ext cx="3387873" cy="254090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88"/>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Making connections</a:t>
            </a:r>
            <a:endParaRPr/>
          </a:p>
        </p:txBody>
      </p:sp>
      <p:pic>
        <p:nvPicPr>
          <p:cNvPr id="684" name="Google Shape;684;p88"/>
          <p:cNvPicPr preferRelativeResize="0"/>
          <p:nvPr/>
        </p:nvPicPr>
        <p:blipFill>
          <a:blip r:embed="rId3">
            <a:alphaModFix/>
          </a:blip>
          <a:stretch>
            <a:fillRect/>
          </a:stretch>
        </p:blipFill>
        <p:spPr>
          <a:xfrm>
            <a:off x="152400" y="152400"/>
            <a:ext cx="2492273" cy="1869201"/>
          </a:xfrm>
          <a:prstGeom prst="rect">
            <a:avLst/>
          </a:prstGeom>
          <a:noFill/>
          <a:ln>
            <a:noFill/>
          </a:ln>
        </p:spPr>
      </p:pic>
      <p:pic>
        <p:nvPicPr>
          <p:cNvPr id="685" name="Google Shape;685;p88"/>
          <p:cNvPicPr preferRelativeResize="0"/>
          <p:nvPr/>
        </p:nvPicPr>
        <p:blipFill>
          <a:blip r:embed="rId4">
            <a:alphaModFix/>
          </a:blip>
          <a:stretch>
            <a:fillRect/>
          </a:stretch>
        </p:blipFill>
        <p:spPr>
          <a:xfrm>
            <a:off x="152400" y="2174001"/>
            <a:ext cx="2538900" cy="1904175"/>
          </a:xfrm>
          <a:prstGeom prst="rect">
            <a:avLst/>
          </a:prstGeom>
          <a:noFill/>
          <a:ln>
            <a:noFill/>
          </a:ln>
        </p:spPr>
      </p:pic>
      <p:pic>
        <p:nvPicPr>
          <p:cNvPr id="686" name="Google Shape;686;p88"/>
          <p:cNvPicPr preferRelativeResize="0"/>
          <p:nvPr/>
        </p:nvPicPr>
        <p:blipFill>
          <a:blip r:embed="rId5">
            <a:alphaModFix/>
          </a:blip>
          <a:stretch>
            <a:fillRect/>
          </a:stretch>
        </p:blipFill>
        <p:spPr>
          <a:xfrm>
            <a:off x="2830595" y="2100875"/>
            <a:ext cx="2243174" cy="2990899"/>
          </a:xfrm>
          <a:prstGeom prst="rect">
            <a:avLst/>
          </a:prstGeom>
          <a:noFill/>
          <a:ln>
            <a:noFill/>
          </a:ln>
        </p:spPr>
      </p:pic>
      <p:pic>
        <p:nvPicPr>
          <p:cNvPr id="687" name="Google Shape;687;p88"/>
          <p:cNvPicPr preferRelativeResize="0"/>
          <p:nvPr/>
        </p:nvPicPr>
        <p:blipFill>
          <a:blip r:embed="rId6">
            <a:alphaModFix/>
          </a:blip>
          <a:stretch>
            <a:fillRect/>
          </a:stretch>
        </p:blipFill>
        <p:spPr>
          <a:xfrm>
            <a:off x="2797075" y="152400"/>
            <a:ext cx="2492273" cy="1869204"/>
          </a:xfrm>
          <a:prstGeom prst="rect">
            <a:avLst/>
          </a:prstGeom>
          <a:noFill/>
          <a:ln>
            <a:noFill/>
          </a:ln>
        </p:spPr>
      </p:pic>
      <p:pic>
        <p:nvPicPr>
          <p:cNvPr id="688" name="Google Shape;688;p88"/>
          <p:cNvPicPr preferRelativeResize="0"/>
          <p:nvPr/>
        </p:nvPicPr>
        <p:blipFill>
          <a:blip r:embed="rId7">
            <a:alphaModFix/>
          </a:blip>
          <a:stretch>
            <a:fillRect/>
          </a:stretch>
        </p:blipFill>
        <p:spPr>
          <a:xfrm>
            <a:off x="5425308" y="0"/>
            <a:ext cx="3428992" cy="2571752"/>
          </a:xfrm>
          <a:prstGeom prst="rect">
            <a:avLst/>
          </a:prstGeom>
          <a:noFill/>
          <a:ln>
            <a:noFill/>
          </a:ln>
        </p:spPr>
      </p:pic>
      <p:pic>
        <p:nvPicPr>
          <p:cNvPr id="689" name="Google Shape;689;p88"/>
          <p:cNvPicPr preferRelativeResize="0"/>
          <p:nvPr/>
        </p:nvPicPr>
        <p:blipFill>
          <a:blip r:embed="rId8">
            <a:alphaModFix/>
          </a:blip>
          <a:stretch>
            <a:fillRect/>
          </a:stretch>
        </p:blipFill>
        <p:spPr>
          <a:xfrm>
            <a:off x="5213070" y="2276800"/>
            <a:ext cx="2150024" cy="2866698"/>
          </a:xfrm>
          <a:prstGeom prst="rect">
            <a:avLst/>
          </a:prstGeom>
          <a:noFill/>
          <a:ln>
            <a:noFill/>
          </a:ln>
        </p:spPr>
      </p:pic>
      <p:pic>
        <p:nvPicPr>
          <p:cNvPr id="690" name="Google Shape;690;p88"/>
          <p:cNvPicPr preferRelativeResize="0"/>
          <p:nvPr/>
        </p:nvPicPr>
        <p:blipFill>
          <a:blip r:embed="rId9">
            <a:alphaModFix/>
          </a:blip>
          <a:stretch>
            <a:fillRect/>
          </a:stretch>
        </p:blipFill>
        <p:spPr>
          <a:xfrm>
            <a:off x="7046744" y="2421700"/>
            <a:ext cx="2041352" cy="27218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8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Things to consider when setting up for discovery</a:t>
            </a:r>
            <a:endParaRPr/>
          </a:p>
        </p:txBody>
      </p:sp>
      <p:sp>
        <p:nvSpPr>
          <p:cNvPr id="696" name="Google Shape;696;p89"/>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design some areas to link with things we are teaching across the curriculum: Inquiry, RE, Maths and Literacy</a:t>
            </a:r>
            <a:endParaRPr/>
          </a:p>
          <a:p>
            <a:pPr indent="0" lvl="0" marL="0" rtl="0" algn="l">
              <a:spcBef>
                <a:spcPts val="1600"/>
              </a:spcBef>
              <a:spcAft>
                <a:spcPts val="0"/>
              </a:spcAft>
              <a:buNone/>
            </a:pPr>
            <a:r>
              <a:rPr lang="en"/>
              <a:t>We design some based on what we know about the kids and their interests</a:t>
            </a:r>
            <a:endParaRPr/>
          </a:p>
          <a:p>
            <a:pPr indent="0" lvl="0" marL="0" rtl="0" algn="l">
              <a:spcBef>
                <a:spcPts val="1600"/>
              </a:spcBef>
              <a:spcAft>
                <a:spcPts val="0"/>
              </a:spcAft>
              <a:buNone/>
            </a:pPr>
            <a:r>
              <a:rPr lang="en"/>
              <a:t>We ensure we have areas that will allow kids to investigate/ learn/ explore in different ways ie constructing, problem solving, role playing etc.</a:t>
            </a:r>
            <a:endParaRPr/>
          </a:p>
          <a:p>
            <a:pPr indent="0" lvl="0" marL="0" rtl="0" algn="l">
              <a:spcBef>
                <a:spcPts val="1600"/>
              </a:spcBef>
              <a:spcAft>
                <a:spcPts val="1600"/>
              </a:spcAft>
              <a:buNone/>
            </a:pPr>
            <a:r>
              <a:rPr lang="en"/>
              <a:t>Permanent areas/stations are a game changer!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90"/>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Criteria for Discovery</a:t>
            </a:r>
            <a:endParaRPr/>
          </a:p>
          <a:p>
            <a:pPr indent="-317500" lvl="0" marL="228600" rtl="0" algn="l">
              <a:spcBef>
                <a:spcPts val="0"/>
              </a:spcBef>
              <a:spcAft>
                <a:spcPts val="0"/>
              </a:spcAft>
              <a:buClr>
                <a:srgbClr val="FFF2CC"/>
              </a:buClr>
              <a:buSzPts val="1400"/>
              <a:buFont typeface="Noto Sans Symbols"/>
              <a:buChar char="●"/>
            </a:pPr>
            <a:r>
              <a:rPr b="0" lang="en" sz="1400">
                <a:solidFill>
                  <a:srgbClr val="FFF2CC"/>
                </a:solidFill>
                <a:latin typeface="Arial"/>
                <a:ea typeface="Arial"/>
                <a:cs typeface="Arial"/>
                <a:sym typeface="Arial"/>
              </a:rPr>
              <a:t>Engages different types of learners (Multiple intelligences/VAK)</a:t>
            </a:r>
            <a:endParaRPr b="0" sz="1400">
              <a:solidFill>
                <a:srgbClr val="FFF2CC"/>
              </a:solidFill>
              <a:latin typeface="Arial"/>
              <a:ea typeface="Arial"/>
              <a:cs typeface="Arial"/>
              <a:sym typeface="Arial"/>
            </a:endParaRPr>
          </a:p>
          <a:p>
            <a:pPr indent="-317500" lvl="0" marL="228600" rtl="0" algn="l">
              <a:spcBef>
                <a:spcPts val="0"/>
              </a:spcBef>
              <a:spcAft>
                <a:spcPts val="0"/>
              </a:spcAft>
              <a:buClr>
                <a:srgbClr val="FFF2CC"/>
              </a:buClr>
              <a:buSzPts val="1400"/>
              <a:buFont typeface="Noto Sans Symbols"/>
              <a:buChar char="●"/>
            </a:pPr>
            <a:r>
              <a:rPr b="0" lang="en" sz="1400">
                <a:solidFill>
                  <a:srgbClr val="FFF2CC"/>
                </a:solidFill>
                <a:latin typeface="Arial"/>
                <a:ea typeface="Arial"/>
                <a:cs typeface="Arial"/>
                <a:sym typeface="Arial"/>
              </a:rPr>
              <a:t>Make authentic links to literacy and mathematics</a:t>
            </a:r>
            <a:endParaRPr b="0" sz="1400">
              <a:solidFill>
                <a:srgbClr val="FFF2CC"/>
              </a:solidFill>
              <a:latin typeface="Arial"/>
              <a:ea typeface="Arial"/>
              <a:cs typeface="Arial"/>
              <a:sym typeface="Arial"/>
            </a:endParaRPr>
          </a:p>
          <a:p>
            <a:pPr indent="-317500" lvl="0" marL="228600" rtl="0" algn="l">
              <a:spcBef>
                <a:spcPts val="0"/>
              </a:spcBef>
              <a:spcAft>
                <a:spcPts val="0"/>
              </a:spcAft>
              <a:buClr>
                <a:srgbClr val="FFF2CC"/>
              </a:buClr>
              <a:buSzPts val="1400"/>
              <a:buFont typeface="Noto Sans Symbols"/>
              <a:buChar char="●"/>
            </a:pPr>
            <a:r>
              <a:rPr b="0" lang="en" sz="1400">
                <a:solidFill>
                  <a:srgbClr val="FFF2CC"/>
                </a:solidFill>
                <a:latin typeface="Arial"/>
                <a:ea typeface="Arial"/>
                <a:cs typeface="Arial"/>
                <a:sym typeface="Arial"/>
              </a:rPr>
              <a:t>Opportunities for indoor and outdoor play</a:t>
            </a:r>
            <a:endParaRPr b="0" sz="1400">
              <a:solidFill>
                <a:srgbClr val="FFF2CC"/>
              </a:solidFill>
              <a:latin typeface="Arial"/>
              <a:ea typeface="Arial"/>
              <a:cs typeface="Arial"/>
              <a:sym typeface="Arial"/>
            </a:endParaRPr>
          </a:p>
          <a:p>
            <a:pPr indent="-317500" lvl="0" marL="228600" rtl="0" algn="l">
              <a:spcBef>
                <a:spcPts val="0"/>
              </a:spcBef>
              <a:spcAft>
                <a:spcPts val="0"/>
              </a:spcAft>
              <a:buClr>
                <a:srgbClr val="FFF2CC"/>
              </a:buClr>
              <a:buSzPts val="1400"/>
              <a:buFont typeface="Noto Sans Symbols"/>
              <a:buChar char="●"/>
            </a:pPr>
            <a:r>
              <a:rPr b="0" lang="en" sz="1400">
                <a:solidFill>
                  <a:srgbClr val="FFF2CC"/>
                </a:solidFill>
                <a:latin typeface="Arial"/>
                <a:ea typeface="Arial"/>
                <a:cs typeface="Arial"/>
                <a:sym typeface="Arial"/>
              </a:rPr>
              <a:t>Balance between student interests and links to curriculum</a:t>
            </a:r>
            <a:endParaRPr b="0" sz="1400">
              <a:solidFill>
                <a:srgbClr val="FFF2CC"/>
              </a:solidFill>
              <a:latin typeface="Arial"/>
              <a:ea typeface="Arial"/>
              <a:cs typeface="Arial"/>
              <a:sym typeface="Arial"/>
            </a:endParaRPr>
          </a:p>
          <a:p>
            <a:pPr indent="-317500" lvl="0" marL="228600" rtl="0" algn="l">
              <a:spcBef>
                <a:spcPts val="0"/>
              </a:spcBef>
              <a:spcAft>
                <a:spcPts val="0"/>
              </a:spcAft>
              <a:buClr>
                <a:srgbClr val="FFF2CC"/>
              </a:buClr>
              <a:buSzPts val="1400"/>
              <a:buFont typeface="Noto Sans Symbols"/>
              <a:buChar char="●"/>
            </a:pPr>
            <a:r>
              <a:rPr b="0" lang="en" sz="1400">
                <a:solidFill>
                  <a:srgbClr val="FFF2CC"/>
                </a:solidFill>
                <a:latin typeface="Arial"/>
                <a:ea typeface="Arial"/>
                <a:cs typeface="Arial"/>
                <a:sym typeface="Arial"/>
              </a:rPr>
              <a:t>Opportunities to; </a:t>
            </a:r>
            <a:endParaRPr b="0" sz="1400">
              <a:solidFill>
                <a:srgbClr val="FFF2CC"/>
              </a:solidFill>
              <a:latin typeface="Arial"/>
              <a:ea typeface="Arial"/>
              <a:cs typeface="Arial"/>
              <a:sym typeface="Arial"/>
            </a:endParaRPr>
          </a:p>
          <a:p>
            <a:pPr indent="-317500" lvl="1" marL="685800" rtl="0" algn="l">
              <a:spcBef>
                <a:spcPts val="0"/>
              </a:spcBef>
              <a:spcAft>
                <a:spcPts val="0"/>
              </a:spcAft>
              <a:buClr>
                <a:srgbClr val="FFF2CC"/>
              </a:buClr>
              <a:buSzPts val="1400"/>
              <a:buFont typeface="Courier New"/>
              <a:buChar char="o"/>
            </a:pPr>
            <a:r>
              <a:rPr b="0" lang="en" sz="1400">
                <a:solidFill>
                  <a:srgbClr val="FFF2CC"/>
                </a:solidFill>
                <a:latin typeface="Arial"/>
                <a:ea typeface="Arial"/>
                <a:cs typeface="Arial"/>
                <a:sym typeface="Arial"/>
              </a:rPr>
              <a:t>be creative</a:t>
            </a:r>
            <a:endParaRPr b="0" sz="1400">
              <a:solidFill>
                <a:srgbClr val="FFF2CC"/>
              </a:solidFill>
              <a:latin typeface="Arial"/>
              <a:ea typeface="Arial"/>
              <a:cs typeface="Arial"/>
              <a:sym typeface="Arial"/>
            </a:endParaRPr>
          </a:p>
          <a:p>
            <a:pPr indent="-317500" lvl="1" marL="685800" rtl="0" algn="l">
              <a:spcBef>
                <a:spcPts val="0"/>
              </a:spcBef>
              <a:spcAft>
                <a:spcPts val="0"/>
              </a:spcAft>
              <a:buClr>
                <a:srgbClr val="FFF2CC"/>
              </a:buClr>
              <a:buSzPts val="1400"/>
              <a:buFont typeface="Courier New"/>
              <a:buChar char="o"/>
            </a:pPr>
            <a:r>
              <a:rPr b="0" lang="en" sz="1400">
                <a:solidFill>
                  <a:srgbClr val="FFF2CC"/>
                </a:solidFill>
                <a:latin typeface="Arial"/>
                <a:ea typeface="Arial"/>
                <a:cs typeface="Arial"/>
                <a:sym typeface="Arial"/>
              </a:rPr>
              <a:t>solve problems </a:t>
            </a:r>
            <a:endParaRPr b="0" sz="1400">
              <a:solidFill>
                <a:srgbClr val="FFF2CC"/>
              </a:solidFill>
              <a:latin typeface="Arial"/>
              <a:ea typeface="Arial"/>
              <a:cs typeface="Arial"/>
              <a:sym typeface="Arial"/>
            </a:endParaRPr>
          </a:p>
          <a:p>
            <a:pPr indent="-317500" lvl="1" marL="685800" rtl="0" algn="l">
              <a:spcBef>
                <a:spcPts val="0"/>
              </a:spcBef>
              <a:spcAft>
                <a:spcPts val="0"/>
              </a:spcAft>
              <a:buClr>
                <a:srgbClr val="FFF2CC"/>
              </a:buClr>
              <a:buSzPts val="1400"/>
              <a:buFont typeface="Courier New"/>
              <a:buChar char="o"/>
            </a:pPr>
            <a:r>
              <a:rPr b="0" lang="en" sz="1400">
                <a:solidFill>
                  <a:srgbClr val="FFF2CC"/>
                </a:solidFill>
                <a:latin typeface="Arial"/>
                <a:ea typeface="Arial"/>
                <a:cs typeface="Arial"/>
                <a:sym typeface="Arial"/>
              </a:rPr>
              <a:t>use imagination</a:t>
            </a:r>
            <a:endParaRPr b="0" sz="1400">
              <a:solidFill>
                <a:srgbClr val="FFF2CC"/>
              </a:solidFill>
              <a:latin typeface="Arial"/>
              <a:ea typeface="Arial"/>
              <a:cs typeface="Arial"/>
              <a:sym typeface="Arial"/>
            </a:endParaRPr>
          </a:p>
          <a:p>
            <a:pPr indent="-317500" lvl="1" marL="685800" rtl="0" algn="l">
              <a:spcBef>
                <a:spcPts val="0"/>
              </a:spcBef>
              <a:spcAft>
                <a:spcPts val="0"/>
              </a:spcAft>
              <a:buClr>
                <a:srgbClr val="FFF2CC"/>
              </a:buClr>
              <a:buSzPts val="1400"/>
              <a:buFont typeface="Courier New"/>
              <a:buChar char="o"/>
            </a:pPr>
            <a:r>
              <a:rPr b="0" lang="en" sz="1400">
                <a:solidFill>
                  <a:srgbClr val="FFF2CC"/>
                </a:solidFill>
                <a:latin typeface="Arial"/>
                <a:ea typeface="Arial"/>
                <a:cs typeface="Arial"/>
                <a:sym typeface="Arial"/>
              </a:rPr>
              <a:t>be collaborative or work alone </a:t>
            </a:r>
            <a:endParaRPr b="0" sz="1400">
              <a:solidFill>
                <a:srgbClr val="FFF2CC"/>
              </a:solidFill>
              <a:latin typeface="Arial"/>
              <a:ea typeface="Arial"/>
              <a:cs typeface="Arial"/>
              <a:sym typeface="Arial"/>
            </a:endParaRPr>
          </a:p>
          <a:p>
            <a:pPr indent="-317500" lvl="1" marL="685800" rtl="0" algn="l">
              <a:spcBef>
                <a:spcPts val="0"/>
              </a:spcBef>
              <a:spcAft>
                <a:spcPts val="0"/>
              </a:spcAft>
              <a:buClr>
                <a:srgbClr val="FFF2CC"/>
              </a:buClr>
              <a:buSzPts val="1400"/>
              <a:buFont typeface="Courier New"/>
              <a:buChar char="o"/>
            </a:pPr>
            <a:r>
              <a:rPr b="0" lang="en" sz="1400">
                <a:solidFill>
                  <a:srgbClr val="FFF2CC"/>
                </a:solidFill>
                <a:latin typeface="Arial"/>
                <a:ea typeface="Arial"/>
                <a:cs typeface="Arial"/>
                <a:sym typeface="Arial"/>
              </a:rPr>
              <a:t>be quiet or be rowdy</a:t>
            </a:r>
            <a:endParaRPr b="0" sz="1400">
              <a:solidFill>
                <a:srgbClr val="FFF2CC"/>
              </a:solidFill>
              <a:latin typeface="Arial"/>
              <a:ea typeface="Arial"/>
              <a:cs typeface="Arial"/>
              <a:sym typeface="Arial"/>
            </a:endParaRPr>
          </a:p>
          <a:p>
            <a:pPr indent="-317500" lvl="1" marL="685800" rtl="0" algn="l">
              <a:spcBef>
                <a:spcPts val="0"/>
              </a:spcBef>
              <a:spcAft>
                <a:spcPts val="0"/>
              </a:spcAft>
              <a:buClr>
                <a:srgbClr val="FFF2CC"/>
              </a:buClr>
              <a:buSzPts val="1400"/>
              <a:buFont typeface="Courier New"/>
              <a:buChar char="o"/>
            </a:pPr>
            <a:r>
              <a:rPr b="0" lang="en" sz="1400">
                <a:solidFill>
                  <a:srgbClr val="FFF2CC"/>
                </a:solidFill>
                <a:latin typeface="Arial"/>
                <a:ea typeface="Arial"/>
                <a:cs typeface="Arial"/>
                <a:sym typeface="Arial"/>
              </a:rPr>
              <a:t>construct and design </a:t>
            </a:r>
            <a:endParaRPr b="0" sz="1400">
              <a:solidFill>
                <a:srgbClr val="FFF2CC"/>
              </a:solidFill>
              <a:latin typeface="Arial"/>
              <a:ea typeface="Arial"/>
              <a:cs typeface="Arial"/>
              <a:sym typeface="Arial"/>
            </a:endParaRPr>
          </a:p>
          <a:p>
            <a:pPr indent="-317500" lvl="1" marL="685800" rtl="0" algn="l">
              <a:spcBef>
                <a:spcPts val="0"/>
              </a:spcBef>
              <a:spcAft>
                <a:spcPts val="0"/>
              </a:spcAft>
              <a:buClr>
                <a:srgbClr val="FFF2CC"/>
              </a:buClr>
              <a:buSzPts val="1400"/>
              <a:buFont typeface="Courier New"/>
              <a:buChar char="o"/>
            </a:pPr>
            <a:r>
              <a:rPr b="0" lang="en" sz="1400">
                <a:solidFill>
                  <a:srgbClr val="FFF2CC"/>
                </a:solidFill>
                <a:latin typeface="Arial"/>
                <a:ea typeface="Arial"/>
                <a:cs typeface="Arial"/>
                <a:sym typeface="Arial"/>
              </a:rPr>
              <a:t>investigate or to explore new ideas,  </a:t>
            </a:r>
            <a:endParaRPr b="0" sz="1400">
              <a:solidFill>
                <a:srgbClr val="FFF2CC"/>
              </a:solidFill>
              <a:latin typeface="Arial"/>
              <a:ea typeface="Arial"/>
              <a:cs typeface="Arial"/>
              <a:sym typeface="Arial"/>
            </a:endParaRPr>
          </a:p>
          <a:p>
            <a:pPr indent="-317500" lvl="1" marL="685800" rtl="0" algn="l">
              <a:spcBef>
                <a:spcPts val="0"/>
              </a:spcBef>
              <a:spcAft>
                <a:spcPts val="0"/>
              </a:spcAft>
              <a:buClr>
                <a:srgbClr val="FFF2CC"/>
              </a:buClr>
              <a:buSzPts val="1400"/>
              <a:buFont typeface="Courier New"/>
              <a:buChar char="o"/>
            </a:pPr>
            <a:r>
              <a:rPr b="0" lang="en" sz="1400">
                <a:solidFill>
                  <a:srgbClr val="FFF2CC"/>
                </a:solidFill>
                <a:latin typeface="Arial"/>
                <a:ea typeface="Arial"/>
                <a:cs typeface="Arial"/>
                <a:sym typeface="Arial"/>
              </a:rPr>
              <a:t>try and fail and to develop resilience </a:t>
            </a:r>
            <a:endParaRPr b="0" sz="1400">
              <a:solidFill>
                <a:srgbClr val="FFF2CC"/>
              </a:solidFill>
              <a:latin typeface="Arial"/>
              <a:ea typeface="Arial"/>
              <a:cs typeface="Arial"/>
              <a:sym typeface="Arial"/>
            </a:endParaRPr>
          </a:p>
          <a:p>
            <a:pPr indent="-317500" lvl="1" marL="685800" rtl="0" algn="l">
              <a:spcBef>
                <a:spcPts val="0"/>
              </a:spcBef>
              <a:spcAft>
                <a:spcPts val="0"/>
              </a:spcAft>
              <a:buClr>
                <a:srgbClr val="FFF2CC"/>
              </a:buClr>
              <a:buSzPts val="1400"/>
              <a:buFont typeface="Courier New"/>
              <a:buChar char="o"/>
            </a:pPr>
            <a:r>
              <a:rPr b="0" lang="en" sz="1400">
                <a:solidFill>
                  <a:srgbClr val="FFF2CC"/>
                </a:solidFill>
                <a:latin typeface="Arial"/>
                <a:ea typeface="Arial"/>
                <a:cs typeface="Arial"/>
                <a:sym typeface="Arial"/>
              </a:rPr>
              <a:t>practise skills </a:t>
            </a:r>
            <a:endParaRPr b="0" sz="1400">
              <a:solidFill>
                <a:srgbClr val="FFF2CC"/>
              </a:solidFill>
              <a:latin typeface="Arial"/>
              <a:ea typeface="Arial"/>
              <a:cs typeface="Arial"/>
              <a:sym typeface="Arial"/>
            </a:endParaRPr>
          </a:p>
          <a:p>
            <a:pPr indent="-317500" lvl="1" marL="685800" rtl="0" algn="l">
              <a:spcBef>
                <a:spcPts val="0"/>
              </a:spcBef>
              <a:spcAft>
                <a:spcPts val="0"/>
              </a:spcAft>
              <a:buClr>
                <a:srgbClr val="FFF2CC"/>
              </a:buClr>
              <a:buSzPts val="1400"/>
              <a:buFont typeface="Courier New"/>
              <a:buChar char="o"/>
            </a:pPr>
            <a:r>
              <a:rPr b="0" lang="en" sz="1400">
                <a:solidFill>
                  <a:srgbClr val="FFF2CC"/>
                </a:solidFill>
                <a:latin typeface="Arial"/>
                <a:ea typeface="Arial"/>
                <a:cs typeface="Arial"/>
                <a:sym typeface="Arial"/>
              </a:rPr>
              <a:t>role-play/dramatise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solidFill>
      </p:bgPr>
    </p:bg>
    <p:spTree>
      <p:nvGrpSpPr>
        <p:cNvPr id="705" name="Shape 705"/>
        <p:cNvGrpSpPr/>
        <p:nvPr/>
      </p:nvGrpSpPr>
      <p:grpSpPr>
        <a:xfrm>
          <a:off x="0" y="0"/>
          <a:ext cx="0" cy="0"/>
          <a:chOff x="0" y="0"/>
          <a:chExt cx="0" cy="0"/>
        </a:xfrm>
      </p:grpSpPr>
      <p:sp>
        <p:nvSpPr>
          <p:cNvPr id="706" name="Google Shape;706;p91"/>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0000FF"/>
                </a:solidFill>
              </a:rPr>
              <a:t>Criteria for each area/station</a:t>
            </a:r>
            <a:endParaRPr sz="4800">
              <a:solidFill>
                <a:srgbClr val="0000FF"/>
              </a:solidFill>
            </a:endParaRPr>
          </a:p>
          <a:p>
            <a:pPr indent="-342900" lvl="0" marL="457200" rtl="0" algn="l">
              <a:spcBef>
                <a:spcPts val="0"/>
              </a:spcBef>
              <a:spcAft>
                <a:spcPts val="0"/>
              </a:spcAft>
              <a:buClr>
                <a:srgbClr val="000000"/>
              </a:buClr>
              <a:buSzPts val="1800"/>
              <a:buFont typeface="Noto Sans Symbols"/>
              <a:buChar char="●"/>
            </a:pPr>
            <a:r>
              <a:rPr b="0" lang="en" sz="1800">
                <a:solidFill>
                  <a:srgbClr val="000000"/>
                </a:solidFill>
                <a:latin typeface="Arial"/>
                <a:ea typeface="Arial"/>
                <a:cs typeface="Arial"/>
                <a:sym typeface="Arial"/>
              </a:rPr>
              <a:t>Has purpose </a:t>
            </a:r>
            <a:endParaRPr b="0" sz="1800">
              <a:solidFill>
                <a:srgbClr val="000000"/>
              </a:solidFill>
              <a:latin typeface="Arial"/>
              <a:ea typeface="Arial"/>
              <a:cs typeface="Arial"/>
              <a:sym typeface="Arial"/>
            </a:endParaRPr>
          </a:p>
          <a:p>
            <a:pPr indent="-342900" lvl="0" marL="457200" rtl="0" algn="l">
              <a:spcBef>
                <a:spcPts val="0"/>
              </a:spcBef>
              <a:spcAft>
                <a:spcPts val="0"/>
              </a:spcAft>
              <a:buClr>
                <a:srgbClr val="000000"/>
              </a:buClr>
              <a:buSzPts val="1800"/>
              <a:buFont typeface="Noto Sans Symbols"/>
              <a:buChar char="●"/>
            </a:pPr>
            <a:r>
              <a:rPr b="0" lang="en" sz="1800">
                <a:solidFill>
                  <a:srgbClr val="000000"/>
                </a:solidFill>
                <a:latin typeface="Arial"/>
                <a:ea typeface="Arial"/>
                <a:cs typeface="Arial"/>
                <a:sym typeface="Arial"/>
              </a:rPr>
              <a:t>Open-ended/ allows for multiple possibilities</a:t>
            </a:r>
            <a:endParaRPr b="0" sz="1800">
              <a:solidFill>
                <a:srgbClr val="000000"/>
              </a:solidFill>
              <a:latin typeface="Arial"/>
              <a:ea typeface="Arial"/>
              <a:cs typeface="Arial"/>
              <a:sym typeface="Arial"/>
            </a:endParaRPr>
          </a:p>
          <a:p>
            <a:pPr indent="-342900" lvl="0" marL="457200" rtl="0" algn="l">
              <a:spcBef>
                <a:spcPts val="0"/>
              </a:spcBef>
              <a:spcAft>
                <a:spcPts val="0"/>
              </a:spcAft>
              <a:buClr>
                <a:srgbClr val="000000"/>
              </a:buClr>
              <a:buSzPts val="1800"/>
              <a:buFont typeface="Noto Sans Symbols"/>
              <a:buChar char="●"/>
            </a:pPr>
            <a:r>
              <a:rPr b="0" lang="en" sz="1800">
                <a:solidFill>
                  <a:srgbClr val="000000"/>
                </a:solidFill>
                <a:latin typeface="Arial"/>
                <a:ea typeface="Arial"/>
                <a:cs typeface="Arial"/>
                <a:sym typeface="Arial"/>
              </a:rPr>
              <a:t>Has defined spaces</a:t>
            </a:r>
            <a:endParaRPr b="0" sz="1800">
              <a:solidFill>
                <a:srgbClr val="000000"/>
              </a:solidFill>
              <a:latin typeface="Arial"/>
              <a:ea typeface="Arial"/>
              <a:cs typeface="Arial"/>
              <a:sym typeface="Arial"/>
            </a:endParaRPr>
          </a:p>
          <a:p>
            <a:pPr indent="-342900" lvl="0" marL="457200" rtl="0" algn="l">
              <a:spcBef>
                <a:spcPts val="0"/>
              </a:spcBef>
              <a:spcAft>
                <a:spcPts val="0"/>
              </a:spcAft>
              <a:buClr>
                <a:srgbClr val="000000"/>
              </a:buClr>
              <a:buSzPts val="1800"/>
              <a:buFont typeface="Noto Sans Symbols"/>
              <a:buChar char="●"/>
            </a:pPr>
            <a:r>
              <a:rPr b="0" lang="en" sz="1800">
                <a:solidFill>
                  <a:srgbClr val="000000"/>
                </a:solidFill>
                <a:latin typeface="Arial"/>
                <a:ea typeface="Arial"/>
                <a:cs typeface="Arial"/>
                <a:sym typeface="Arial"/>
              </a:rPr>
              <a:t>Developmentally appropriate</a:t>
            </a:r>
            <a:endParaRPr b="0" sz="1800">
              <a:solidFill>
                <a:srgbClr val="000000"/>
              </a:solidFill>
              <a:latin typeface="Arial"/>
              <a:ea typeface="Arial"/>
              <a:cs typeface="Arial"/>
              <a:sym typeface="Arial"/>
            </a:endParaRPr>
          </a:p>
          <a:p>
            <a:pPr indent="-342900" lvl="0" marL="457200" rtl="0" algn="l">
              <a:spcBef>
                <a:spcPts val="0"/>
              </a:spcBef>
              <a:spcAft>
                <a:spcPts val="0"/>
              </a:spcAft>
              <a:buClr>
                <a:srgbClr val="000000"/>
              </a:buClr>
              <a:buSzPts val="1800"/>
              <a:buFont typeface="Noto Sans Symbols"/>
              <a:buChar char="●"/>
            </a:pPr>
            <a:r>
              <a:rPr b="0" lang="en" sz="1800">
                <a:solidFill>
                  <a:srgbClr val="000000"/>
                </a:solidFill>
                <a:latin typeface="Arial"/>
                <a:ea typeface="Arial"/>
                <a:cs typeface="Arial"/>
                <a:sym typeface="Arial"/>
              </a:rPr>
              <a:t>Not too much/not too little</a:t>
            </a:r>
            <a:endParaRPr b="0" sz="1800">
              <a:solidFill>
                <a:srgbClr val="000000"/>
              </a:solidFill>
              <a:latin typeface="Arial"/>
              <a:ea typeface="Arial"/>
              <a:cs typeface="Arial"/>
              <a:sym typeface="Arial"/>
            </a:endParaRPr>
          </a:p>
          <a:p>
            <a:pPr indent="-342900" lvl="0" marL="457200" rtl="0" algn="l">
              <a:spcBef>
                <a:spcPts val="0"/>
              </a:spcBef>
              <a:spcAft>
                <a:spcPts val="0"/>
              </a:spcAft>
              <a:buClr>
                <a:srgbClr val="000000"/>
              </a:buClr>
              <a:buSzPts val="1800"/>
              <a:buFont typeface="Noto Sans Symbols"/>
              <a:buChar char="●"/>
            </a:pPr>
            <a:r>
              <a:rPr b="0" lang="en" sz="1800">
                <a:solidFill>
                  <a:srgbClr val="000000"/>
                </a:solidFill>
                <a:latin typeface="Arial"/>
                <a:ea typeface="Arial"/>
                <a:cs typeface="Arial"/>
                <a:sym typeface="Arial"/>
              </a:rPr>
              <a:t>Attractive and inviting to students (don’t judge on adult standards)</a:t>
            </a:r>
            <a:endParaRPr b="0" sz="1800">
              <a:solidFill>
                <a:srgbClr val="000000"/>
              </a:solidFill>
              <a:latin typeface="Arial"/>
              <a:ea typeface="Arial"/>
              <a:cs typeface="Arial"/>
              <a:sym typeface="Arial"/>
            </a:endParaRPr>
          </a:p>
          <a:p>
            <a:pPr indent="-342900" lvl="0" marL="457200" rtl="0" algn="l">
              <a:spcBef>
                <a:spcPts val="0"/>
              </a:spcBef>
              <a:spcAft>
                <a:spcPts val="0"/>
              </a:spcAft>
              <a:buClr>
                <a:srgbClr val="000000"/>
              </a:buClr>
              <a:buSzPts val="1800"/>
              <a:buFont typeface="Noto Sans Symbols"/>
              <a:buChar char="●"/>
            </a:pPr>
            <a:r>
              <a:rPr b="0" lang="en" sz="1800">
                <a:solidFill>
                  <a:srgbClr val="000000"/>
                </a:solidFill>
                <a:latin typeface="Arial"/>
                <a:ea typeface="Arial"/>
                <a:cs typeface="Arial"/>
                <a:sym typeface="Arial"/>
              </a:rPr>
              <a:t>Real materials whenever possible</a:t>
            </a:r>
            <a:endParaRPr b="0" sz="1800">
              <a:solidFill>
                <a:srgbClr val="000000"/>
              </a:solidFill>
              <a:latin typeface="Arial"/>
              <a:ea typeface="Arial"/>
              <a:cs typeface="Arial"/>
              <a:sym typeface="Arial"/>
            </a:endParaRPr>
          </a:p>
          <a:p>
            <a:pPr indent="-342900" lvl="0" marL="457200" rtl="0" algn="l">
              <a:spcBef>
                <a:spcPts val="0"/>
              </a:spcBef>
              <a:spcAft>
                <a:spcPts val="0"/>
              </a:spcAft>
              <a:buClr>
                <a:srgbClr val="000000"/>
              </a:buClr>
              <a:buSzPts val="1800"/>
              <a:buFont typeface="Noto Sans Symbols"/>
              <a:buChar char="●"/>
            </a:pPr>
            <a:r>
              <a:rPr b="0" lang="en" sz="1800">
                <a:solidFill>
                  <a:srgbClr val="000000"/>
                </a:solidFill>
                <a:latin typeface="Arial"/>
                <a:ea typeface="Arial"/>
                <a:cs typeface="Arial"/>
                <a:sym typeface="Arial"/>
              </a:rPr>
              <a:t>Allows students operating at different developmental levels to engage</a:t>
            </a:r>
            <a:endParaRPr sz="4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65"/>
          <p:cNvSpPr txBox="1"/>
          <p:nvPr>
            <p:ph type="title"/>
          </p:nvPr>
        </p:nvSpPr>
        <p:spPr>
          <a:xfrm>
            <a:off x="698142" y="1729150"/>
            <a:ext cx="1715100" cy="425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lt1"/>
              </a:buClr>
              <a:buSzPts val="2000"/>
              <a:buFont typeface="Calibri"/>
              <a:buNone/>
            </a:pPr>
            <a:r>
              <a:rPr lang="en">
                <a:latin typeface="Architects Daughter"/>
                <a:ea typeface="Architects Daughter"/>
                <a:cs typeface="Architects Daughter"/>
                <a:sym typeface="Architects Daughter"/>
              </a:rPr>
              <a:t>Our Team!!!</a:t>
            </a:r>
            <a:endParaRPr>
              <a:latin typeface="Architects Daughter"/>
              <a:ea typeface="Architects Daughter"/>
              <a:cs typeface="Architects Daughter"/>
              <a:sym typeface="Architects Daughter"/>
            </a:endParaRPr>
          </a:p>
        </p:txBody>
      </p:sp>
      <p:pic>
        <p:nvPicPr>
          <p:cNvPr id="516" name="Google Shape;516;p65"/>
          <p:cNvPicPr preferRelativeResize="0"/>
          <p:nvPr/>
        </p:nvPicPr>
        <p:blipFill>
          <a:blip r:embed="rId3">
            <a:alphaModFix/>
          </a:blip>
          <a:stretch>
            <a:fillRect/>
          </a:stretch>
        </p:blipFill>
        <p:spPr>
          <a:xfrm>
            <a:off x="3199625" y="551200"/>
            <a:ext cx="5212265" cy="39091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id="711" name="Google Shape;711;p92"/>
          <p:cNvPicPr preferRelativeResize="0"/>
          <p:nvPr/>
        </p:nvPicPr>
        <p:blipFill>
          <a:blip r:embed="rId3">
            <a:alphaModFix/>
          </a:blip>
          <a:stretch>
            <a:fillRect/>
          </a:stretch>
        </p:blipFill>
        <p:spPr>
          <a:xfrm>
            <a:off x="152400" y="152400"/>
            <a:ext cx="8839199" cy="413116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pic>
        <p:nvPicPr>
          <p:cNvPr id="716" name="Google Shape;716;p93"/>
          <p:cNvPicPr preferRelativeResize="0"/>
          <p:nvPr/>
        </p:nvPicPr>
        <p:blipFill>
          <a:blip r:embed="rId3">
            <a:alphaModFix/>
          </a:blip>
          <a:stretch>
            <a:fillRect/>
          </a:stretch>
        </p:blipFill>
        <p:spPr>
          <a:xfrm>
            <a:off x="152400" y="152400"/>
            <a:ext cx="8839200" cy="388403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9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Teachers role</a:t>
            </a:r>
            <a:endParaRPr/>
          </a:p>
        </p:txBody>
      </p:sp>
      <p:sp>
        <p:nvSpPr>
          <p:cNvPr id="722" name="Google Shape;722;p9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Very strategic- 100% present 100% of the time</a:t>
            </a:r>
            <a:endParaRPr/>
          </a:p>
          <a:p>
            <a:pPr indent="0" lvl="0" marL="0" rtl="0" algn="l">
              <a:spcBef>
                <a:spcPts val="1600"/>
              </a:spcBef>
              <a:spcAft>
                <a:spcPts val="0"/>
              </a:spcAft>
              <a:buNone/>
            </a:pPr>
            <a:r>
              <a:rPr lang="en"/>
              <a:t>Introductions and share time</a:t>
            </a:r>
            <a:endParaRPr/>
          </a:p>
          <a:p>
            <a:pPr indent="0" lvl="0" marL="0" rtl="0" algn="l">
              <a:spcBef>
                <a:spcPts val="1600"/>
              </a:spcBef>
              <a:spcAft>
                <a:spcPts val="0"/>
              </a:spcAft>
              <a:buNone/>
            </a:pPr>
            <a:r>
              <a:rPr lang="en"/>
              <a:t>Setting high expectations from the start- this is a learning time, expected behaviours, routines eg resetting</a:t>
            </a:r>
            <a:endParaRPr/>
          </a:p>
          <a:p>
            <a:pPr indent="0" lvl="0" marL="0" rtl="0" algn="l">
              <a:spcBef>
                <a:spcPts val="1600"/>
              </a:spcBef>
              <a:spcAft>
                <a:spcPts val="1600"/>
              </a:spcAft>
              <a:buNone/>
            </a:pPr>
            <a:r>
              <a:rPr lang="en"/>
              <a:t>Teacher can take many roles but at the beginning of the year it’s about having conversations with students (teachers as researchers: what can I find out about my students?)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95"/>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Session 2</a:t>
            </a:r>
            <a:endParaRPr/>
          </a:p>
          <a:p>
            <a:pPr indent="0" lvl="0" marL="0" rtl="0" algn="l">
              <a:spcBef>
                <a:spcPts val="0"/>
              </a:spcBef>
              <a:spcAft>
                <a:spcPts val="0"/>
              </a:spcAft>
              <a:buNone/>
            </a:pPr>
            <a:r>
              <a:rPr lang="en"/>
              <a:t>The discovery walk</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9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What should we be looking for?</a:t>
            </a:r>
            <a:endParaRPr/>
          </a:p>
        </p:txBody>
      </p:sp>
      <p:sp>
        <p:nvSpPr>
          <p:cNvPr id="733" name="Google Shape;733;p96"/>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
                <a:solidFill>
                  <a:srgbClr val="000000"/>
                </a:solidFill>
                <a:latin typeface="Cambria"/>
                <a:ea typeface="Cambria"/>
                <a:cs typeface="Cambria"/>
                <a:sym typeface="Cambria"/>
              </a:rPr>
              <a:t>Introduction</a:t>
            </a:r>
            <a:endParaRPr b="1">
              <a:solidFill>
                <a:srgbClr val="000000"/>
              </a:solidFill>
              <a:latin typeface="Cambria"/>
              <a:ea typeface="Cambria"/>
              <a:cs typeface="Cambria"/>
              <a:sym typeface="Cambria"/>
            </a:endParaRPr>
          </a:p>
          <a:p>
            <a:pPr indent="-317500" lvl="0" marL="285750" rtl="0" algn="l">
              <a:lnSpc>
                <a:spcPct val="100000"/>
              </a:lnSpc>
              <a:spcBef>
                <a:spcPts val="0"/>
              </a:spcBef>
              <a:spcAft>
                <a:spcPts val="0"/>
              </a:spcAft>
              <a:buClr>
                <a:srgbClr val="000000"/>
              </a:buClr>
              <a:buSzPts val="1400"/>
              <a:buFont typeface="Cambria"/>
              <a:buChar char="●"/>
            </a:pPr>
            <a:r>
              <a:rPr i="1" lang="en">
                <a:solidFill>
                  <a:srgbClr val="000000"/>
                </a:solidFill>
                <a:latin typeface="Cambria"/>
                <a:ea typeface="Cambria"/>
                <a:cs typeface="Cambria"/>
                <a:sym typeface="Cambria"/>
              </a:rPr>
              <a:t>What is the focus?</a:t>
            </a:r>
            <a:endParaRPr i="1">
              <a:solidFill>
                <a:srgbClr val="000000"/>
              </a:solidFill>
              <a:latin typeface="Cambria"/>
              <a:ea typeface="Cambria"/>
              <a:cs typeface="Cambria"/>
              <a:sym typeface="Cambria"/>
            </a:endParaRPr>
          </a:p>
          <a:p>
            <a:pPr indent="-317500" lvl="0" marL="285750" rtl="0" algn="l">
              <a:lnSpc>
                <a:spcPct val="100000"/>
              </a:lnSpc>
              <a:spcBef>
                <a:spcPts val="0"/>
              </a:spcBef>
              <a:spcAft>
                <a:spcPts val="0"/>
              </a:spcAft>
              <a:buClr>
                <a:srgbClr val="000000"/>
              </a:buClr>
              <a:buSzPts val="1400"/>
              <a:buFont typeface="Cambria"/>
              <a:buChar char="●"/>
            </a:pPr>
            <a:r>
              <a:rPr i="1" lang="en">
                <a:solidFill>
                  <a:srgbClr val="000000"/>
                </a:solidFill>
                <a:latin typeface="Cambria"/>
                <a:ea typeface="Cambria"/>
                <a:cs typeface="Cambria"/>
                <a:sym typeface="Cambria"/>
              </a:rPr>
              <a:t>What strategies is the teacher using to make it explicit?</a:t>
            </a:r>
            <a:endParaRPr i="1">
              <a:solidFill>
                <a:srgbClr val="000000"/>
              </a:solidFill>
              <a:latin typeface="Cambria"/>
              <a:ea typeface="Cambria"/>
              <a:cs typeface="Cambria"/>
              <a:sym typeface="Cambria"/>
            </a:endParaRPr>
          </a:p>
          <a:p>
            <a:pPr indent="-317500" lvl="0" marL="285750" rtl="0" algn="l">
              <a:lnSpc>
                <a:spcPct val="100000"/>
              </a:lnSpc>
              <a:spcBef>
                <a:spcPts val="0"/>
              </a:spcBef>
              <a:spcAft>
                <a:spcPts val="0"/>
              </a:spcAft>
              <a:buClr>
                <a:srgbClr val="000000"/>
              </a:buClr>
              <a:buSzPts val="1400"/>
              <a:buFont typeface="Cambria"/>
              <a:buChar char="●"/>
            </a:pPr>
            <a:r>
              <a:rPr i="1" lang="en">
                <a:solidFill>
                  <a:srgbClr val="000000"/>
                </a:solidFill>
                <a:latin typeface="Cambria"/>
                <a:ea typeface="Cambria"/>
                <a:cs typeface="Cambria"/>
                <a:sym typeface="Cambria"/>
              </a:rPr>
              <a:t>How are students contributing?</a:t>
            </a:r>
            <a:endParaRPr i="1">
              <a:solidFill>
                <a:srgbClr val="000000"/>
              </a:solidFill>
              <a:latin typeface="Cambria"/>
              <a:ea typeface="Cambria"/>
              <a:cs typeface="Cambria"/>
              <a:sym typeface="Cambria"/>
            </a:endParaRPr>
          </a:p>
          <a:p>
            <a:pPr indent="0" lvl="0" marL="0" rtl="0" algn="l">
              <a:lnSpc>
                <a:spcPct val="100000"/>
              </a:lnSpc>
              <a:spcBef>
                <a:spcPts val="0"/>
              </a:spcBef>
              <a:spcAft>
                <a:spcPts val="0"/>
              </a:spcAft>
              <a:buNone/>
            </a:pPr>
            <a:r>
              <a:t/>
            </a:r>
            <a:endParaRPr i="1">
              <a:solidFill>
                <a:srgbClr val="000000"/>
              </a:solidFill>
              <a:latin typeface="Cambria"/>
              <a:ea typeface="Cambria"/>
              <a:cs typeface="Cambria"/>
              <a:sym typeface="Cambria"/>
            </a:endParaRPr>
          </a:p>
          <a:p>
            <a:pPr indent="0" lvl="0" marL="0" rtl="0" algn="l">
              <a:lnSpc>
                <a:spcPct val="100000"/>
              </a:lnSpc>
              <a:spcBef>
                <a:spcPts val="0"/>
              </a:spcBef>
              <a:spcAft>
                <a:spcPts val="0"/>
              </a:spcAft>
              <a:buNone/>
            </a:pPr>
            <a:r>
              <a:rPr b="1" lang="en">
                <a:solidFill>
                  <a:srgbClr val="000000"/>
                </a:solidFill>
                <a:latin typeface="Cambria"/>
                <a:ea typeface="Cambria"/>
                <a:cs typeface="Cambria"/>
                <a:sym typeface="Cambria"/>
              </a:rPr>
              <a:t>Share Time</a:t>
            </a:r>
            <a:endParaRPr b="1">
              <a:solidFill>
                <a:srgbClr val="000000"/>
              </a:solidFill>
              <a:latin typeface="Cambria"/>
              <a:ea typeface="Cambria"/>
              <a:cs typeface="Cambria"/>
              <a:sym typeface="Cambria"/>
            </a:endParaRPr>
          </a:p>
          <a:p>
            <a:pPr indent="-317500" lvl="0" marL="285750" rtl="0" algn="l">
              <a:lnSpc>
                <a:spcPct val="100000"/>
              </a:lnSpc>
              <a:spcBef>
                <a:spcPts val="0"/>
              </a:spcBef>
              <a:spcAft>
                <a:spcPts val="0"/>
              </a:spcAft>
              <a:buClr>
                <a:srgbClr val="000000"/>
              </a:buClr>
              <a:buSzPts val="1400"/>
              <a:buFont typeface="Cambria"/>
              <a:buChar char="●"/>
            </a:pPr>
            <a:r>
              <a:rPr i="1" lang="en">
                <a:solidFill>
                  <a:srgbClr val="000000"/>
                </a:solidFill>
                <a:latin typeface="Cambria"/>
                <a:ea typeface="Cambria"/>
                <a:cs typeface="Cambria"/>
                <a:sym typeface="Cambria"/>
              </a:rPr>
              <a:t>What are children sharing?</a:t>
            </a:r>
            <a:endParaRPr i="1">
              <a:solidFill>
                <a:srgbClr val="000000"/>
              </a:solidFill>
              <a:latin typeface="Cambria"/>
              <a:ea typeface="Cambria"/>
              <a:cs typeface="Cambria"/>
              <a:sym typeface="Cambria"/>
            </a:endParaRPr>
          </a:p>
          <a:p>
            <a:pPr indent="-317500" lvl="0" marL="285750" rtl="0" algn="l">
              <a:lnSpc>
                <a:spcPct val="100000"/>
              </a:lnSpc>
              <a:spcBef>
                <a:spcPts val="0"/>
              </a:spcBef>
              <a:spcAft>
                <a:spcPts val="0"/>
              </a:spcAft>
              <a:buClr>
                <a:srgbClr val="000000"/>
              </a:buClr>
              <a:buSzPts val="1400"/>
              <a:buFont typeface="Cambria"/>
              <a:buChar char="●"/>
            </a:pPr>
            <a:r>
              <a:rPr i="1" lang="en">
                <a:solidFill>
                  <a:srgbClr val="000000"/>
                </a:solidFill>
                <a:latin typeface="Cambria"/>
                <a:ea typeface="Cambria"/>
                <a:cs typeface="Cambria"/>
                <a:sym typeface="Cambria"/>
              </a:rPr>
              <a:t>What questions are being asked?</a:t>
            </a:r>
            <a:endParaRPr i="1">
              <a:solidFill>
                <a:srgbClr val="000000"/>
              </a:solidFill>
              <a:latin typeface="Cambria"/>
              <a:ea typeface="Cambria"/>
              <a:cs typeface="Cambria"/>
              <a:sym typeface="Cambria"/>
            </a:endParaRPr>
          </a:p>
          <a:p>
            <a:pPr indent="-317500" lvl="0" marL="285750" rtl="0" algn="l">
              <a:lnSpc>
                <a:spcPct val="100000"/>
              </a:lnSpc>
              <a:spcBef>
                <a:spcPts val="0"/>
              </a:spcBef>
              <a:spcAft>
                <a:spcPts val="0"/>
              </a:spcAft>
              <a:buClr>
                <a:srgbClr val="000000"/>
              </a:buClr>
              <a:buSzPts val="1400"/>
              <a:buFont typeface="Cambria"/>
              <a:buChar char="●"/>
            </a:pPr>
            <a:r>
              <a:rPr i="1" lang="en">
                <a:solidFill>
                  <a:srgbClr val="000000"/>
                </a:solidFill>
                <a:latin typeface="Cambria"/>
                <a:ea typeface="Cambria"/>
                <a:cs typeface="Cambria"/>
                <a:sym typeface="Cambria"/>
              </a:rPr>
              <a:t>What language of learning are you hearing?</a:t>
            </a:r>
            <a:endParaRPr i="1">
              <a:solidFill>
                <a:srgbClr val="000000"/>
              </a:solidFill>
              <a:latin typeface="Cambria"/>
              <a:ea typeface="Cambria"/>
              <a:cs typeface="Cambria"/>
              <a:sym typeface="Cambria"/>
            </a:endParaRPr>
          </a:p>
          <a:p>
            <a:pPr indent="0" lvl="0" marL="0" rtl="0" algn="l">
              <a:lnSpc>
                <a:spcPct val="100000"/>
              </a:lnSpc>
              <a:spcBef>
                <a:spcPts val="0"/>
              </a:spcBef>
              <a:spcAft>
                <a:spcPts val="0"/>
              </a:spcAft>
              <a:buNone/>
            </a:pPr>
            <a:r>
              <a:t/>
            </a:r>
            <a:endParaRPr i="1">
              <a:solidFill>
                <a:srgbClr val="000000"/>
              </a:solidFill>
              <a:latin typeface="Cambria"/>
              <a:ea typeface="Cambria"/>
              <a:cs typeface="Cambria"/>
              <a:sym typeface="Cambria"/>
            </a:endParaRPr>
          </a:p>
          <a:p>
            <a:pPr indent="0" lvl="0" marL="0" rtl="0" algn="l">
              <a:lnSpc>
                <a:spcPct val="100000"/>
              </a:lnSpc>
              <a:spcBef>
                <a:spcPts val="0"/>
              </a:spcBef>
              <a:spcAft>
                <a:spcPts val="0"/>
              </a:spcAft>
              <a:buClr>
                <a:srgbClr val="000000"/>
              </a:buClr>
              <a:buSzPts val="1100"/>
              <a:buFont typeface="Arial"/>
              <a:buNone/>
            </a:pPr>
            <a:r>
              <a:rPr b="1" lang="en">
                <a:solidFill>
                  <a:srgbClr val="000000"/>
                </a:solidFill>
                <a:latin typeface="Cambria"/>
                <a:ea typeface="Cambria"/>
                <a:cs typeface="Cambria"/>
                <a:sym typeface="Cambria"/>
              </a:rPr>
              <a:t>Environment</a:t>
            </a:r>
            <a:endParaRPr b="1">
              <a:solidFill>
                <a:srgbClr val="000000"/>
              </a:solidFill>
              <a:latin typeface="Cambria"/>
              <a:ea typeface="Cambria"/>
              <a:cs typeface="Cambria"/>
              <a:sym typeface="Cambria"/>
            </a:endParaRPr>
          </a:p>
          <a:p>
            <a:pPr indent="-317500" lvl="0" marL="228600" rtl="0" algn="l">
              <a:lnSpc>
                <a:spcPct val="100000"/>
              </a:lnSpc>
              <a:spcBef>
                <a:spcPts val="0"/>
              </a:spcBef>
              <a:spcAft>
                <a:spcPts val="0"/>
              </a:spcAft>
              <a:buClr>
                <a:srgbClr val="000000"/>
              </a:buClr>
              <a:buSzPts val="1400"/>
              <a:buFont typeface="Noto Sans Symbols"/>
              <a:buChar char="●"/>
            </a:pPr>
            <a:r>
              <a:rPr i="1" lang="en">
                <a:solidFill>
                  <a:srgbClr val="000000"/>
                </a:solidFill>
                <a:latin typeface="Cambria"/>
                <a:ea typeface="Cambria"/>
                <a:cs typeface="Cambria"/>
                <a:sym typeface="Cambria"/>
              </a:rPr>
              <a:t>How is the environment set up?</a:t>
            </a:r>
            <a:endParaRPr i="1">
              <a:solidFill>
                <a:srgbClr val="000000"/>
              </a:solidFill>
              <a:latin typeface="Cambria"/>
              <a:ea typeface="Cambria"/>
              <a:cs typeface="Cambria"/>
              <a:sym typeface="Cambria"/>
            </a:endParaRPr>
          </a:p>
          <a:p>
            <a:pPr indent="-317500" lvl="0" marL="228600" rtl="0" algn="l">
              <a:lnSpc>
                <a:spcPct val="100000"/>
              </a:lnSpc>
              <a:spcBef>
                <a:spcPts val="0"/>
              </a:spcBef>
              <a:spcAft>
                <a:spcPts val="0"/>
              </a:spcAft>
              <a:buClr>
                <a:srgbClr val="000000"/>
              </a:buClr>
              <a:buSzPts val="1400"/>
              <a:buFont typeface="Noto Sans Symbols"/>
              <a:buChar char="●"/>
            </a:pPr>
            <a:r>
              <a:rPr i="1" lang="en">
                <a:solidFill>
                  <a:srgbClr val="000000"/>
                </a:solidFill>
                <a:latin typeface="Cambria"/>
                <a:ea typeface="Cambria"/>
                <a:cs typeface="Cambria"/>
                <a:sym typeface="Cambria"/>
              </a:rPr>
              <a:t>How does the environment encourage children to participate?</a:t>
            </a:r>
            <a:endParaRPr i="1">
              <a:solidFill>
                <a:srgbClr val="000000"/>
              </a:solidFill>
              <a:latin typeface="Cambria"/>
              <a:ea typeface="Cambria"/>
              <a:cs typeface="Cambria"/>
              <a:sym typeface="Cambria"/>
            </a:endParaRPr>
          </a:p>
          <a:p>
            <a:pPr indent="-317500" lvl="0" marL="228600" rtl="0" algn="l">
              <a:lnSpc>
                <a:spcPct val="100000"/>
              </a:lnSpc>
              <a:spcBef>
                <a:spcPts val="0"/>
              </a:spcBef>
              <a:spcAft>
                <a:spcPts val="0"/>
              </a:spcAft>
              <a:buClr>
                <a:srgbClr val="000000"/>
              </a:buClr>
              <a:buSzPts val="1400"/>
              <a:buFont typeface="Noto Sans Symbols"/>
              <a:buChar char="●"/>
            </a:pPr>
            <a:r>
              <a:rPr i="1" lang="en">
                <a:solidFill>
                  <a:srgbClr val="000000"/>
                </a:solidFill>
                <a:latin typeface="Cambria"/>
                <a:ea typeface="Cambria"/>
                <a:cs typeface="Cambria"/>
                <a:sym typeface="Cambria"/>
              </a:rPr>
              <a:t>How are defined and purposeful spaces created/delineated?</a:t>
            </a:r>
            <a:endParaRPr i="1">
              <a:solidFill>
                <a:srgbClr val="000000"/>
              </a:solidFill>
              <a:latin typeface="Cambria"/>
              <a:ea typeface="Cambria"/>
              <a:cs typeface="Cambria"/>
              <a:sym typeface="Cambria"/>
            </a:endParaRPr>
          </a:p>
        </p:txBody>
      </p:sp>
      <p:sp>
        <p:nvSpPr>
          <p:cNvPr id="734" name="Google Shape;734;p96"/>
          <p:cNvSpPr txBox="1"/>
          <p:nvPr>
            <p:ph idx="2" type="body"/>
          </p:nvPr>
        </p:nvSpPr>
        <p:spPr>
          <a:xfrm>
            <a:off x="4832400" y="1228675"/>
            <a:ext cx="3999900" cy="3725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
                <a:solidFill>
                  <a:srgbClr val="000000"/>
                </a:solidFill>
                <a:latin typeface="Cambria"/>
                <a:ea typeface="Cambria"/>
                <a:cs typeface="Cambria"/>
                <a:sym typeface="Cambria"/>
              </a:rPr>
              <a:t>Stations/Areas</a:t>
            </a:r>
            <a:endParaRPr b="1">
              <a:solidFill>
                <a:srgbClr val="000000"/>
              </a:solidFill>
              <a:latin typeface="Cambria"/>
              <a:ea typeface="Cambria"/>
              <a:cs typeface="Cambria"/>
              <a:sym typeface="Cambria"/>
            </a:endParaRPr>
          </a:p>
          <a:p>
            <a:pPr indent="-317500" lvl="0" marL="228600" rtl="0" algn="l">
              <a:lnSpc>
                <a:spcPct val="100000"/>
              </a:lnSpc>
              <a:spcBef>
                <a:spcPts val="0"/>
              </a:spcBef>
              <a:spcAft>
                <a:spcPts val="0"/>
              </a:spcAft>
              <a:buClr>
                <a:srgbClr val="000000"/>
              </a:buClr>
              <a:buSzPts val="1400"/>
              <a:buFont typeface="Noto Sans Symbols"/>
              <a:buChar char="●"/>
            </a:pPr>
            <a:r>
              <a:rPr i="1" lang="en">
                <a:solidFill>
                  <a:srgbClr val="000000"/>
                </a:solidFill>
                <a:latin typeface="Cambria"/>
                <a:ea typeface="Cambria"/>
                <a:cs typeface="Cambria"/>
                <a:sym typeface="Cambria"/>
              </a:rPr>
              <a:t>What are the purposes of each station/area?</a:t>
            </a:r>
            <a:endParaRPr i="1">
              <a:solidFill>
                <a:srgbClr val="000000"/>
              </a:solidFill>
              <a:latin typeface="Cambria"/>
              <a:ea typeface="Cambria"/>
              <a:cs typeface="Cambria"/>
              <a:sym typeface="Cambria"/>
            </a:endParaRPr>
          </a:p>
          <a:p>
            <a:pPr indent="-317500" lvl="0" marL="228600" rtl="0" algn="l">
              <a:lnSpc>
                <a:spcPct val="100000"/>
              </a:lnSpc>
              <a:spcBef>
                <a:spcPts val="0"/>
              </a:spcBef>
              <a:spcAft>
                <a:spcPts val="0"/>
              </a:spcAft>
              <a:buClr>
                <a:srgbClr val="000000"/>
              </a:buClr>
              <a:buSzPts val="1400"/>
              <a:buFont typeface="Noto Sans Symbols"/>
              <a:buChar char="●"/>
            </a:pPr>
            <a:r>
              <a:rPr i="1" lang="en">
                <a:solidFill>
                  <a:srgbClr val="000000"/>
                </a:solidFill>
                <a:latin typeface="Cambria"/>
                <a:ea typeface="Cambria"/>
                <a:cs typeface="Cambria"/>
                <a:sym typeface="Cambria"/>
              </a:rPr>
              <a:t>What different things could children possibly do/explore at each station/area?</a:t>
            </a:r>
            <a:endParaRPr i="1">
              <a:solidFill>
                <a:srgbClr val="000000"/>
              </a:solidFill>
              <a:latin typeface="Cambria"/>
              <a:ea typeface="Cambria"/>
              <a:cs typeface="Cambria"/>
              <a:sym typeface="Cambria"/>
            </a:endParaRPr>
          </a:p>
          <a:p>
            <a:pPr indent="-317500" lvl="0" marL="228600" rtl="0" algn="l">
              <a:lnSpc>
                <a:spcPct val="100000"/>
              </a:lnSpc>
              <a:spcBef>
                <a:spcPts val="0"/>
              </a:spcBef>
              <a:spcAft>
                <a:spcPts val="0"/>
              </a:spcAft>
              <a:buClr>
                <a:srgbClr val="000000"/>
              </a:buClr>
              <a:buSzPts val="1400"/>
              <a:buFont typeface="Noto Sans Symbols"/>
              <a:buChar char="●"/>
            </a:pPr>
            <a:r>
              <a:rPr i="1" lang="en">
                <a:solidFill>
                  <a:srgbClr val="000000"/>
                </a:solidFill>
                <a:latin typeface="Cambria"/>
                <a:ea typeface="Cambria"/>
                <a:cs typeface="Cambria"/>
                <a:sym typeface="Cambria"/>
              </a:rPr>
              <a:t>How do the materials that have been provided enable/encourage children to engage?</a:t>
            </a:r>
            <a:endParaRPr i="1">
              <a:solidFill>
                <a:srgbClr val="000000"/>
              </a:solidFill>
              <a:latin typeface="Cambria"/>
              <a:ea typeface="Cambria"/>
              <a:cs typeface="Cambria"/>
              <a:sym typeface="Cambria"/>
            </a:endParaRPr>
          </a:p>
          <a:p>
            <a:pPr indent="0" lvl="0" marL="0" rtl="0" algn="l">
              <a:lnSpc>
                <a:spcPct val="100000"/>
              </a:lnSpc>
              <a:spcBef>
                <a:spcPts val="0"/>
              </a:spcBef>
              <a:spcAft>
                <a:spcPts val="0"/>
              </a:spcAft>
              <a:buNone/>
            </a:pPr>
            <a:r>
              <a:t/>
            </a:r>
            <a:endParaRPr i="1">
              <a:solidFill>
                <a:srgbClr val="000000"/>
              </a:solidFill>
              <a:latin typeface="Cambria"/>
              <a:ea typeface="Cambria"/>
              <a:cs typeface="Cambria"/>
              <a:sym typeface="Cambria"/>
            </a:endParaRPr>
          </a:p>
          <a:p>
            <a:pPr indent="0" lvl="0" marL="0" rtl="0" algn="l">
              <a:lnSpc>
                <a:spcPct val="100000"/>
              </a:lnSpc>
              <a:spcBef>
                <a:spcPts val="0"/>
              </a:spcBef>
              <a:spcAft>
                <a:spcPts val="0"/>
              </a:spcAft>
              <a:buClr>
                <a:srgbClr val="000000"/>
              </a:buClr>
              <a:buSzPts val="1100"/>
              <a:buFont typeface="Arial"/>
              <a:buNone/>
            </a:pPr>
            <a:r>
              <a:rPr b="1" lang="en">
                <a:solidFill>
                  <a:srgbClr val="000000"/>
                </a:solidFill>
                <a:latin typeface="Cambria"/>
                <a:ea typeface="Cambria"/>
                <a:cs typeface="Cambria"/>
                <a:sym typeface="Cambria"/>
              </a:rPr>
              <a:t>Students</a:t>
            </a:r>
            <a:endParaRPr b="1">
              <a:solidFill>
                <a:srgbClr val="000000"/>
              </a:solidFill>
              <a:latin typeface="Cambria"/>
              <a:ea typeface="Cambria"/>
              <a:cs typeface="Cambria"/>
              <a:sym typeface="Cambria"/>
            </a:endParaRPr>
          </a:p>
          <a:p>
            <a:pPr indent="-317500" lvl="0" marL="228600" rtl="0" algn="l">
              <a:lnSpc>
                <a:spcPct val="100000"/>
              </a:lnSpc>
              <a:spcBef>
                <a:spcPts val="0"/>
              </a:spcBef>
              <a:spcAft>
                <a:spcPts val="0"/>
              </a:spcAft>
              <a:buClr>
                <a:srgbClr val="000000"/>
              </a:buClr>
              <a:buSzPts val="1400"/>
              <a:buFont typeface="Noto Sans Symbols"/>
              <a:buChar char="●"/>
            </a:pPr>
            <a:r>
              <a:rPr i="1" lang="en">
                <a:solidFill>
                  <a:srgbClr val="000000"/>
                </a:solidFill>
                <a:latin typeface="Cambria"/>
                <a:ea typeface="Cambria"/>
                <a:cs typeface="Cambria"/>
                <a:sym typeface="Cambria"/>
              </a:rPr>
              <a:t>How are children engaging with the opportunities provided?</a:t>
            </a:r>
            <a:endParaRPr>
              <a:solidFill>
                <a:srgbClr val="000000"/>
              </a:solidFill>
              <a:latin typeface="Cambria"/>
              <a:ea typeface="Cambria"/>
              <a:cs typeface="Cambria"/>
              <a:sym typeface="Cambria"/>
            </a:endParaRPr>
          </a:p>
          <a:p>
            <a:pPr indent="-317500" lvl="0" marL="228600" rtl="0" algn="l">
              <a:lnSpc>
                <a:spcPct val="100000"/>
              </a:lnSpc>
              <a:spcBef>
                <a:spcPts val="0"/>
              </a:spcBef>
              <a:spcAft>
                <a:spcPts val="0"/>
              </a:spcAft>
              <a:buClr>
                <a:srgbClr val="000000"/>
              </a:buClr>
              <a:buSzPts val="1400"/>
              <a:buFont typeface="Noto Sans Symbols"/>
              <a:buChar char="●"/>
            </a:pPr>
            <a:r>
              <a:rPr i="1" lang="en">
                <a:solidFill>
                  <a:srgbClr val="000000"/>
                </a:solidFill>
                <a:latin typeface="Cambria"/>
                <a:ea typeface="Cambria"/>
                <a:cs typeface="Cambria"/>
                <a:sym typeface="Cambria"/>
              </a:rPr>
              <a:t>How are children engaging with each other?</a:t>
            </a:r>
            <a:endParaRPr>
              <a:solidFill>
                <a:srgbClr val="000000"/>
              </a:solidFill>
              <a:latin typeface="Cambria"/>
              <a:ea typeface="Cambria"/>
              <a:cs typeface="Cambria"/>
              <a:sym typeface="Cambria"/>
            </a:endParaRPr>
          </a:p>
          <a:p>
            <a:pPr indent="-317500" lvl="0" marL="228600" rtl="0" algn="l">
              <a:lnSpc>
                <a:spcPct val="100000"/>
              </a:lnSpc>
              <a:spcBef>
                <a:spcPts val="0"/>
              </a:spcBef>
              <a:spcAft>
                <a:spcPts val="0"/>
              </a:spcAft>
              <a:buClr>
                <a:srgbClr val="000000"/>
              </a:buClr>
              <a:buSzPts val="1400"/>
              <a:buFont typeface="Noto Sans Symbols"/>
              <a:buChar char="●"/>
            </a:pPr>
            <a:r>
              <a:rPr i="1" lang="en">
                <a:solidFill>
                  <a:srgbClr val="000000"/>
                </a:solidFill>
                <a:latin typeface="Cambria"/>
                <a:ea typeface="Cambria"/>
                <a:cs typeface="Cambria"/>
                <a:sym typeface="Cambria"/>
              </a:rPr>
              <a:t>What learning can you see and hear?</a:t>
            </a:r>
            <a:endParaRPr i="1">
              <a:solidFill>
                <a:srgbClr val="000000"/>
              </a:solidFill>
              <a:latin typeface="Cambria"/>
              <a:ea typeface="Cambria"/>
              <a:cs typeface="Cambria"/>
              <a:sym typeface="Cambria"/>
            </a:endParaRPr>
          </a:p>
          <a:p>
            <a:pPr indent="-317500" lvl="0" marL="228600" rtl="0" algn="l">
              <a:lnSpc>
                <a:spcPct val="100000"/>
              </a:lnSpc>
              <a:spcBef>
                <a:spcPts val="0"/>
              </a:spcBef>
              <a:spcAft>
                <a:spcPts val="0"/>
              </a:spcAft>
              <a:buClr>
                <a:srgbClr val="000000"/>
              </a:buClr>
              <a:buSzPts val="1400"/>
              <a:buFont typeface="Noto Sans Symbols"/>
              <a:buChar char="●"/>
            </a:pPr>
            <a:r>
              <a:rPr i="1" lang="en">
                <a:solidFill>
                  <a:srgbClr val="000000"/>
                </a:solidFill>
                <a:latin typeface="Cambria"/>
                <a:ea typeface="Cambria"/>
                <a:cs typeface="Cambria"/>
                <a:sym typeface="Cambria"/>
              </a:rPr>
              <a:t>How is the teacher supporting student learning?</a:t>
            </a:r>
            <a:endParaRPr i="1">
              <a:solidFill>
                <a:srgbClr val="000000"/>
              </a:solidFill>
              <a:latin typeface="Cambria"/>
              <a:ea typeface="Cambria"/>
              <a:cs typeface="Cambria"/>
              <a:sym typeface="Cambria"/>
            </a:endParaRPr>
          </a:p>
          <a:p>
            <a:pPr indent="0" lvl="0" marL="0" rtl="0" algn="l">
              <a:lnSpc>
                <a:spcPct val="100000"/>
              </a:lnSpc>
              <a:spcBef>
                <a:spcPts val="0"/>
              </a:spcBef>
              <a:spcAft>
                <a:spcPts val="0"/>
              </a:spcAft>
              <a:buNone/>
            </a:pPr>
            <a:r>
              <a:t/>
            </a:r>
            <a:endParaRPr i="1">
              <a:solidFill>
                <a:srgbClr val="000000"/>
              </a:solidFill>
              <a:latin typeface="Cambria"/>
              <a:ea typeface="Cambria"/>
              <a:cs typeface="Cambria"/>
              <a:sym typeface="Cambria"/>
            </a:endParaRPr>
          </a:p>
          <a:p>
            <a:pPr indent="0" lvl="0" marL="0" rtl="0" algn="l">
              <a:lnSpc>
                <a:spcPct val="100000"/>
              </a:lnSpc>
              <a:spcBef>
                <a:spcPts val="0"/>
              </a:spcBef>
              <a:spcAft>
                <a:spcPts val="0"/>
              </a:spcAft>
              <a:buNone/>
            </a:pPr>
            <a:r>
              <a:rPr b="1" lang="en" sz="1800">
                <a:solidFill>
                  <a:srgbClr val="980000"/>
                </a:solidFill>
                <a:latin typeface="Cambria"/>
                <a:ea typeface="Cambria"/>
                <a:cs typeface="Cambria"/>
                <a:sym typeface="Cambria"/>
              </a:rPr>
              <a:t>Leaders can you please commentate what you see.</a:t>
            </a:r>
            <a:endParaRPr b="1" sz="1800">
              <a:solidFill>
                <a:srgbClr val="980000"/>
              </a:solidFill>
              <a:latin typeface="Cambria"/>
              <a:ea typeface="Cambria"/>
              <a:cs typeface="Cambria"/>
              <a:sym typeface="Cambri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97"/>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Session 3:</a:t>
            </a:r>
            <a:endParaRPr/>
          </a:p>
          <a:p>
            <a:pPr indent="-381000" lvl="0" marL="457200" rtl="0" algn="l">
              <a:spcBef>
                <a:spcPts val="0"/>
              </a:spcBef>
              <a:spcAft>
                <a:spcPts val="0"/>
              </a:spcAft>
              <a:buSzPts val="2400"/>
              <a:buFont typeface="Source Code Pro"/>
              <a:buChar char="●"/>
            </a:pPr>
            <a:r>
              <a:rPr b="0" lang="en" sz="2400">
                <a:latin typeface="Source Code Pro"/>
                <a:ea typeface="Source Code Pro"/>
                <a:cs typeface="Source Code Pro"/>
                <a:sym typeface="Source Code Pro"/>
              </a:rPr>
              <a:t>Introductions and share time- </a:t>
            </a:r>
            <a:r>
              <a:rPr b="0" lang="en" sz="2400">
                <a:solidFill>
                  <a:srgbClr val="FFE599"/>
                </a:solidFill>
                <a:latin typeface="Source Code Pro"/>
                <a:ea typeface="Source Code Pro"/>
                <a:cs typeface="Source Code Pro"/>
                <a:sym typeface="Source Code Pro"/>
              </a:rPr>
              <a:t>Vanessa</a:t>
            </a:r>
            <a:endParaRPr b="0" sz="2400">
              <a:solidFill>
                <a:srgbClr val="FFE599"/>
              </a:solidFill>
              <a:latin typeface="Source Code Pro"/>
              <a:ea typeface="Source Code Pro"/>
              <a:cs typeface="Source Code Pro"/>
              <a:sym typeface="Source Code Pro"/>
            </a:endParaRPr>
          </a:p>
          <a:p>
            <a:pPr indent="-381000" lvl="0" marL="457200" rtl="0" algn="l">
              <a:spcBef>
                <a:spcPts val="0"/>
              </a:spcBef>
              <a:spcAft>
                <a:spcPts val="0"/>
              </a:spcAft>
              <a:buSzPts val="2400"/>
              <a:buFont typeface="Source Code Pro"/>
              <a:buChar char="●"/>
            </a:pPr>
            <a:r>
              <a:rPr b="0" lang="en" sz="2400">
                <a:latin typeface="Source Code Pro"/>
                <a:ea typeface="Source Code Pro"/>
                <a:cs typeface="Source Code Pro"/>
                <a:sym typeface="Source Code Pro"/>
              </a:rPr>
              <a:t>Making links to Literacy- </a:t>
            </a:r>
            <a:r>
              <a:rPr b="0" lang="en" sz="2400">
                <a:solidFill>
                  <a:srgbClr val="A4C2F4"/>
                </a:solidFill>
                <a:latin typeface="Source Code Pro"/>
                <a:ea typeface="Source Code Pro"/>
                <a:cs typeface="Source Code Pro"/>
                <a:sym typeface="Source Code Pro"/>
              </a:rPr>
              <a:t>Rita</a:t>
            </a:r>
            <a:endParaRPr b="0" sz="2400">
              <a:solidFill>
                <a:srgbClr val="A4C2F4"/>
              </a:solidFill>
              <a:latin typeface="Source Code Pro"/>
              <a:ea typeface="Source Code Pro"/>
              <a:cs typeface="Source Code Pro"/>
              <a:sym typeface="Source Code Pro"/>
            </a:endParaRPr>
          </a:p>
          <a:p>
            <a:pPr indent="-381000" lvl="0" marL="457200" rtl="0" algn="l">
              <a:spcBef>
                <a:spcPts val="0"/>
              </a:spcBef>
              <a:spcAft>
                <a:spcPts val="0"/>
              </a:spcAft>
              <a:buSzPts val="2400"/>
              <a:buFont typeface="Source Code Pro"/>
              <a:buChar char="●"/>
            </a:pPr>
            <a:r>
              <a:rPr b="0" lang="en" sz="2400">
                <a:latin typeface="Source Code Pro"/>
                <a:ea typeface="Source Code Pro"/>
                <a:cs typeface="Source Code Pro"/>
                <a:sym typeface="Source Code Pro"/>
              </a:rPr>
              <a:t>Teacher role- </a:t>
            </a:r>
            <a:r>
              <a:rPr b="0" lang="en" sz="2400">
                <a:solidFill>
                  <a:srgbClr val="D5A6BD"/>
                </a:solidFill>
                <a:latin typeface="Source Code Pro"/>
                <a:ea typeface="Source Code Pro"/>
                <a:cs typeface="Source Code Pro"/>
                <a:sym typeface="Source Code Pro"/>
              </a:rPr>
              <a:t>Deb</a:t>
            </a:r>
            <a:endParaRPr b="0" sz="2400">
              <a:solidFill>
                <a:srgbClr val="D5A6BD"/>
              </a:solidFill>
              <a:latin typeface="Source Code Pro"/>
              <a:ea typeface="Source Code Pro"/>
              <a:cs typeface="Source Code Pro"/>
              <a:sym typeface="Source Code Pro"/>
            </a:endParaRPr>
          </a:p>
          <a:p>
            <a:pPr indent="-381000" lvl="0" marL="457200" rtl="0" algn="l">
              <a:spcBef>
                <a:spcPts val="0"/>
              </a:spcBef>
              <a:spcAft>
                <a:spcPts val="0"/>
              </a:spcAft>
              <a:buSzPts val="2400"/>
              <a:buFont typeface="Source Code Pro"/>
              <a:buChar char="●"/>
            </a:pPr>
            <a:r>
              <a:rPr b="0" lang="en" sz="2400">
                <a:latin typeface="Source Code Pro"/>
                <a:ea typeface="Source Code Pro"/>
                <a:cs typeface="Source Code Pro"/>
                <a:sym typeface="Source Code Pro"/>
              </a:rPr>
              <a:t>Planning time</a:t>
            </a:r>
            <a:endParaRPr b="0" sz="2400">
              <a:latin typeface="Source Code Pro"/>
              <a:ea typeface="Source Code Pro"/>
              <a:cs typeface="Source Code Pro"/>
              <a:sym typeface="Source Code Pr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9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Introductions and share times</a:t>
            </a:r>
            <a:endParaRPr/>
          </a:p>
        </p:txBody>
      </p:sp>
      <p:sp>
        <p:nvSpPr>
          <p:cNvPr id="745" name="Google Shape;745;p98"/>
          <p:cNvSpPr txBox="1"/>
          <p:nvPr>
            <p:ph idx="1" type="body"/>
          </p:nvPr>
        </p:nvSpPr>
        <p:spPr>
          <a:xfrm>
            <a:off x="311700" y="889300"/>
            <a:ext cx="4110900" cy="42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Explicit teaching times at the beginning and end of each Discovery session</a:t>
            </a:r>
            <a:endParaRPr b="1" sz="1800">
              <a:solidFill>
                <a:srgbClr val="FF0000"/>
              </a:solidFill>
            </a:endParaRPr>
          </a:p>
          <a:p>
            <a:pPr indent="0" lvl="0" marL="0" rtl="0" algn="l">
              <a:spcBef>
                <a:spcPts val="1600"/>
              </a:spcBef>
              <a:spcAft>
                <a:spcPts val="0"/>
              </a:spcAft>
              <a:buNone/>
            </a:pPr>
            <a:r>
              <a:rPr b="1" lang="en"/>
              <a:t>Beginning of the year would centre around;</a:t>
            </a:r>
            <a:endParaRPr b="1"/>
          </a:p>
          <a:p>
            <a:pPr indent="-330200" lvl="0" marL="457200" rtl="0" algn="l">
              <a:spcBef>
                <a:spcPts val="1600"/>
              </a:spcBef>
              <a:spcAft>
                <a:spcPts val="0"/>
              </a:spcAft>
              <a:buSzPts val="1600"/>
              <a:buChar char="●"/>
            </a:pPr>
            <a:r>
              <a:rPr lang="en" sz="1600"/>
              <a:t>Spotlighting areas - what is possible here?</a:t>
            </a:r>
            <a:endParaRPr sz="1600"/>
          </a:p>
          <a:p>
            <a:pPr indent="-330200" lvl="0" marL="457200" rtl="0" algn="l">
              <a:spcBef>
                <a:spcPts val="0"/>
              </a:spcBef>
              <a:spcAft>
                <a:spcPts val="0"/>
              </a:spcAft>
              <a:buSzPts val="1600"/>
              <a:buChar char="●"/>
            </a:pPr>
            <a:r>
              <a:rPr lang="en" sz="1600"/>
              <a:t>Links to dispositions and desired learning behaviours - what does this look like, sound like, feel like?</a:t>
            </a:r>
            <a:endParaRPr sz="1600"/>
          </a:p>
          <a:p>
            <a:pPr indent="0" lvl="0" marL="914400" rtl="0" algn="l">
              <a:spcBef>
                <a:spcPts val="1600"/>
              </a:spcBef>
              <a:spcAft>
                <a:spcPts val="1600"/>
              </a:spcAft>
              <a:buNone/>
            </a:pPr>
            <a:r>
              <a:rPr lang="en"/>
              <a:t> </a:t>
            </a:r>
            <a:endParaRPr/>
          </a:p>
        </p:txBody>
      </p:sp>
      <p:sp>
        <p:nvSpPr>
          <p:cNvPr id="746" name="Google Shape;746;p98"/>
          <p:cNvSpPr txBox="1"/>
          <p:nvPr>
            <p:ph idx="2" type="body"/>
          </p:nvPr>
        </p:nvSpPr>
        <p:spPr>
          <a:xfrm>
            <a:off x="4832400" y="2703800"/>
            <a:ext cx="3999900" cy="24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then build up to layering in desired skills and behaviours relating to students developing as inquirers - </a:t>
            </a:r>
            <a:endParaRPr/>
          </a:p>
          <a:p>
            <a:pPr indent="0" lvl="0" marL="0" rtl="0" algn="l">
              <a:spcBef>
                <a:spcPts val="1600"/>
              </a:spcBef>
              <a:spcAft>
                <a:spcPts val="0"/>
              </a:spcAft>
              <a:buNone/>
            </a:pPr>
            <a:r>
              <a:rPr lang="en"/>
              <a:t>E.g. modelling story telling</a:t>
            </a:r>
            <a:endParaRPr/>
          </a:p>
          <a:p>
            <a:pPr indent="0" lvl="0" marL="0" rtl="0" algn="l">
              <a:spcBef>
                <a:spcPts val="1600"/>
              </a:spcBef>
              <a:spcAft>
                <a:spcPts val="0"/>
              </a:spcAft>
              <a:buNone/>
            </a:pPr>
            <a:r>
              <a:rPr lang="en"/>
              <a:t>Drawing techniques</a:t>
            </a:r>
            <a:endParaRPr/>
          </a:p>
          <a:p>
            <a:pPr indent="0" lvl="0" marL="0" rtl="0" algn="l">
              <a:spcBef>
                <a:spcPts val="1600"/>
              </a:spcBef>
              <a:spcAft>
                <a:spcPts val="0"/>
              </a:spcAft>
              <a:buNone/>
            </a:pPr>
            <a:r>
              <a:rPr lang="en"/>
              <a:t>Research skills </a:t>
            </a:r>
            <a:endParaRPr/>
          </a:p>
          <a:p>
            <a:pPr indent="0" lvl="0" marL="0" rtl="0" algn="l">
              <a:spcBef>
                <a:spcPts val="1600"/>
              </a:spcBef>
              <a:spcAft>
                <a:spcPts val="1600"/>
              </a:spcAft>
              <a:buNone/>
            </a:pPr>
            <a:r>
              <a:t/>
            </a:r>
            <a:endParaRPr/>
          </a:p>
        </p:txBody>
      </p:sp>
      <p:pic>
        <p:nvPicPr>
          <p:cNvPr id="747" name="Google Shape;747;p98"/>
          <p:cNvPicPr preferRelativeResize="0"/>
          <p:nvPr/>
        </p:nvPicPr>
        <p:blipFill>
          <a:blip r:embed="rId3">
            <a:alphaModFix/>
          </a:blip>
          <a:stretch>
            <a:fillRect/>
          </a:stretch>
        </p:blipFill>
        <p:spPr>
          <a:xfrm>
            <a:off x="5978275" y="174375"/>
            <a:ext cx="3003699" cy="22527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9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Explicit focus around SEL or SWPBS</a:t>
            </a:r>
            <a:endParaRPr/>
          </a:p>
        </p:txBody>
      </p:sp>
      <p:sp>
        <p:nvSpPr>
          <p:cNvPr id="753" name="Google Shape;753;p99"/>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Discovery is an </a:t>
            </a:r>
            <a:r>
              <a:rPr lang="en"/>
              <a:t>authentic</a:t>
            </a:r>
            <a:r>
              <a:rPr lang="en"/>
              <a:t> </a:t>
            </a:r>
            <a:r>
              <a:rPr lang="en"/>
              <a:t>opportunity</a:t>
            </a:r>
            <a:r>
              <a:rPr lang="en"/>
              <a:t> for </a:t>
            </a:r>
            <a:r>
              <a:rPr lang="en"/>
              <a:t>students</a:t>
            </a:r>
            <a:r>
              <a:rPr lang="en"/>
              <a:t> to practise and apply skills and focus from our SEL or SWPBS</a:t>
            </a:r>
            <a:endParaRPr/>
          </a:p>
          <a:p>
            <a:pPr indent="0" lvl="0" marL="914400" rtl="0" algn="l">
              <a:spcBef>
                <a:spcPts val="1600"/>
              </a:spcBef>
              <a:spcAft>
                <a:spcPts val="0"/>
              </a:spcAft>
              <a:buNone/>
            </a:pPr>
            <a:r>
              <a:t/>
            </a:r>
            <a:endParaRPr/>
          </a:p>
          <a:p>
            <a:pPr indent="-317500" lvl="0" marL="457200" rtl="0" algn="l">
              <a:spcBef>
                <a:spcPts val="1600"/>
              </a:spcBef>
              <a:spcAft>
                <a:spcPts val="0"/>
              </a:spcAft>
              <a:buSzPts val="1400"/>
              <a:buChar char="●"/>
            </a:pPr>
            <a:r>
              <a:rPr lang="en"/>
              <a:t>We select focus appropriate to the age group as well as what is </a:t>
            </a:r>
            <a:r>
              <a:rPr lang="en"/>
              <a:t>relevant</a:t>
            </a:r>
            <a:r>
              <a:rPr lang="en"/>
              <a:t> to context of </a:t>
            </a:r>
            <a:r>
              <a:rPr lang="en"/>
              <a:t>Discovery</a:t>
            </a:r>
            <a:r>
              <a:rPr lang="en"/>
              <a:t> and beyond </a:t>
            </a:r>
            <a:endParaRPr/>
          </a:p>
        </p:txBody>
      </p:sp>
      <p:sp>
        <p:nvSpPr>
          <p:cNvPr id="754" name="Google Shape;754;p99"/>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55" name="Google Shape;755;p99"/>
          <p:cNvPicPr preferRelativeResize="0"/>
          <p:nvPr/>
        </p:nvPicPr>
        <p:blipFill>
          <a:blip r:embed="rId3">
            <a:alphaModFix/>
          </a:blip>
          <a:stretch>
            <a:fillRect/>
          </a:stretch>
        </p:blipFill>
        <p:spPr>
          <a:xfrm>
            <a:off x="5864550" y="593275"/>
            <a:ext cx="2967750" cy="39569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10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Introductions </a:t>
            </a:r>
            <a:endParaRPr/>
          </a:p>
        </p:txBody>
      </p:sp>
      <p:sp>
        <p:nvSpPr>
          <p:cNvPr id="761" name="Google Shape;761;p100"/>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Refer to learning foci handout for ideas - particularly around Social Interaction, Oral Language and Personal Management</a:t>
            </a:r>
            <a:endParaRPr/>
          </a:p>
          <a:p>
            <a:pPr indent="-342900" lvl="0" marL="457200" rtl="0" algn="l">
              <a:spcBef>
                <a:spcPts val="0"/>
              </a:spcBef>
              <a:spcAft>
                <a:spcPts val="0"/>
              </a:spcAft>
              <a:buClr>
                <a:srgbClr val="1155CC"/>
              </a:buClr>
              <a:buSzPts val="1800"/>
              <a:buChar char="●"/>
            </a:pPr>
            <a:r>
              <a:rPr lang="en">
                <a:solidFill>
                  <a:srgbClr val="1155CC"/>
                </a:solidFill>
              </a:rPr>
              <a:t>Possibility of using Role Play scenarios with students as co players or with your colleague - examples and non examples</a:t>
            </a:r>
            <a:endParaRPr>
              <a:solidFill>
                <a:srgbClr val="1155CC"/>
              </a:solidFill>
            </a:endParaRPr>
          </a:p>
          <a:p>
            <a:pPr indent="-342900" lvl="0" marL="457200" rtl="0" algn="l">
              <a:spcBef>
                <a:spcPts val="0"/>
              </a:spcBef>
              <a:spcAft>
                <a:spcPts val="0"/>
              </a:spcAft>
              <a:buSzPts val="1800"/>
              <a:buChar char="●"/>
            </a:pPr>
            <a:r>
              <a:rPr lang="en"/>
              <a:t>Consider literacy links with picture story books themed around problem solving, creativity, resilience, collaboration etc </a:t>
            </a:r>
            <a:endParaRPr/>
          </a:p>
          <a:p>
            <a:pPr indent="-342900" lvl="0" marL="457200" marR="0" rtl="0" algn="l">
              <a:lnSpc>
                <a:spcPct val="115000"/>
              </a:lnSpc>
              <a:spcBef>
                <a:spcPts val="0"/>
              </a:spcBef>
              <a:spcAft>
                <a:spcPts val="0"/>
              </a:spcAft>
              <a:buClr>
                <a:srgbClr val="1155CC"/>
              </a:buClr>
              <a:buSzPts val="1800"/>
              <a:buChar char="●"/>
            </a:pPr>
            <a:r>
              <a:rPr lang="en">
                <a:solidFill>
                  <a:srgbClr val="1155CC"/>
                </a:solidFill>
              </a:rPr>
              <a:t>We are building students agency as effective learners </a:t>
            </a:r>
            <a:endParaRPr>
              <a:solidFill>
                <a:srgbClr val="1155CC"/>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10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2"/>
                </a:solidFill>
                <a:latin typeface="Source Code Pro"/>
                <a:ea typeface="Source Code Pro"/>
                <a:cs typeface="Source Code Pro"/>
                <a:sym typeface="Source Code Pro"/>
              </a:rPr>
              <a:t>Introductions then shift their focus so they are not so dispositional heavy - rather the dispositions become embedded in what we are modelling in these times</a:t>
            </a:r>
            <a:endParaRPr sz="1800">
              <a:solidFill>
                <a:schemeClr val="dk2"/>
              </a:solidFill>
              <a:latin typeface="Source Code Pro"/>
              <a:ea typeface="Source Code Pro"/>
              <a:cs typeface="Source Code Pro"/>
              <a:sym typeface="Source Code Pro"/>
            </a:endParaRPr>
          </a:p>
          <a:p>
            <a:pPr indent="0" lvl="0" marL="0" rtl="0" algn="l">
              <a:spcBef>
                <a:spcPts val="1600"/>
              </a:spcBef>
              <a:spcAft>
                <a:spcPts val="0"/>
              </a:spcAft>
              <a:buNone/>
            </a:pPr>
            <a:r>
              <a:t/>
            </a:r>
            <a:endParaRPr/>
          </a:p>
        </p:txBody>
      </p:sp>
      <p:sp>
        <p:nvSpPr>
          <p:cNvPr id="767" name="Google Shape;767;p101"/>
          <p:cNvSpPr txBox="1"/>
          <p:nvPr>
            <p:ph idx="1" type="body"/>
          </p:nvPr>
        </p:nvSpPr>
        <p:spPr>
          <a:xfrm>
            <a:off x="311700" y="135442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C0000"/>
                </a:solidFill>
              </a:rPr>
              <a:t>E.g Modeling using design process - </a:t>
            </a:r>
            <a:r>
              <a:rPr lang="en">
                <a:solidFill>
                  <a:srgbClr val="CC0000"/>
                </a:solidFill>
              </a:rPr>
              <a:t>planning</a:t>
            </a:r>
            <a:r>
              <a:rPr lang="en">
                <a:solidFill>
                  <a:srgbClr val="CC0000"/>
                </a:solidFill>
              </a:rPr>
              <a:t> an idea - how might these materials SPARK my thinking, how might I put them together?  This could </a:t>
            </a:r>
            <a:r>
              <a:rPr lang="en">
                <a:solidFill>
                  <a:srgbClr val="CC0000"/>
                </a:solidFill>
              </a:rPr>
              <a:t>incorporate</a:t>
            </a:r>
            <a:r>
              <a:rPr lang="en">
                <a:solidFill>
                  <a:srgbClr val="CC0000"/>
                </a:solidFill>
              </a:rPr>
              <a:t> a discussion </a:t>
            </a:r>
            <a:r>
              <a:rPr lang="en">
                <a:solidFill>
                  <a:srgbClr val="CC0000"/>
                </a:solidFill>
              </a:rPr>
              <a:t>around</a:t>
            </a:r>
            <a:r>
              <a:rPr lang="en">
                <a:solidFill>
                  <a:srgbClr val="CC0000"/>
                </a:solidFill>
              </a:rPr>
              <a:t> problem solving, or </a:t>
            </a:r>
            <a:r>
              <a:rPr lang="en">
                <a:solidFill>
                  <a:srgbClr val="CC0000"/>
                </a:solidFill>
              </a:rPr>
              <a:t>collaboration, or creativity</a:t>
            </a:r>
            <a:endParaRPr>
              <a:solidFill>
                <a:srgbClr val="CC0000"/>
              </a:solidFill>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solidFill>
                  <a:srgbClr val="1155CC"/>
                </a:solidFill>
              </a:rPr>
              <a:t>E.g. Using the research process - explicit teaching of research skills - listening for information, using features of a nonfiction text, locating a keyword, paraphrasing etc </a:t>
            </a:r>
            <a:endParaRPr>
              <a:solidFill>
                <a:srgbClr val="1155CC"/>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66"/>
          <p:cNvSpPr txBox="1"/>
          <p:nvPr>
            <p:ph type="title"/>
          </p:nvPr>
        </p:nvSpPr>
        <p:spPr>
          <a:xfrm>
            <a:off x="490250" y="526350"/>
            <a:ext cx="36597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Discovery Cluster</a:t>
            </a:r>
            <a:endParaRPr/>
          </a:p>
          <a:p>
            <a:pPr indent="0" lvl="0" marL="0" rtl="0" algn="ctr">
              <a:spcBef>
                <a:spcPts val="0"/>
              </a:spcBef>
              <a:spcAft>
                <a:spcPts val="0"/>
              </a:spcAft>
              <a:buNone/>
            </a:pPr>
            <a:r>
              <a:rPr b="0" lang="en" sz="1800">
                <a:latin typeface="Source Code Pro"/>
                <a:ea typeface="Source Code Pro"/>
                <a:cs typeface="Source Code Pro"/>
                <a:sym typeface="Source Code Pro"/>
              </a:rPr>
              <a:t>Aka: what the heck have I signed up for???</a:t>
            </a:r>
            <a:endParaRPr b="0" sz="1800">
              <a:latin typeface="Source Code Pro"/>
              <a:ea typeface="Source Code Pro"/>
              <a:cs typeface="Source Code Pro"/>
              <a:sym typeface="Source Code Pro"/>
            </a:endParaRPr>
          </a:p>
        </p:txBody>
      </p:sp>
      <p:pic>
        <p:nvPicPr>
          <p:cNvPr id="522" name="Google Shape;522;p66"/>
          <p:cNvPicPr preferRelativeResize="0"/>
          <p:nvPr/>
        </p:nvPicPr>
        <p:blipFill>
          <a:blip r:embed="rId3">
            <a:alphaModFix/>
          </a:blip>
          <a:stretch>
            <a:fillRect/>
          </a:stretch>
        </p:blipFill>
        <p:spPr>
          <a:xfrm>
            <a:off x="4149950" y="763000"/>
            <a:ext cx="4689246" cy="351693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10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Share time</a:t>
            </a:r>
            <a:endParaRPr/>
          </a:p>
        </p:txBody>
      </p:sp>
      <p:sp>
        <p:nvSpPr>
          <p:cNvPr id="773" name="Google Shape;773;p102"/>
          <p:cNvSpPr txBox="1"/>
          <p:nvPr>
            <p:ph idx="1" type="body"/>
          </p:nvPr>
        </p:nvSpPr>
        <p:spPr>
          <a:xfrm>
            <a:off x="311700" y="126472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a:t>
            </a:r>
            <a:r>
              <a:rPr lang="en"/>
              <a:t> and share times are “bookends” to discovery</a:t>
            </a:r>
            <a:endParaRPr/>
          </a:p>
          <a:p>
            <a:pPr indent="0" lvl="0" marL="0" rtl="0" algn="l">
              <a:spcBef>
                <a:spcPts val="1600"/>
              </a:spcBef>
              <a:spcAft>
                <a:spcPts val="0"/>
              </a:spcAft>
              <a:buNone/>
            </a:pPr>
            <a:r>
              <a:rPr lang="en">
                <a:solidFill>
                  <a:srgbClr val="3C78D8"/>
                </a:solidFill>
              </a:rPr>
              <a:t>Through the share time we are able to notice and name the </a:t>
            </a:r>
            <a:r>
              <a:rPr lang="en">
                <a:solidFill>
                  <a:srgbClr val="3C78D8"/>
                </a:solidFill>
              </a:rPr>
              <a:t>learning</a:t>
            </a:r>
            <a:r>
              <a:rPr lang="en">
                <a:solidFill>
                  <a:srgbClr val="3C78D8"/>
                </a:solidFill>
              </a:rPr>
              <a:t> that has </a:t>
            </a:r>
            <a:r>
              <a:rPr lang="en">
                <a:solidFill>
                  <a:srgbClr val="3C78D8"/>
                </a:solidFill>
              </a:rPr>
              <a:t>occurred</a:t>
            </a:r>
            <a:r>
              <a:rPr lang="en">
                <a:solidFill>
                  <a:srgbClr val="3C78D8"/>
                </a:solidFill>
              </a:rPr>
              <a:t> during the </a:t>
            </a:r>
            <a:r>
              <a:rPr lang="en">
                <a:solidFill>
                  <a:srgbClr val="3C78D8"/>
                </a:solidFill>
              </a:rPr>
              <a:t>discovery</a:t>
            </a:r>
            <a:r>
              <a:rPr lang="en">
                <a:solidFill>
                  <a:srgbClr val="3C78D8"/>
                </a:solidFill>
              </a:rPr>
              <a:t> session</a:t>
            </a:r>
            <a:endParaRPr>
              <a:solidFill>
                <a:srgbClr val="3C78D8"/>
              </a:solidFill>
            </a:endParaRPr>
          </a:p>
          <a:p>
            <a:pPr indent="0" lvl="0" marL="0" rtl="0" algn="l">
              <a:spcBef>
                <a:spcPts val="1600"/>
              </a:spcBef>
              <a:spcAft>
                <a:spcPts val="0"/>
              </a:spcAft>
              <a:buNone/>
            </a:pPr>
            <a:r>
              <a:rPr lang="en"/>
              <a:t>We invite students to share their learning with their audience in a conversational way it’s not an interview - e.g. consider how we place ourselves during this time </a:t>
            </a:r>
            <a:endParaRPr/>
          </a:p>
          <a:p>
            <a:pPr indent="0" lvl="0" marL="0" marR="0" rtl="0" algn="l">
              <a:lnSpc>
                <a:spcPct val="115000"/>
              </a:lnSpc>
              <a:spcBef>
                <a:spcPts val="1600"/>
              </a:spcBef>
              <a:spcAft>
                <a:spcPts val="0"/>
              </a:spcAft>
              <a:buClr>
                <a:srgbClr val="000000"/>
              </a:buClr>
              <a:buSzPts val="1100"/>
              <a:buFont typeface="Arial"/>
              <a:buNone/>
            </a:pPr>
            <a:r>
              <a:rPr lang="en">
                <a:solidFill>
                  <a:srgbClr val="3C78D8"/>
                </a:solidFill>
              </a:rPr>
              <a:t>We link back to our Introduction where possible </a:t>
            </a:r>
            <a:endParaRPr>
              <a:solidFill>
                <a:srgbClr val="3C78D8"/>
              </a:solidFill>
            </a:endParaRPr>
          </a:p>
          <a:p>
            <a:pPr indent="0" lvl="0" marL="0" rtl="0" algn="l">
              <a:spcBef>
                <a:spcPts val="1600"/>
              </a:spcBef>
              <a:spcAft>
                <a:spcPts val="1600"/>
              </a:spcAft>
              <a:buNone/>
            </a:pPr>
            <a:r>
              <a:rPr b="1" lang="en"/>
              <a:t>SMALL GROUP NOT EN MASSE-</a:t>
            </a:r>
            <a:r>
              <a:rPr lang="en"/>
              <a:t> class groupings much more effective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10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Introductions and Share time</a:t>
            </a:r>
            <a:endParaRPr/>
          </a:p>
        </p:txBody>
      </p:sp>
      <p:sp>
        <p:nvSpPr>
          <p:cNvPr id="779" name="Google Shape;779;p103"/>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Planned focus and direction with where you are heading - we are intentional and explicit in what we do and say </a:t>
            </a:r>
            <a:r>
              <a:rPr lang="en" sz="2200"/>
              <a:t>during</a:t>
            </a:r>
            <a:r>
              <a:rPr lang="en" sz="2200"/>
              <a:t> </a:t>
            </a:r>
            <a:r>
              <a:rPr lang="en" sz="2200"/>
              <a:t>introduction</a:t>
            </a:r>
            <a:r>
              <a:rPr lang="en" sz="2200"/>
              <a:t> and share times</a:t>
            </a:r>
            <a:endParaRPr sz="2200"/>
          </a:p>
          <a:p>
            <a:pPr indent="0" lvl="0" marL="0" rtl="0" algn="l">
              <a:spcBef>
                <a:spcPts val="1600"/>
              </a:spcBef>
              <a:spcAft>
                <a:spcPts val="0"/>
              </a:spcAft>
              <a:buNone/>
            </a:pPr>
            <a:r>
              <a:rPr b="1" lang="en" sz="2200">
                <a:solidFill>
                  <a:srgbClr val="3C78D8"/>
                </a:solidFill>
              </a:rPr>
              <a:t>However…</a:t>
            </a:r>
            <a:endParaRPr b="1" sz="2200">
              <a:solidFill>
                <a:srgbClr val="3C78D8"/>
              </a:solidFill>
            </a:endParaRPr>
          </a:p>
          <a:p>
            <a:pPr indent="0" lvl="0" marL="0" rtl="0" algn="l">
              <a:spcBef>
                <a:spcPts val="1600"/>
              </a:spcBef>
              <a:spcAft>
                <a:spcPts val="1600"/>
              </a:spcAft>
              <a:buNone/>
            </a:pPr>
            <a:r>
              <a:rPr lang="en" sz="2200"/>
              <a:t>We also allow some flexibility to respond to needs, issues or opportunities as they arise </a:t>
            </a:r>
            <a:endParaRPr sz="22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10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rgbClr val="000000"/>
              </a:buClr>
              <a:buSzPts val="1100"/>
              <a:buFont typeface="Arial"/>
              <a:buNone/>
            </a:pPr>
            <a:r>
              <a:rPr b="0" lang="en" sz="2400">
                <a:solidFill>
                  <a:srgbClr val="A64D79"/>
                </a:solidFill>
                <a:latin typeface="Source Code Pro"/>
                <a:ea typeface="Source Code Pro"/>
                <a:cs typeface="Source Code Pro"/>
                <a:sym typeface="Source Code Pro"/>
              </a:rPr>
              <a:t>How can we maximise Literacy and Numeracy opportunities through Discovery?</a:t>
            </a:r>
            <a:endParaRPr/>
          </a:p>
        </p:txBody>
      </p:sp>
      <p:pic>
        <p:nvPicPr>
          <p:cNvPr id="785" name="Google Shape;785;p104"/>
          <p:cNvPicPr preferRelativeResize="0"/>
          <p:nvPr/>
        </p:nvPicPr>
        <p:blipFill>
          <a:blip r:embed="rId3">
            <a:alphaModFix/>
          </a:blip>
          <a:stretch>
            <a:fillRect/>
          </a:stretch>
        </p:blipFill>
        <p:spPr>
          <a:xfrm>
            <a:off x="311700" y="1270150"/>
            <a:ext cx="2308332" cy="3077775"/>
          </a:xfrm>
          <a:prstGeom prst="rect">
            <a:avLst/>
          </a:prstGeom>
          <a:noFill/>
          <a:ln>
            <a:noFill/>
          </a:ln>
        </p:spPr>
      </p:pic>
      <p:pic>
        <p:nvPicPr>
          <p:cNvPr id="786" name="Google Shape;786;p104"/>
          <p:cNvPicPr preferRelativeResize="0"/>
          <p:nvPr/>
        </p:nvPicPr>
        <p:blipFill>
          <a:blip r:embed="rId4">
            <a:alphaModFix/>
          </a:blip>
          <a:stretch>
            <a:fillRect/>
          </a:stretch>
        </p:blipFill>
        <p:spPr>
          <a:xfrm>
            <a:off x="6747469" y="1776413"/>
            <a:ext cx="1968773" cy="2635325"/>
          </a:xfrm>
          <a:prstGeom prst="rect">
            <a:avLst/>
          </a:prstGeom>
          <a:noFill/>
          <a:ln>
            <a:noFill/>
          </a:ln>
        </p:spPr>
      </p:pic>
      <p:pic>
        <p:nvPicPr>
          <p:cNvPr id="787" name="Google Shape;787;p104"/>
          <p:cNvPicPr preferRelativeResize="0"/>
          <p:nvPr/>
        </p:nvPicPr>
        <p:blipFill>
          <a:blip r:embed="rId5">
            <a:alphaModFix/>
          </a:blip>
          <a:stretch>
            <a:fillRect/>
          </a:stretch>
        </p:blipFill>
        <p:spPr>
          <a:xfrm>
            <a:off x="3161692" y="1332100"/>
            <a:ext cx="2808637" cy="37448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pic>
        <p:nvPicPr>
          <p:cNvPr id="792" name="Google Shape;792;p105"/>
          <p:cNvPicPr preferRelativeResize="0"/>
          <p:nvPr/>
        </p:nvPicPr>
        <p:blipFill>
          <a:blip r:embed="rId3">
            <a:alphaModFix/>
          </a:blip>
          <a:stretch>
            <a:fillRect/>
          </a:stretch>
        </p:blipFill>
        <p:spPr>
          <a:xfrm>
            <a:off x="6075475" y="196500"/>
            <a:ext cx="2841324" cy="2122649"/>
          </a:xfrm>
          <a:prstGeom prst="rect">
            <a:avLst/>
          </a:prstGeom>
          <a:noFill/>
          <a:ln>
            <a:noFill/>
          </a:ln>
        </p:spPr>
      </p:pic>
      <p:sp>
        <p:nvSpPr>
          <p:cNvPr id="793" name="Google Shape;793;p105"/>
          <p:cNvSpPr txBox="1"/>
          <p:nvPr/>
        </p:nvSpPr>
        <p:spPr>
          <a:xfrm>
            <a:off x="160725" y="206650"/>
            <a:ext cx="5637300" cy="22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Source Code Pro"/>
                <a:ea typeface="Source Code Pro"/>
                <a:cs typeface="Source Code Pro"/>
                <a:sym typeface="Source Code Pro"/>
              </a:rPr>
              <a:t>Children’s play offers meaningful and authentic contexts for emergent Literacy and Numeracy learning and development.</a:t>
            </a:r>
            <a:endParaRPr sz="2400">
              <a:latin typeface="Source Code Pro"/>
              <a:ea typeface="Source Code Pro"/>
              <a:cs typeface="Source Code Pro"/>
              <a:sym typeface="Source Code Pro"/>
            </a:endParaRPr>
          </a:p>
        </p:txBody>
      </p:sp>
      <p:pic>
        <p:nvPicPr>
          <p:cNvPr id="794" name="Google Shape;794;p105"/>
          <p:cNvPicPr preferRelativeResize="0"/>
          <p:nvPr/>
        </p:nvPicPr>
        <p:blipFill>
          <a:blip r:embed="rId4">
            <a:alphaModFix/>
          </a:blip>
          <a:stretch>
            <a:fillRect/>
          </a:stretch>
        </p:blipFill>
        <p:spPr>
          <a:xfrm>
            <a:off x="1633425" y="2456950"/>
            <a:ext cx="3188787" cy="2382248"/>
          </a:xfrm>
          <a:prstGeom prst="rect">
            <a:avLst/>
          </a:prstGeom>
          <a:noFill/>
          <a:ln>
            <a:noFill/>
          </a:ln>
        </p:spPr>
      </p:pic>
      <p:pic>
        <p:nvPicPr>
          <p:cNvPr id="795" name="Google Shape;795;p105"/>
          <p:cNvPicPr preferRelativeResize="0"/>
          <p:nvPr/>
        </p:nvPicPr>
        <p:blipFill>
          <a:blip r:embed="rId5">
            <a:alphaModFix/>
          </a:blip>
          <a:stretch>
            <a:fillRect/>
          </a:stretch>
        </p:blipFill>
        <p:spPr>
          <a:xfrm>
            <a:off x="5950425" y="2471550"/>
            <a:ext cx="2841324" cy="251955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10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n">
                <a:latin typeface="Source Code Pro"/>
                <a:ea typeface="Source Code Pro"/>
                <a:cs typeface="Source Code Pro"/>
                <a:sym typeface="Source Code Pro"/>
              </a:rPr>
              <a:t>O</a:t>
            </a:r>
            <a:r>
              <a:rPr b="0" lang="en">
                <a:latin typeface="Source Code Pro"/>
                <a:ea typeface="Source Code Pro"/>
                <a:cs typeface="Source Code Pro"/>
                <a:sym typeface="Source Code Pro"/>
              </a:rPr>
              <a:t>RAL LANGUAGE</a:t>
            </a:r>
            <a:endParaRPr b="0">
              <a:latin typeface="Source Code Pro"/>
              <a:ea typeface="Source Code Pro"/>
              <a:cs typeface="Source Code Pro"/>
              <a:sym typeface="Source Code Pro"/>
            </a:endParaRPr>
          </a:p>
        </p:txBody>
      </p:sp>
      <p:sp>
        <p:nvSpPr>
          <p:cNvPr id="801" name="Google Shape;801;p106"/>
          <p:cNvSpPr txBox="1"/>
          <p:nvPr/>
        </p:nvSpPr>
        <p:spPr>
          <a:xfrm>
            <a:off x="528125" y="1285875"/>
            <a:ext cx="3168900" cy="103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Source Code Pro"/>
                <a:ea typeface="Source Code Pro"/>
                <a:cs typeface="Source Code Pro"/>
                <a:sym typeface="Source Code Pro"/>
              </a:rPr>
              <a:t>Play provides a context for speaking and listening.</a:t>
            </a:r>
            <a:endParaRPr sz="1800">
              <a:latin typeface="Source Code Pro"/>
              <a:ea typeface="Source Code Pro"/>
              <a:cs typeface="Source Code Pro"/>
              <a:sym typeface="Source Code Pro"/>
            </a:endParaRPr>
          </a:p>
        </p:txBody>
      </p:sp>
      <p:sp>
        <p:nvSpPr>
          <p:cNvPr id="802" name="Google Shape;802;p106"/>
          <p:cNvSpPr txBox="1"/>
          <p:nvPr/>
        </p:nvSpPr>
        <p:spPr>
          <a:xfrm>
            <a:off x="5579775" y="3513300"/>
            <a:ext cx="3111300" cy="103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Source Code Pro"/>
              <a:ea typeface="Source Code Pro"/>
              <a:cs typeface="Source Code Pro"/>
              <a:sym typeface="Source Code Pro"/>
            </a:endParaRPr>
          </a:p>
          <a:p>
            <a:pPr indent="0" lvl="0" marL="0" rtl="0" algn="l">
              <a:spcBef>
                <a:spcPts val="0"/>
              </a:spcBef>
              <a:spcAft>
                <a:spcPts val="0"/>
              </a:spcAft>
              <a:buNone/>
            </a:pPr>
            <a:r>
              <a:t/>
            </a:r>
            <a:endParaRPr sz="1800">
              <a:latin typeface="Source Code Pro"/>
              <a:ea typeface="Source Code Pro"/>
              <a:cs typeface="Source Code Pro"/>
              <a:sym typeface="Source Code Pro"/>
            </a:endParaRPr>
          </a:p>
          <a:p>
            <a:pPr indent="0" lvl="0" marL="0" rtl="0" algn="l">
              <a:spcBef>
                <a:spcPts val="0"/>
              </a:spcBef>
              <a:spcAft>
                <a:spcPts val="0"/>
              </a:spcAft>
              <a:buNone/>
            </a:pPr>
            <a:r>
              <a:rPr lang="en" sz="1800">
                <a:latin typeface="Source Code Pro"/>
                <a:ea typeface="Source Code Pro"/>
                <a:cs typeface="Source Code Pro"/>
                <a:sym typeface="Source Code Pro"/>
              </a:rPr>
              <a:t>Vocabulary is first developed and enriched through play</a:t>
            </a:r>
            <a:endParaRPr sz="1800">
              <a:latin typeface="Source Code Pro"/>
              <a:ea typeface="Source Code Pro"/>
              <a:cs typeface="Source Code Pro"/>
              <a:sym typeface="Source Code Pro"/>
            </a:endParaRPr>
          </a:p>
        </p:txBody>
      </p:sp>
      <p:pic>
        <p:nvPicPr>
          <p:cNvPr id="803" name="Google Shape;803;p106"/>
          <p:cNvPicPr preferRelativeResize="0"/>
          <p:nvPr/>
        </p:nvPicPr>
        <p:blipFill>
          <a:blip r:embed="rId3">
            <a:alphaModFix/>
          </a:blip>
          <a:stretch>
            <a:fillRect/>
          </a:stretch>
        </p:blipFill>
        <p:spPr>
          <a:xfrm>
            <a:off x="680525" y="2391100"/>
            <a:ext cx="3359498" cy="2519624"/>
          </a:xfrm>
          <a:prstGeom prst="rect">
            <a:avLst/>
          </a:prstGeom>
          <a:noFill/>
          <a:ln>
            <a:noFill/>
          </a:ln>
        </p:spPr>
      </p:pic>
      <p:pic>
        <p:nvPicPr>
          <p:cNvPr id="804" name="Google Shape;804;p106"/>
          <p:cNvPicPr preferRelativeResize="0"/>
          <p:nvPr/>
        </p:nvPicPr>
        <p:blipFill>
          <a:blip r:embed="rId4">
            <a:alphaModFix/>
          </a:blip>
          <a:stretch>
            <a:fillRect/>
          </a:stretch>
        </p:blipFill>
        <p:spPr>
          <a:xfrm>
            <a:off x="5373125" y="1285875"/>
            <a:ext cx="2996675" cy="280045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pic>
        <p:nvPicPr>
          <p:cNvPr id="809" name="Google Shape;809;p107"/>
          <p:cNvPicPr preferRelativeResize="0"/>
          <p:nvPr/>
        </p:nvPicPr>
        <p:blipFill>
          <a:blip r:embed="rId3">
            <a:alphaModFix/>
          </a:blip>
          <a:stretch>
            <a:fillRect/>
          </a:stretch>
        </p:blipFill>
        <p:spPr>
          <a:xfrm>
            <a:off x="152400" y="1011900"/>
            <a:ext cx="4145050" cy="3374373"/>
          </a:xfrm>
          <a:prstGeom prst="rect">
            <a:avLst/>
          </a:prstGeom>
          <a:noFill/>
          <a:ln>
            <a:noFill/>
          </a:ln>
        </p:spPr>
      </p:pic>
      <p:pic>
        <p:nvPicPr>
          <p:cNvPr id="810" name="Google Shape;810;p107"/>
          <p:cNvPicPr preferRelativeResize="0"/>
          <p:nvPr/>
        </p:nvPicPr>
        <p:blipFill>
          <a:blip r:embed="rId4">
            <a:alphaModFix/>
          </a:blip>
          <a:stretch>
            <a:fillRect/>
          </a:stretch>
        </p:blipFill>
        <p:spPr>
          <a:xfrm rot="-5400000">
            <a:off x="4964060" y="619850"/>
            <a:ext cx="3629027" cy="4413148"/>
          </a:xfrm>
          <a:prstGeom prst="rect">
            <a:avLst/>
          </a:prstGeom>
          <a:noFill/>
          <a:ln>
            <a:noFill/>
          </a:ln>
        </p:spPr>
      </p:pic>
      <p:sp>
        <p:nvSpPr>
          <p:cNvPr id="811" name="Google Shape;811;p107"/>
          <p:cNvSpPr txBox="1"/>
          <p:nvPr/>
        </p:nvSpPr>
        <p:spPr>
          <a:xfrm>
            <a:off x="456600" y="3169375"/>
            <a:ext cx="3652800" cy="15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sp>
        <p:nvSpPr>
          <p:cNvPr id="812" name="Google Shape;812;p107"/>
          <p:cNvSpPr txBox="1"/>
          <p:nvPr/>
        </p:nvSpPr>
        <p:spPr>
          <a:xfrm>
            <a:off x="550600" y="295450"/>
            <a:ext cx="8272500" cy="57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Source Code Pro"/>
                <a:ea typeface="Source Code Pro"/>
                <a:cs typeface="Source Code Pro"/>
                <a:sym typeface="Source Code Pro"/>
              </a:rPr>
              <a:t>Oral Language opportunities</a:t>
            </a:r>
            <a:endParaRPr b="1" sz="1800">
              <a:latin typeface="Source Code Pro"/>
              <a:ea typeface="Source Code Pro"/>
              <a:cs typeface="Source Code Pro"/>
              <a:sym typeface="Source Code Pr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108"/>
          <p:cNvSpPr txBox="1"/>
          <p:nvPr>
            <p:ph type="title"/>
          </p:nvPr>
        </p:nvSpPr>
        <p:spPr>
          <a:xfrm>
            <a:off x="311700" y="246925"/>
            <a:ext cx="39519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3600">
                <a:latin typeface="Source Code Pro"/>
                <a:ea typeface="Source Code Pro"/>
                <a:cs typeface="Source Code Pro"/>
                <a:sym typeface="Source Code Pro"/>
              </a:rPr>
              <a:t>ORAL LANGUAGE</a:t>
            </a:r>
            <a:endParaRPr b="0" sz="3600">
              <a:latin typeface="Source Code Pro"/>
              <a:ea typeface="Source Code Pro"/>
              <a:cs typeface="Source Code Pro"/>
              <a:sym typeface="Source Code Pro"/>
            </a:endParaRPr>
          </a:p>
        </p:txBody>
      </p:sp>
      <p:sp>
        <p:nvSpPr>
          <p:cNvPr id="818" name="Google Shape;818;p108"/>
          <p:cNvSpPr txBox="1"/>
          <p:nvPr>
            <p:ph idx="1" type="body"/>
          </p:nvPr>
        </p:nvSpPr>
        <p:spPr>
          <a:xfrm>
            <a:off x="257975" y="918300"/>
            <a:ext cx="5145900" cy="404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Children have </a:t>
            </a:r>
            <a:r>
              <a:rPr lang="en"/>
              <a:t>opportunities</a:t>
            </a:r>
            <a:r>
              <a:rPr lang="en"/>
              <a:t> to practise expressive and receptive language in a meaningful context.</a:t>
            </a:r>
            <a:endParaRPr/>
          </a:p>
          <a:p>
            <a:pPr indent="0" lvl="0" marL="0" rtl="0" algn="l">
              <a:spcBef>
                <a:spcPts val="1600"/>
              </a:spcBef>
              <a:spcAft>
                <a:spcPts val="0"/>
              </a:spcAft>
              <a:buNone/>
            </a:pPr>
            <a:r>
              <a:rPr lang="en"/>
              <a:t>Over time children’s vocabulary</a:t>
            </a:r>
            <a:r>
              <a:rPr lang="en"/>
              <a:t> will develop as they revisit familiar play scripts and engage in purposeful discourse eg:In the home corner.</a:t>
            </a:r>
            <a:endParaRPr/>
          </a:p>
          <a:p>
            <a:pPr indent="0" lvl="0" marL="0" rtl="0" algn="l">
              <a:spcBef>
                <a:spcPts val="1600"/>
              </a:spcBef>
              <a:spcAft>
                <a:spcPts val="0"/>
              </a:spcAft>
              <a:buNone/>
            </a:pPr>
            <a:r>
              <a:rPr lang="en"/>
              <a:t>We can extend the oral language of children in natural and meaningful ways.</a:t>
            </a:r>
            <a:endParaRPr/>
          </a:p>
          <a:p>
            <a:pPr indent="0" lvl="0" marL="45720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819" name="Google Shape;819;p108"/>
          <p:cNvPicPr preferRelativeResize="0"/>
          <p:nvPr/>
        </p:nvPicPr>
        <p:blipFill>
          <a:blip r:embed="rId3">
            <a:alphaModFix/>
          </a:blip>
          <a:stretch>
            <a:fillRect/>
          </a:stretch>
        </p:blipFill>
        <p:spPr>
          <a:xfrm flipH="1" rot="10800000">
            <a:off x="5748375" y="918300"/>
            <a:ext cx="2514022" cy="1885517"/>
          </a:xfrm>
          <a:prstGeom prst="rect">
            <a:avLst/>
          </a:prstGeom>
          <a:noFill/>
          <a:ln>
            <a:noFill/>
          </a:ln>
        </p:spPr>
      </p:pic>
      <p:pic>
        <p:nvPicPr>
          <p:cNvPr id="820" name="Google Shape;820;p108"/>
          <p:cNvPicPr preferRelativeResize="0"/>
          <p:nvPr/>
        </p:nvPicPr>
        <p:blipFill>
          <a:blip r:embed="rId4">
            <a:alphaModFix/>
          </a:blip>
          <a:stretch>
            <a:fillRect/>
          </a:stretch>
        </p:blipFill>
        <p:spPr>
          <a:xfrm>
            <a:off x="6477575" y="2956217"/>
            <a:ext cx="2514022" cy="1885517"/>
          </a:xfrm>
          <a:prstGeom prst="rect">
            <a:avLst/>
          </a:prstGeom>
          <a:noFill/>
          <a:ln>
            <a:noFill/>
          </a:ln>
        </p:spPr>
      </p:pic>
      <p:sp>
        <p:nvSpPr>
          <p:cNvPr id="821" name="Google Shape;821;p108"/>
          <p:cNvSpPr txBox="1"/>
          <p:nvPr/>
        </p:nvSpPr>
        <p:spPr>
          <a:xfrm>
            <a:off x="5614475" y="180475"/>
            <a:ext cx="3098400" cy="65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latin typeface="Source Code Pro"/>
                <a:ea typeface="Source Code Pro"/>
                <a:cs typeface="Source Code Pro"/>
                <a:sym typeface="Source Code Pro"/>
              </a:rPr>
              <a:t>What are the possible Numeracy opportunities?</a:t>
            </a:r>
            <a:endParaRPr b="1">
              <a:solidFill>
                <a:srgbClr val="0000FF"/>
              </a:solidFill>
              <a:latin typeface="Source Code Pro"/>
              <a:ea typeface="Source Code Pro"/>
              <a:cs typeface="Source Code Pro"/>
              <a:sym typeface="Source Code Pr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0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n">
                <a:latin typeface="Source Code Pro"/>
                <a:ea typeface="Source Code Pro"/>
                <a:cs typeface="Source Code Pro"/>
                <a:sym typeface="Source Code Pro"/>
              </a:rPr>
              <a:t>Reading and Writing</a:t>
            </a:r>
            <a:endParaRPr b="0">
              <a:latin typeface="Source Code Pro"/>
              <a:ea typeface="Source Code Pro"/>
              <a:cs typeface="Source Code Pro"/>
              <a:sym typeface="Source Code Pro"/>
            </a:endParaRPr>
          </a:p>
        </p:txBody>
      </p:sp>
      <p:sp>
        <p:nvSpPr>
          <p:cNvPr id="827" name="Google Shape;827;p109"/>
          <p:cNvSpPr txBox="1"/>
          <p:nvPr/>
        </p:nvSpPr>
        <p:spPr>
          <a:xfrm>
            <a:off x="826625" y="3501725"/>
            <a:ext cx="7761300" cy="112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Source Code Pro"/>
                <a:ea typeface="Source Code Pro"/>
                <a:cs typeface="Source Code Pro"/>
                <a:sym typeface="Source Code Pro"/>
              </a:rPr>
              <a:t>In </a:t>
            </a:r>
            <a:r>
              <a:rPr lang="en" sz="1800">
                <a:latin typeface="Source Code Pro"/>
                <a:ea typeface="Source Code Pro"/>
                <a:cs typeface="Source Code Pro"/>
                <a:sym typeface="Source Code Pro"/>
              </a:rPr>
              <a:t>Discovery you can have a dedicated reading area or a library, as well as, a writing station.  Our challenge is to think about how we can include </a:t>
            </a:r>
            <a:r>
              <a:rPr lang="en" sz="1800">
                <a:latin typeface="Source Code Pro"/>
                <a:ea typeface="Source Code Pro"/>
                <a:cs typeface="Source Code Pro"/>
                <a:sym typeface="Source Code Pro"/>
              </a:rPr>
              <a:t>opportunities</a:t>
            </a:r>
            <a:r>
              <a:rPr lang="en" sz="1800">
                <a:latin typeface="Source Code Pro"/>
                <a:ea typeface="Source Code Pro"/>
                <a:cs typeface="Source Code Pro"/>
                <a:sym typeface="Source Code Pro"/>
              </a:rPr>
              <a:t> for reading and writing through  provocations or props in the other stations we set up.</a:t>
            </a:r>
            <a:endParaRPr sz="1800">
              <a:latin typeface="Source Code Pro"/>
              <a:ea typeface="Source Code Pro"/>
              <a:cs typeface="Source Code Pro"/>
              <a:sym typeface="Source Code Pro"/>
            </a:endParaRPr>
          </a:p>
        </p:txBody>
      </p:sp>
      <p:pic>
        <p:nvPicPr>
          <p:cNvPr id="828" name="Google Shape;828;p109"/>
          <p:cNvPicPr preferRelativeResize="0"/>
          <p:nvPr/>
        </p:nvPicPr>
        <p:blipFill>
          <a:blip r:embed="rId3">
            <a:alphaModFix/>
          </a:blip>
          <a:stretch>
            <a:fillRect/>
          </a:stretch>
        </p:blipFill>
        <p:spPr>
          <a:xfrm>
            <a:off x="152400" y="1246250"/>
            <a:ext cx="2778772" cy="2075938"/>
          </a:xfrm>
          <a:prstGeom prst="rect">
            <a:avLst/>
          </a:prstGeom>
          <a:noFill/>
          <a:ln>
            <a:noFill/>
          </a:ln>
        </p:spPr>
      </p:pic>
      <p:pic>
        <p:nvPicPr>
          <p:cNvPr id="829" name="Google Shape;829;p109"/>
          <p:cNvPicPr preferRelativeResize="0"/>
          <p:nvPr/>
        </p:nvPicPr>
        <p:blipFill>
          <a:blip r:embed="rId4">
            <a:alphaModFix/>
          </a:blip>
          <a:stretch>
            <a:fillRect/>
          </a:stretch>
        </p:blipFill>
        <p:spPr>
          <a:xfrm>
            <a:off x="6328322" y="1246025"/>
            <a:ext cx="2815688" cy="2103517"/>
          </a:xfrm>
          <a:prstGeom prst="rect">
            <a:avLst/>
          </a:prstGeom>
          <a:noFill/>
          <a:ln>
            <a:noFill/>
          </a:ln>
        </p:spPr>
      </p:pic>
      <p:pic>
        <p:nvPicPr>
          <p:cNvPr id="830" name="Google Shape;830;p109"/>
          <p:cNvPicPr preferRelativeResize="0"/>
          <p:nvPr/>
        </p:nvPicPr>
        <p:blipFill>
          <a:blip r:embed="rId5">
            <a:alphaModFix/>
          </a:blip>
          <a:stretch>
            <a:fillRect/>
          </a:stretch>
        </p:blipFill>
        <p:spPr>
          <a:xfrm>
            <a:off x="3490225" y="1246250"/>
            <a:ext cx="2241700" cy="202737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pic>
        <p:nvPicPr>
          <p:cNvPr id="835" name="Google Shape;835;p110"/>
          <p:cNvPicPr preferRelativeResize="0"/>
          <p:nvPr/>
        </p:nvPicPr>
        <p:blipFill>
          <a:blip r:embed="rId3">
            <a:alphaModFix/>
          </a:blip>
          <a:stretch>
            <a:fillRect/>
          </a:stretch>
        </p:blipFill>
        <p:spPr>
          <a:xfrm>
            <a:off x="163900" y="1449775"/>
            <a:ext cx="4236076" cy="3177076"/>
          </a:xfrm>
          <a:prstGeom prst="rect">
            <a:avLst/>
          </a:prstGeom>
          <a:noFill/>
          <a:ln>
            <a:noFill/>
          </a:ln>
        </p:spPr>
      </p:pic>
      <p:pic>
        <p:nvPicPr>
          <p:cNvPr id="836" name="Google Shape;836;p110"/>
          <p:cNvPicPr preferRelativeResize="0"/>
          <p:nvPr/>
        </p:nvPicPr>
        <p:blipFill>
          <a:blip r:embed="rId4">
            <a:alphaModFix/>
          </a:blip>
          <a:stretch>
            <a:fillRect/>
          </a:stretch>
        </p:blipFill>
        <p:spPr>
          <a:xfrm>
            <a:off x="4744050" y="1455991"/>
            <a:ext cx="4236073" cy="3164644"/>
          </a:xfrm>
          <a:prstGeom prst="rect">
            <a:avLst/>
          </a:prstGeom>
          <a:noFill/>
          <a:ln>
            <a:noFill/>
          </a:ln>
        </p:spPr>
      </p:pic>
      <p:sp>
        <p:nvSpPr>
          <p:cNvPr id="837" name="Google Shape;837;p110"/>
          <p:cNvSpPr txBox="1"/>
          <p:nvPr/>
        </p:nvSpPr>
        <p:spPr>
          <a:xfrm>
            <a:off x="528125" y="252575"/>
            <a:ext cx="8381100" cy="88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A64D79"/>
                </a:solidFill>
                <a:latin typeface="Source Code Pro"/>
                <a:ea typeface="Source Code Pro"/>
                <a:cs typeface="Source Code Pro"/>
                <a:sym typeface="Source Code Pro"/>
              </a:rPr>
              <a:t>What are the possible Literacy or Numeracy </a:t>
            </a:r>
            <a:r>
              <a:rPr lang="en" sz="2400">
                <a:solidFill>
                  <a:srgbClr val="A64D79"/>
                </a:solidFill>
                <a:latin typeface="Source Code Pro"/>
                <a:ea typeface="Source Code Pro"/>
                <a:cs typeface="Source Code Pro"/>
                <a:sym typeface="Source Code Pro"/>
              </a:rPr>
              <a:t>opportunities</a:t>
            </a:r>
            <a:r>
              <a:rPr lang="en" sz="2400">
                <a:solidFill>
                  <a:srgbClr val="A64D79"/>
                </a:solidFill>
                <a:latin typeface="Source Code Pro"/>
                <a:ea typeface="Source Code Pro"/>
                <a:cs typeface="Source Code Pro"/>
                <a:sym typeface="Source Code Pro"/>
              </a:rPr>
              <a:t> through these stations?</a:t>
            </a:r>
            <a:endParaRPr sz="2400">
              <a:solidFill>
                <a:srgbClr val="A64D79"/>
              </a:solidFill>
              <a:latin typeface="Source Code Pro"/>
              <a:ea typeface="Source Code Pro"/>
              <a:cs typeface="Source Code Pro"/>
              <a:sym typeface="Source Code Pr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pic>
        <p:nvPicPr>
          <p:cNvPr id="842" name="Google Shape;842;p111"/>
          <p:cNvPicPr preferRelativeResize="0"/>
          <p:nvPr/>
        </p:nvPicPr>
        <p:blipFill rotWithShape="1">
          <a:blip r:embed="rId3">
            <a:alphaModFix/>
          </a:blip>
          <a:srcRect b="0" l="0" r="0" t="21807"/>
          <a:stretch/>
        </p:blipFill>
        <p:spPr>
          <a:xfrm>
            <a:off x="622425" y="3030550"/>
            <a:ext cx="3419848" cy="2005524"/>
          </a:xfrm>
          <a:prstGeom prst="rect">
            <a:avLst/>
          </a:prstGeom>
          <a:noFill/>
          <a:ln>
            <a:noFill/>
          </a:ln>
        </p:spPr>
      </p:pic>
      <p:pic>
        <p:nvPicPr>
          <p:cNvPr id="843" name="Google Shape;843;p111"/>
          <p:cNvPicPr preferRelativeResize="0"/>
          <p:nvPr/>
        </p:nvPicPr>
        <p:blipFill rotWithShape="1">
          <a:blip r:embed="rId4">
            <a:alphaModFix/>
          </a:blip>
          <a:srcRect b="24496" l="0" r="0" t="5130"/>
          <a:stretch/>
        </p:blipFill>
        <p:spPr>
          <a:xfrm>
            <a:off x="112100" y="120875"/>
            <a:ext cx="5232824" cy="2761801"/>
          </a:xfrm>
          <a:prstGeom prst="rect">
            <a:avLst/>
          </a:prstGeom>
          <a:noFill/>
          <a:ln>
            <a:noFill/>
          </a:ln>
        </p:spPr>
      </p:pic>
      <p:pic>
        <p:nvPicPr>
          <p:cNvPr id="844" name="Google Shape;844;p111"/>
          <p:cNvPicPr preferRelativeResize="0"/>
          <p:nvPr/>
        </p:nvPicPr>
        <p:blipFill>
          <a:blip r:embed="rId5">
            <a:alphaModFix/>
          </a:blip>
          <a:stretch>
            <a:fillRect/>
          </a:stretch>
        </p:blipFill>
        <p:spPr>
          <a:xfrm>
            <a:off x="5497324" y="152400"/>
            <a:ext cx="3494277" cy="2620708"/>
          </a:xfrm>
          <a:prstGeom prst="rect">
            <a:avLst/>
          </a:prstGeom>
          <a:noFill/>
          <a:ln>
            <a:noFill/>
          </a:ln>
        </p:spPr>
      </p:pic>
      <p:pic>
        <p:nvPicPr>
          <p:cNvPr id="845" name="Google Shape;845;p111"/>
          <p:cNvPicPr preferRelativeResize="0"/>
          <p:nvPr/>
        </p:nvPicPr>
        <p:blipFill>
          <a:blip r:embed="rId6">
            <a:alphaModFix/>
          </a:blip>
          <a:stretch>
            <a:fillRect/>
          </a:stretch>
        </p:blipFill>
        <p:spPr>
          <a:xfrm>
            <a:off x="5497324" y="2925508"/>
            <a:ext cx="2754125" cy="20655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67"/>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Key features of the cluster</a:t>
            </a:r>
            <a:endParaRPr/>
          </a:p>
        </p:txBody>
      </p:sp>
      <p:sp>
        <p:nvSpPr>
          <p:cNvPr id="528" name="Google Shape;528;p67"/>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2013-2019</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Commenced in 2014 with 8 schools</a:t>
            </a:r>
            <a:endParaRPr/>
          </a:p>
        </p:txBody>
      </p:sp>
      <p:sp>
        <p:nvSpPr>
          <p:cNvPr id="529" name="Google Shape;529;p67"/>
          <p:cNvSpPr txBox="1"/>
          <p:nvPr>
            <p:ph idx="2" type="body"/>
          </p:nvPr>
        </p:nvSpPr>
        <p:spPr>
          <a:xfrm>
            <a:off x="4801975" y="238025"/>
            <a:ext cx="4181100" cy="484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600"/>
              <a:t>16</a:t>
            </a:r>
            <a:r>
              <a:rPr lang="en" sz="1600"/>
              <a:t> Catholic Primary schools across Northern, Southern and Western regions of Melbourne</a:t>
            </a:r>
            <a:endParaRPr sz="1600"/>
          </a:p>
          <a:p>
            <a:pPr indent="0" lvl="0" marL="0" rtl="0" algn="l">
              <a:spcBef>
                <a:spcPts val="1600"/>
              </a:spcBef>
              <a:spcAft>
                <a:spcPts val="0"/>
              </a:spcAft>
              <a:buNone/>
            </a:pPr>
            <a:r>
              <a:rPr lang="en" sz="1600"/>
              <a:t>Over 150 Prep-Year 2 teachers and leaders</a:t>
            </a:r>
            <a:endParaRPr sz="1600"/>
          </a:p>
          <a:p>
            <a:pPr indent="0" lvl="0" marL="0" rtl="0" algn="l">
              <a:spcBef>
                <a:spcPts val="1600"/>
              </a:spcBef>
              <a:spcAft>
                <a:spcPts val="0"/>
              </a:spcAft>
              <a:buNone/>
            </a:pPr>
            <a:r>
              <a:rPr lang="en" sz="1600"/>
              <a:t>Choice of 3 different cluster days per term</a:t>
            </a:r>
            <a:endParaRPr sz="1600"/>
          </a:p>
          <a:p>
            <a:pPr indent="0" lvl="0" marL="0" rtl="0" algn="l">
              <a:spcBef>
                <a:spcPts val="1600"/>
              </a:spcBef>
              <a:spcAft>
                <a:spcPts val="0"/>
              </a:spcAft>
              <a:buNone/>
            </a:pPr>
            <a:r>
              <a:rPr lang="en" sz="1600"/>
              <a:t>Deb Vanessa and Rita facilitators</a:t>
            </a:r>
            <a:endParaRPr sz="1600"/>
          </a:p>
          <a:p>
            <a:pPr indent="0" lvl="0" marL="0" rtl="0" algn="l">
              <a:spcBef>
                <a:spcPts val="1600"/>
              </a:spcBef>
              <a:spcAft>
                <a:spcPts val="0"/>
              </a:spcAft>
              <a:buNone/>
            </a:pPr>
            <a:r>
              <a:rPr lang="en" sz="1600"/>
              <a:t>Bi-annual conference</a:t>
            </a:r>
            <a:endParaRPr sz="1600"/>
          </a:p>
          <a:p>
            <a:pPr indent="0" lvl="0" marL="0" rtl="0" algn="l">
              <a:spcBef>
                <a:spcPts val="1600"/>
              </a:spcBef>
              <a:spcAft>
                <a:spcPts val="0"/>
              </a:spcAft>
              <a:buNone/>
            </a:pPr>
            <a:r>
              <a:rPr lang="en" sz="1600"/>
              <a:t>Website for sharing of resources and ideas </a:t>
            </a:r>
            <a:endParaRPr sz="1600"/>
          </a:p>
          <a:p>
            <a:pPr indent="0" lvl="0" marL="0" rtl="0" algn="l">
              <a:spcBef>
                <a:spcPts val="1600"/>
              </a:spcBef>
              <a:spcAft>
                <a:spcPts val="1600"/>
              </a:spcAft>
              <a:buNone/>
            </a:pPr>
            <a:r>
              <a:rPr lang="en" sz="1600"/>
              <a:t>Option of mentor visits and planning support</a:t>
            </a:r>
            <a:endParaRPr sz="16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11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Source Code Pro"/>
                <a:ea typeface="Source Code Pro"/>
                <a:cs typeface="Source Code Pro"/>
                <a:sym typeface="Source Code Pro"/>
              </a:rPr>
              <a:t>Materials or provocations to enhance Numeracy opportunities</a:t>
            </a:r>
            <a:endParaRPr sz="2400">
              <a:latin typeface="Source Code Pro"/>
              <a:ea typeface="Source Code Pro"/>
              <a:cs typeface="Source Code Pro"/>
              <a:sym typeface="Source Code Pro"/>
            </a:endParaRPr>
          </a:p>
          <a:p>
            <a:pPr indent="0" lvl="0" marL="0" rtl="0" algn="l">
              <a:spcBef>
                <a:spcPts val="0"/>
              </a:spcBef>
              <a:spcAft>
                <a:spcPts val="0"/>
              </a:spcAft>
              <a:buNone/>
            </a:pPr>
            <a:r>
              <a:t/>
            </a:r>
            <a:endParaRPr/>
          </a:p>
        </p:txBody>
      </p:sp>
      <p:pic>
        <p:nvPicPr>
          <p:cNvPr id="851" name="Google Shape;851;p112"/>
          <p:cNvPicPr preferRelativeResize="0"/>
          <p:nvPr/>
        </p:nvPicPr>
        <p:blipFill>
          <a:blip r:embed="rId3">
            <a:alphaModFix/>
          </a:blip>
          <a:stretch>
            <a:fillRect/>
          </a:stretch>
        </p:blipFill>
        <p:spPr>
          <a:xfrm>
            <a:off x="152400" y="924000"/>
            <a:ext cx="2673423" cy="1859224"/>
          </a:xfrm>
          <a:prstGeom prst="rect">
            <a:avLst/>
          </a:prstGeom>
          <a:noFill/>
          <a:ln>
            <a:noFill/>
          </a:ln>
        </p:spPr>
      </p:pic>
      <p:pic>
        <p:nvPicPr>
          <p:cNvPr id="852" name="Google Shape;852;p112"/>
          <p:cNvPicPr preferRelativeResize="0"/>
          <p:nvPr/>
        </p:nvPicPr>
        <p:blipFill>
          <a:blip r:embed="rId4">
            <a:alphaModFix/>
          </a:blip>
          <a:stretch>
            <a:fillRect/>
          </a:stretch>
        </p:blipFill>
        <p:spPr>
          <a:xfrm>
            <a:off x="3366074" y="1246250"/>
            <a:ext cx="2808637" cy="3744850"/>
          </a:xfrm>
          <a:prstGeom prst="rect">
            <a:avLst/>
          </a:prstGeom>
          <a:noFill/>
          <a:ln>
            <a:noFill/>
          </a:ln>
        </p:spPr>
      </p:pic>
      <p:pic>
        <p:nvPicPr>
          <p:cNvPr id="853" name="Google Shape;853;p112"/>
          <p:cNvPicPr preferRelativeResize="0"/>
          <p:nvPr/>
        </p:nvPicPr>
        <p:blipFill rotWithShape="1">
          <a:blip r:embed="rId5">
            <a:alphaModFix/>
          </a:blip>
          <a:srcRect b="24138" l="0" r="0" t="0"/>
          <a:stretch/>
        </p:blipFill>
        <p:spPr>
          <a:xfrm>
            <a:off x="6327100" y="1246250"/>
            <a:ext cx="2664499" cy="2695025"/>
          </a:xfrm>
          <a:prstGeom prst="rect">
            <a:avLst/>
          </a:prstGeom>
          <a:noFill/>
          <a:ln>
            <a:noFill/>
          </a:ln>
        </p:spPr>
      </p:pic>
      <p:sp>
        <p:nvSpPr>
          <p:cNvPr id="854" name="Google Shape;854;p112"/>
          <p:cNvSpPr txBox="1"/>
          <p:nvPr/>
        </p:nvSpPr>
        <p:spPr>
          <a:xfrm>
            <a:off x="6345725" y="4114800"/>
            <a:ext cx="2664600" cy="86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Source Code Pro"/>
                <a:ea typeface="Source Code Pro"/>
                <a:cs typeface="Source Code Pro"/>
                <a:sym typeface="Source Code Pro"/>
              </a:rPr>
              <a:t>Numbers, geometric shapes, paper, straws, blocks, rulers </a:t>
            </a:r>
            <a:r>
              <a:rPr b="1" lang="en">
                <a:latin typeface="Source Code Pro"/>
                <a:ea typeface="Source Code Pro"/>
                <a:cs typeface="Source Code Pro"/>
                <a:sym typeface="Source Code Pro"/>
              </a:rPr>
              <a:t>...</a:t>
            </a:r>
            <a:r>
              <a:rPr b="1" lang="en">
                <a:latin typeface="Source Code Pro"/>
                <a:ea typeface="Source Code Pro"/>
                <a:cs typeface="Source Code Pro"/>
                <a:sym typeface="Source Code Pro"/>
              </a:rPr>
              <a:t>.</a:t>
            </a:r>
            <a:endParaRPr b="1">
              <a:latin typeface="Source Code Pro"/>
              <a:ea typeface="Source Code Pro"/>
              <a:cs typeface="Source Code Pro"/>
              <a:sym typeface="Source Code Pro"/>
            </a:endParaRPr>
          </a:p>
        </p:txBody>
      </p:sp>
      <p:pic>
        <p:nvPicPr>
          <p:cNvPr id="855" name="Google Shape;855;p112"/>
          <p:cNvPicPr preferRelativeResize="0"/>
          <p:nvPr/>
        </p:nvPicPr>
        <p:blipFill>
          <a:blip r:embed="rId6">
            <a:alphaModFix/>
          </a:blip>
          <a:stretch>
            <a:fillRect/>
          </a:stretch>
        </p:blipFill>
        <p:spPr>
          <a:xfrm>
            <a:off x="86750" y="2949775"/>
            <a:ext cx="2664499" cy="212015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pic>
        <p:nvPicPr>
          <p:cNvPr id="860" name="Google Shape;860;p113"/>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861" name="Google Shape;861;p113"/>
          <p:cNvPicPr preferRelativeResize="0"/>
          <p:nvPr/>
        </p:nvPicPr>
        <p:blipFill rotWithShape="1">
          <a:blip r:embed="rId4">
            <a:alphaModFix/>
          </a:blip>
          <a:srcRect b="30661" l="0" r="0" t="0"/>
          <a:stretch/>
        </p:blipFill>
        <p:spPr>
          <a:xfrm>
            <a:off x="3995800" y="152400"/>
            <a:ext cx="2411900" cy="2956477"/>
          </a:xfrm>
          <a:prstGeom prst="rect">
            <a:avLst/>
          </a:prstGeom>
          <a:noFill/>
          <a:ln>
            <a:noFill/>
          </a:ln>
        </p:spPr>
      </p:pic>
      <p:pic>
        <p:nvPicPr>
          <p:cNvPr id="862" name="Google Shape;862;p113"/>
          <p:cNvPicPr preferRelativeResize="0"/>
          <p:nvPr/>
        </p:nvPicPr>
        <p:blipFill rotWithShape="1">
          <a:blip r:embed="rId5">
            <a:alphaModFix/>
          </a:blip>
          <a:srcRect b="0" l="0" r="0" t="11071"/>
          <a:stretch/>
        </p:blipFill>
        <p:spPr>
          <a:xfrm>
            <a:off x="6498125" y="152401"/>
            <a:ext cx="2493473" cy="2956477"/>
          </a:xfrm>
          <a:prstGeom prst="rect">
            <a:avLst/>
          </a:prstGeom>
          <a:noFill/>
          <a:ln>
            <a:noFill/>
          </a:ln>
        </p:spPr>
      </p:pic>
      <p:sp>
        <p:nvSpPr>
          <p:cNvPr id="863" name="Google Shape;863;p113"/>
          <p:cNvSpPr txBox="1"/>
          <p:nvPr/>
        </p:nvSpPr>
        <p:spPr>
          <a:xfrm>
            <a:off x="4055300" y="3344538"/>
            <a:ext cx="2230800" cy="156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Source Code Pro"/>
                <a:ea typeface="Source Code Pro"/>
                <a:cs typeface="Source Code Pro"/>
                <a:sym typeface="Source Code Pro"/>
              </a:rPr>
              <a:t>Loose parts, measuring tapes, calculators, money, measuring containers, scales... </a:t>
            </a:r>
            <a:endParaRPr b="1">
              <a:latin typeface="Source Code Pro"/>
              <a:ea typeface="Source Code Pro"/>
              <a:cs typeface="Source Code Pro"/>
              <a:sym typeface="Source Code Pro"/>
            </a:endParaRPr>
          </a:p>
        </p:txBody>
      </p:sp>
      <p:pic>
        <p:nvPicPr>
          <p:cNvPr id="864" name="Google Shape;864;p113"/>
          <p:cNvPicPr preferRelativeResize="0"/>
          <p:nvPr/>
        </p:nvPicPr>
        <p:blipFill>
          <a:blip r:embed="rId6">
            <a:alphaModFix/>
          </a:blip>
          <a:stretch>
            <a:fillRect/>
          </a:stretch>
        </p:blipFill>
        <p:spPr>
          <a:xfrm>
            <a:off x="6559975" y="3261277"/>
            <a:ext cx="2306432" cy="172982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11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Source Code Pro"/>
                <a:ea typeface="Source Code Pro"/>
                <a:cs typeface="Source Code Pro"/>
                <a:sym typeface="Source Code Pro"/>
              </a:rPr>
              <a:t>Materials or provocations to enhance Literacy opportunities</a:t>
            </a:r>
            <a:endParaRPr sz="2400">
              <a:latin typeface="Source Code Pro"/>
              <a:ea typeface="Source Code Pro"/>
              <a:cs typeface="Source Code Pro"/>
              <a:sym typeface="Source Code Pro"/>
            </a:endParaRPr>
          </a:p>
        </p:txBody>
      </p:sp>
      <p:sp>
        <p:nvSpPr>
          <p:cNvPr id="870" name="Google Shape;870;p114"/>
          <p:cNvSpPr txBox="1"/>
          <p:nvPr/>
        </p:nvSpPr>
        <p:spPr>
          <a:xfrm>
            <a:off x="4546475" y="1308825"/>
            <a:ext cx="4006800" cy="3559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Source Code Pro"/>
              <a:buChar char="●"/>
            </a:pPr>
            <a:r>
              <a:rPr lang="en" sz="1800">
                <a:latin typeface="Source Code Pro"/>
                <a:ea typeface="Source Code Pro"/>
                <a:cs typeface="Source Code Pro"/>
                <a:sym typeface="Source Code Pro"/>
              </a:rPr>
              <a:t>Whiteboards and markers</a:t>
            </a:r>
            <a:endParaRPr sz="1800">
              <a:latin typeface="Source Code Pro"/>
              <a:ea typeface="Source Code Pro"/>
              <a:cs typeface="Source Code Pro"/>
              <a:sym typeface="Source Code Pro"/>
            </a:endParaRPr>
          </a:p>
          <a:p>
            <a:pPr indent="-342900" lvl="0" marL="457200" rtl="0" algn="l">
              <a:spcBef>
                <a:spcPts val="0"/>
              </a:spcBef>
              <a:spcAft>
                <a:spcPts val="0"/>
              </a:spcAft>
              <a:buSzPts val="1800"/>
              <a:buFont typeface="Source Code Pro"/>
              <a:buChar char="●"/>
            </a:pPr>
            <a:r>
              <a:rPr lang="en" sz="1800">
                <a:latin typeface="Source Code Pro"/>
                <a:ea typeface="Source Code Pro"/>
                <a:cs typeface="Source Code Pro"/>
                <a:sym typeface="Source Code Pro"/>
              </a:rPr>
              <a:t>Blackboards and chalk</a:t>
            </a:r>
            <a:endParaRPr sz="1800">
              <a:latin typeface="Source Code Pro"/>
              <a:ea typeface="Source Code Pro"/>
              <a:cs typeface="Source Code Pro"/>
              <a:sym typeface="Source Code Pro"/>
            </a:endParaRPr>
          </a:p>
          <a:p>
            <a:pPr indent="-342900" lvl="0" marL="457200" rtl="0" algn="l">
              <a:spcBef>
                <a:spcPts val="0"/>
              </a:spcBef>
              <a:spcAft>
                <a:spcPts val="0"/>
              </a:spcAft>
              <a:buSzPts val="1800"/>
              <a:buFont typeface="Source Code Pro"/>
              <a:buChar char="●"/>
            </a:pPr>
            <a:r>
              <a:rPr lang="en" sz="1800">
                <a:latin typeface="Source Code Pro"/>
                <a:ea typeface="Source Code Pro"/>
                <a:cs typeface="Source Code Pro"/>
                <a:sym typeface="Source Code Pro"/>
              </a:rPr>
              <a:t>Blank paper</a:t>
            </a:r>
            <a:endParaRPr sz="1800">
              <a:latin typeface="Source Code Pro"/>
              <a:ea typeface="Source Code Pro"/>
              <a:cs typeface="Source Code Pro"/>
              <a:sym typeface="Source Code Pro"/>
            </a:endParaRPr>
          </a:p>
          <a:p>
            <a:pPr indent="-342900" lvl="0" marL="457200" rtl="0" algn="l">
              <a:spcBef>
                <a:spcPts val="0"/>
              </a:spcBef>
              <a:spcAft>
                <a:spcPts val="0"/>
              </a:spcAft>
              <a:buSzPts val="1800"/>
              <a:buFont typeface="Source Code Pro"/>
              <a:buChar char="●"/>
            </a:pPr>
            <a:r>
              <a:rPr lang="en" sz="1800">
                <a:latin typeface="Source Code Pro"/>
                <a:ea typeface="Source Code Pro"/>
                <a:cs typeface="Source Code Pro"/>
                <a:sym typeface="Source Code Pro"/>
              </a:rPr>
              <a:t>Small card</a:t>
            </a:r>
            <a:endParaRPr sz="1800">
              <a:latin typeface="Source Code Pro"/>
              <a:ea typeface="Source Code Pro"/>
              <a:cs typeface="Source Code Pro"/>
              <a:sym typeface="Source Code Pro"/>
            </a:endParaRPr>
          </a:p>
          <a:p>
            <a:pPr indent="-342900" lvl="0" marL="457200" rtl="0" algn="l">
              <a:spcBef>
                <a:spcPts val="0"/>
              </a:spcBef>
              <a:spcAft>
                <a:spcPts val="0"/>
              </a:spcAft>
              <a:buSzPts val="1800"/>
              <a:buFont typeface="Source Code Pro"/>
              <a:buChar char="●"/>
            </a:pPr>
            <a:r>
              <a:rPr lang="en" sz="1800">
                <a:latin typeface="Source Code Pro"/>
                <a:ea typeface="Source Code Pro"/>
                <a:cs typeface="Source Code Pro"/>
                <a:sym typeface="Source Code Pro"/>
              </a:rPr>
              <a:t>Clipboards and paper</a:t>
            </a:r>
            <a:endParaRPr sz="1800">
              <a:latin typeface="Source Code Pro"/>
              <a:ea typeface="Source Code Pro"/>
              <a:cs typeface="Source Code Pro"/>
              <a:sym typeface="Source Code Pro"/>
            </a:endParaRPr>
          </a:p>
          <a:p>
            <a:pPr indent="-342900" lvl="0" marL="457200" rtl="0" algn="l">
              <a:spcBef>
                <a:spcPts val="0"/>
              </a:spcBef>
              <a:spcAft>
                <a:spcPts val="0"/>
              </a:spcAft>
              <a:buSzPts val="1800"/>
              <a:buFont typeface="Source Code Pro"/>
              <a:buChar char="●"/>
            </a:pPr>
            <a:r>
              <a:rPr lang="en" sz="1800">
                <a:latin typeface="Source Code Pro"/>
                <a:ea typeface="Source Code Pro"/>
                <a:cs typeface="Source Code Pro"/>
                <a:sym typeface="Source Code Pro"/>
              </a:rPr>
              <a:t>Paper </a:t>
            </a:r>
            <a:r>
              <a:rPr lang="en" sz="1800">
                <a:latin typeface="Source Code Pro"/>
                <a:ea typeface="Source Code Pro"/>
                <a:cs typeface="Source Code Pro"/>
                <a:sym typeface="Source Code Pro"/>
              </a:rPr>
              <a:t>stapled together to make a book</a:t>
            </a:r>
            <a:endParaRPr sz="1800">
              <a:latin typeface="Source Code Pro"/>
              <a:ea typeface="Source Code Pro"/>
              <a:cs typeface="Source Code Pro"/>
              <a:sym typeface="Source Code Pro"/>
            </a:endParaRPr>
          </a:p>
          <a:p>
            <a:pPr indent="-342900" lvl="0" marL="457200" rtl="0" algn="l">
              <a:spcBef>
                <a:spcPts val="0"/>
              </a:spcBef>
              <a:spcAft>
                <a:spcPts val="0"/>
              </a:spcAft>
              <a:buSzPts val="1800"/>
              <a:buFont typeface="Source Code Pro"/>
              <a:buChar char="●"/>
            </a:pPr>
            <a:r>
              <a:rPr lang="en" sz="1800">
                <a:latin typeface="Source Code Pro"/>
                <a:ea typeface="Source Code Pro"/>
                <a:cs typeface="Source Code Pro"/>
                <a:sym typeface="Source Code Pro"/>
              </a:rPr>
              <a:t>Mailbox</a:t>
            </a:r>
            <a:endParaRPr sz="1800">
              <a:latin typeface="Source Code Pro"/>
              <a:ea typeface="Source Code Pro"/>
              <a:cs typeface="Source Code Pro"/>
              <a:sym typeface="Source Code Pro"/>
            </a:endParaRPr>
          </a:p>
          <a:p>
            <a:pPr indent="-342900" lvl="0" marL="457200" rtl="0" algn="l">
              <a:spcBef>
                <a:spcPts val="0"/>
              </a:spcBef>
              <a:spcAft>
                <a:spcPts val="0"/>
              </a:spcAft>
              <a:buSzPts val="1800"/>
              <a:buFont typeface="Source Code Pro"/>
              <a:buChar char="●"/>
            </a:pPr>
            <a:r>
              <a:rPr lang="en" sz="1800">
                <a:latin typeface="Source Code Pro"/>
                <a:ea typeface="Source Code Pro"/>
                <a:cs typeface="Source Code Pro"/>
                <a:sym typeface="Source Code Pro"/>
              </a:rPr>
              <a:t>Fiction and non-fiction texts</a:t>
            </a:r>
            <a:endParaRPr sz="1800">
              <a:latin typeface="Source Code Pro"/>
              <a:ea typeface="Source Code Pro"/>
              <a:cs typeface="Source Code Pro"/>
              <a:sym typeface="Source Code Pro"/>
            </a:endParaRPr>
          </a:p>
          <a:p>
            <a:pPr indent="-342900" lvl="0" marL="457200" rtl="0" algn="l">
              <a:spcBef>
                <a:spcPts val="0"/>
              </a:spcBef>
              <a:spcAft>
                <a:spcPts val="0"/>
              </a:spcAft>
              <a:buSzPts val="1800"/>
              <a:buFont typeface="Source Code Pro"/>
              <a:buChar char="●"/>
            </a:pPr>
            <a:r>
              <a:rPr lang="en" sz="1800">
                <a:latin typeface="Source Code Pro"/>
                <a:ea typeface="Source Code Pro"/>
                <a:cs typeface="Source Code Pro"/>
                <a:sym typeface="Source Code Pro"/>
              </a:rPr>
              <a:t>Posters </a:t>
            </a:r>
            <a:endParaRPr sz="1800">
              <a:latin typeface="Source Code Pro"/>
              <a:ea typeface="Source Code Pro"/>
              <a:cs typeface="Source Code Pro"/>
              <a:sym typeface="Source Code Pro"/>
            </a:endParaRPr>
          </a:p>
          <a:p>
            <a:pPr indent="-342900" lvl="0" marL="457200" rtl="0" algn="l">
              <a:spcBef>
                <a:spcPts val="0"/>
              </a:spcBef>
              <a:spcAft>
                <a:spcPts val="0"/>
              </a:spcAft>
              <a:buSzPts val="1800"/>
              <a:buFont typeface="Source Code Pro"/>
              <a:buChar char="●"/>
            </a:pPr>
            <a:r>
              <a:rPr lang="en" sz="1800">
                <a:latin typeface="Source Code Pro"/>
                <a:ea typeface="Source Code Pro"/>
                <a:cs typeface="Source Code Pro"/>
                <a:sym typeface="Source Code Pro"/>
              </a:rPr>
              <a:t>Brochures</a:t>
            </a:r>
            <a:r>
              <a:rPr lang="en" sz="1800">
                <a:latin typeface="Source Code Pro"/>
                <a:ea typeface="Source Code Pro"/>
                <a:cs typeface="Source Code Pro"/>
                <a:sym typeface="Source Code Pro"/>
              </a:rPr>
              <a:t> </a:t>
            </a:r>
            <a:endParaRPr sz="1800">
              <a:latin typeface="Source Code Pro"/>
              <a:ea typeface="Source Code Pro"/>
              <a:cs typeface="Source Code Pro"/>
              <a:sym typeface="Source Code Pro"/>
            </a:endParaRPr>
          </a:p>
        </p:txBody>
      </p:sp>
      <p:pic>
        <p:nvPicPr>
          <p:cNvPr id="871" name="Google Shape;871;p114"/>
          <p:cNvPicPr preferRelativeResize="0"/>
          <p:nvPr/>
        </p:nvPicPr>
        <p:blipFill>
          <a:blip r:embed="rId3">
            <a:alphaModFix/>
          </a:blip>
          <a:stretch>
            <a:fillRect/>
          </a:stretch>
        </p:blipFill>
        <p:spPr>
          <a:xfrm>
            <a:off x="404975" y="1504013"/>
            <a:ext cx="4241674" cy="316882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pic>
        <p:nvPicPr>
          <p:cNvPr id="876" name="Google Shape;876;p115"/>
          <p:cNvPicPr preferRelativeResize="0"/>
          <p:nvPr/>
        </p:nvPicPr>
        <p:blipFill>
          <a:blip r:embed="rId3">
            <a:alphaModFix/>
          </a:blip>
          <a:stretch>
            <a:fillRect/>
          </a:stretch>
        </p:blipFill>
        <p:spPr>
          <a:xfrm>
            <a:off x="646075" y="255725"/>
            <a:ext cx="2965576" cy="2224174"/>
          </a:xfrm>
          <a:prstGeom prst="rect">
            <a:avLst/>
          </a:prstGeom>
          <a:noFill/>
          <a:ln>
            <a:noFill/>
          </a:ln>
        </p:spPr>
      </p:pic>
      <p:pic>
        <p:nvPicPr>
          <p:cNvPr id="877" name="Google Shape;877;p115"/>
          <p:cNvPicPr preferRelativeResize="0"/>
          <p:nvPr/>
        </p:nvPicPr>
        <p:blipFill>
          <a:blip r:embed="rId4">
            <a:alphaModFix/>
          </a:blip>
          <a:stretch>
            <a:fillRect/>
          </a:stretch>
        </p:blipFill>
        <p:spPr>
          <a:xfrm>
            <a:off x="3876475" y="232763"/>
            <a:ext cx="1702575" cy="2270100"/>
          </a:xfrm>
          <a:prstGeom prst="rect">
            <a:avLst/>
          </a:prstGeom>
          <a:noFill/>
          <a:ln>
            <a:noFill/>
          </a:ln>
        </p:spPr>
      </p:pic>
      <p:pic>
        <p:nvPicPr>
          <p:cNvPr id="878" name="Google Shape;878;p115"/>
          <p:cNvPicPr preferRelativeResize="0"/>
          <p:nvPr/>
        </p:nvPicPr>
        <p:blipFill>
          <a:blip r:embed="rId5">
            <a:alphaModFix/>
          </a:blip>
          <a:stretch>
            <a:fillRect/>
          </a:stretch>
        </p:blipFill>
        <p:spPr>
          <a:xfrm>
            <a:off x="646075" y="2632299"/>
            <a:ext cx="3145068" cy="2358801"/>
          </a:xfrm>
          <a:prstGeom prst="rect">
            <a:avLst/>
          </a:prstGeom>
          <a:noFill/>
          <a:ln>
            <a:noFill/>
          </a:ln>
        </p:spPr>
      </p:pic>
      <p:pic>
        <p:nvPicPr>
          <p:cNvPr id="879" name="Google Shape;879;p115"/>
          <p:cNvPicPr preferRelativeResize="0"/>
          <p:nvPr/>
        </p:nvPicPr>
        <p:blipFill>
          <a:blip r:embed="rId6">
            <a:alphaModFix/>
          </a:blip>
          <a:stretch>
            <a:fillRect/>
          </a:stretch>
        </p:blipFill>
        <p:spPr>
          <a:xfrm>
            <a:off x="4862018" y="2632300"/>
            <a:ext cx="3083832" cy="2312874"/>
          </a:xfrm>
          <a:prstGeom prst="rect">
            <a:avLst/>
          </a:prstGeom>
          <a:noFill/>
          <a:ln>
            <a:noFill/>
          </a:ln>
        </p:spPr>
      </p:pic>
      <p:pic>
        <p:nvPicPr>
          <p:cNvPr id="880" name="Google Shape;880;p115"/>
          <p:cNvPicPr preferRelativeResize="0"/>
          <p:nvPr/>
        </p:nvPicPr>
        <p:blipFill>
          <a:blip r:embed="rId7">
            <a:alphaModFix/>
          </a:blip>
          <a:stretch>
            <a:fillRect/>
          </a:stretch>
        </p:blipFill>
        <p:spPr>
          <a:xfrm>
            <a:off x="5731450" y="152400"/>
            <a:ext cx="3103334" cy="23275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pic>
        <p:nvPicPr>
          <p:cNvPr id="885" name="Google Shape;885;p116"/>
          <p:cNvPicPr preferRelativeResize="0"/>
          <p:nvPr/>
        </p:nvPicPr>
        <p:blipFill>
          <a:blip r:embed="rId3">
            <a:alphaModFix/>
          </a:blip>
          <a:stretch>
            <a:fillRect/>
          </a:stretch>
        </p:blipFill>
        <p:spPr>
          <a:xfrm>
            <a:off x="163900" y="120050"/>
            <a:ext cx="3268925" cy="2451702"/>
          </a:xfrm>
          <a:prstGeom prst="rect">
            <a:avLst/>
          </a:prstGeom>
          <a:noFill/>
          <a:ln>
            <a:noFill/>
          </a:ln>
        </p:spPr>
      </p:pic>
      <p:sp>
        <p:nvSpPr>
          <p:cNvPr id="886" name="Google Shape;886;p116"/>
          <p:cNvSpPr txBox="1"/>
          <p:nvPr/>
        </p:nvSpPr>
        <p:spPr>
          <a:xfrm>
            <a:off x="5407575" y="413325"/>
            <a:ext cx="3432900" cy="435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887" name="Google Shape;887;p116"/>
          <p:cNvPicPr preferRelativeResize="0"/>
          <p:nvPr/>
        </p:nvPicPr>
        <p:blipFill>
          <a:blip r:embed="rId4">
            <a:alphaModFix/>
          </a:blip>
          <a:stretch>
            <a:fillRect/>
          </a:stretch>
        </p:blipFill>
        <p:spPr>
          <a:xfrm>
            <a:off x="6765475" y="2721025"/>
            <a:ext cx="1669951" cy="2226601"/>
          </a:xfrm>
          <a:prstGeom prst="rect">
            <a:avLst/>
          </a:prstGeom>
          <a:noFill/>
          <a:ln>
            <a:noFill/>
          </a:ln>
        </p:spPr>
      </p:pic>
      <p:sp>
        <p:nvSpPr>
          <p:cNvPr id="888" name="Google Shape;888;p116"/>
          <p:cNvSpPr txBox="1"/>
          <p:nvPr/>
        </p:nvSpPr>
        <p:spPr>
          <a:xfrm>
            <a:off x="3788750" y="275550"/>
            <a:ext cx="5178000" cy="112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Source Code Pro"/>
                <a:ea typeface="Source Code Pro"/>
                <a:cs typeface="Source Code Pro"/>
                <a:sym typeface="Source Code Pro"/>
              </a:rPr>
              <a:t>Guiding questions may be asked by the adult during play, “I wonder what I can order from your cafe?”</a:t>
            </a:r>
            <a:endParaRPr sz="1800">
              <a:latin typeface="Source Code Pro"/>
              <a:ea typeface="Source Code Pro"/>
              <a:cs typeface="Source Code Pro"/>
              <a:sym typeface="Source Code Pro"/>
            </a:endParaRPr>
          </a:p>
          <a:p>
            <a:pPr indent="0" lvl="0" marL="0" rtl="0" algn="l">
              <a:spcBef>
                <a:spcPts val="0"/>
              </a:spcBef>
              <a:spcAft>
                <a:spcPts val="0"/>
              </a:spcAft>
              <a:buNone/>
            </a:pPr>
            <a:r>
              <a:t/>
            </a:r>
            <a:endParaRPr sz="1800">
              <a:latin typeface="Source Code Pro"/>
              <a:ea typeface="Source Code Pro"/>
              <a:cs typeface="Source Code Pro"/>
              <a:sym typeface="Source Code Pro"/>
            </a:endParaRPr>
          </a:p>
          <a:p>
            <a:pPr indent="0" lvl="0" marL="0" rtl="0" algn="l">
              <a:spcBef>
                <a:spcPts val="0"/>
              </a:spcBef>
              <a:spcAft>
                <a:spcPts val="0"/>
              </a:spcAft>
              <a:buNone/>
            </a:pPr>
            <a:r>
              <a:t/>
            </a:r>
            <a:endParaRPr sz="1800">
              <a:latin typeface="Source Code Pro"/>
              <a:ea typeface="Source Code Pro"/>
              <a:cs typeface="Source Code Pro"/>
              <a:sym typeface="Source Code Pro"/>
            </a:endParaRPr>
          </a:p>
          <a:p>
            <a:pPr indent="0" lvl="0" marL="0" rtl="0" algn="l">
              <a:spcBef>
                <a:spcPts val="0"/>
              </a:spcBef>
              <a:spcAft>
                <a:spcPts val="0"/>
              </a:spcAft>
              <a:buNone/>
            </a:pPr>
            <a:r>
              <a:t/>
            </a:r>
            <a:endParaRPr sz="1800">
              <a:latin typeface="Source Code Pro"/>
              <a:ea typeface="Source Code Pro"/>
              <a:cs typeface="Source Code Pro"/>
              <a:sym typeface="Source Code Pro"/>
            </a:endParaRPr>
          </a:p>
          <a:p>
            <a:pPr indent="0" lvl="0" marL="0" rtl="0" algn="l">
              <a:spcBef>
                <a:spcPts val="0"/>
              </a:spcBef>
              <a:spcAft>
                <a:spcPts val="0"/>
              </a:spcAft>
              <a:buNone/>
            </a:pPr>
            <a:r>
              <a:t/>
            </a:r>
            <a:endParaRPr sz="1800">
              <a:latin typeface="Source Code Pro"/>
              <a:ea typeface="Source Code Pro"/>
              <a:cs typeface="Source Code Pro"/>
              <a:sym typeface="Source Code Pro"/>
            </a:endParaRPr>
          </a:p>
        </p:txBody>
      </p:sp>
      <p:sp>
        <p:nvSpPr>
          <p:cNvPr id="889" name="Google Shape;889;p116"/>
          <p:cNvSpPr txBox="1"/>
          <p:nvPr/>
        </p:nvSpPr>
        <p:spPr>
          <a:xfrm>
            <a:off x="378875" y="2806825"/>
            <a:ext cx="6199800" cy="205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800">
                <a:latin typeface="Source Code Pro"/>
                <a:ea typeface="Source Code Pro"/>
                <a:cs typeface="Source Code Pro"/>
                <a:sym typeface="Source Code Pro"/>
              </a:rPr>
              <a:t>E</a:t>
            </a:r>
            <a:r>
              <a:rPr lang="en" sz="1800">
                <a:latin typeface="Source Code Pro"/>
                <a:ea typeface="Source Code Pro"/>
                <a:cs typeface="Source Code Pro"/>
                <a:sym typeface="Source Code Pro"/>
              </a:rPr>
              <a:t>xplicit provocations can be used as part of a focused </a:t>
            </a:r>
            <a:r>
              <a:rPr b="1" lang="en" sz="1800">
                <a:latin typeface="Source Code Pro"/>
                <a:ea typeface="Source Code Pro"/>
                <a:cs typeface="Source Code Pro"/>
                <a:sym typeface="Source Code Pro"/>
              </a:rPr>
              <a:t>Introduction</a:t>
            </a:r>
            <a:r>
              <a:rPr lang="en" sz="1800">
                <a:latin typeface="Source Code Pro"/>
                <a:ea typeface="Source Code Pro"/>
                <a:cs typeface="Source Code Pro"/>
                <a:sym typeface="Source Code Pro"/>
              </a:rPr>
              <a:t>. For example, the teacher may say, “I noticed we didn’t have any menus at our cafe.  I wonder what a menu looks like?  What does it need to include?”</a:t>
            </a:r>
            <a:endParaRPr sz="1800">
              <a:latin typeface="Source Code Pro"/>
              <a:ea typeface="Source Code Pro"/>
              <a:cs typeface="Source Code Pro"/>
              <a:sym typeface="Source Code Pro"/>
            </a:endParaRPr>
          </a:p>
        </p:txBody>
      </p:sp>
      <p:sp>
        <p:nvSpPr>
          <p:cNvPr id="890" name="Google Shape;890;p116"/>
          <p:cNvSpPr txBox="1"/>
          <p:nvPr/>
        </p:nvSpPr>
        <p:spPr>
          <a:xfrm>
            <a:off x="3915025" y="1481050"/>
            <a:ext cx="4649700" cy="112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Source Code Pro"/>
                <a:ea typeface="Source Code Pro"/>
                <a:cs typeface="Source Code Pro"/>
                <a:sym typeface="Source Code Pro"/>
              </a:rPr>
              <a:t>Menus        Recipes</a:t>
            </a:r>
            <a:endParaRPr sz="1800">
              <a:latin typeface="Source Code Pro"/>
              <a:ea typeface="Source Code Pro"/>
              <a:cs typeface="Source Code Pro"/>
              <a:sym typeface="Source Code Pro"/>
            </a:endParaRPr>
          </a:p>
          <a:p>
            <a:pPr indent="0" lvl="0" marL="0" rtl="0" algn="l">
              <a:spcBef>
                <a:spcPts val="0"/>
              </a:spcBef>
              <a:spcAft>
                <a:spcPts val="0"/>
              </a:spcAft>
              <a:buNone/>
            </a:pPr>
            <a:r>
              <a:rPr lang="en" sz="1800">
                <a:latin typeface="Source Code Pro"/>
                <a:ea typeface="Source Code Pro"/>
                <a:cs typeface="Source Code Pro"/>
                <a:sym typeface="Source Code Pro"/>
              </a:rPr>
              <a:t>Cook books   Notepad and pen</a:t>
            </a:r>
            <a:endParaRPr sz="1800">
              <a:latin typeface="Source Code Pro"/>
              <a:ea typeface="Source Code Pro"/>
              <a:cs typeface="Source Code Pro"/>
              <a:sym typeface="Source Code Pro"/>
            </a:endParaRPr>
          </a:p>
          <a:p>
            <a:pPr indent="0" lvl="0" marL="0" rtl="0" algn="l">
              <a:spcBef>
                <a:spcPts val="0"/>
              </a:spcBef>
              <a:spcAft>
                <a:spcPts val="0"/>
              </a:spcAft>
              <a:buNone/>
            </a:pPr>
            <a:r>
              <a:rPr lang="en" sz="1800">
                <a:latin typeface="Source Code Pro"/>
                <a:ea typeface="Source Code Pro"/>
                <a:cs typeface="Source Code Pro"/>
                <a:sym typeface="Source Code Pro"/>
              </a:rPr>
              <a:t>ipad</a:t>
            </a:r>
            <a:endParaRPr sz="1800">
              <a:latin typeface="Source Code Pro"/>
              <a:ea typeface="Source Code Pro"/>
              <a:cs typeface="Source Code Pro"/>
              <a:sym typeface="Source Code Pr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pic>
        <p:nvPicPr>
          <p:cNvPr id="895" name="Google Shape;895;p117"/>
          <p:cNvPicPr preferRelativeResize="0"/>
          <p:nvPr/>
        </p:nvPicPr>
        <p:blipFill>
          <a:blip r:embed="rId3">
            <a:alphaModFix/>
          </a:blip>
          <a:stretch>
            <a:fillRect/>
          </a:stretch>
        </p:blipFill>
        <p:spPr>
          <a:xfrm>
            <a:off x="152400" y="152400"/>
            <a:ext cx="8332073" cy="48387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id="900" name="Google Shape;900;p118"/>
          <p:cNvPicPr preferRelativeResize="0"/>
          <p:nvPr/>
        </p:nvPicPr>
        <p:blipFill>
          <a:blip r:embed="rId3">
            <a:alphaModFix/>
          </a:blip>
          <a:stretch>
            <a:fillRect/>
          </a:stretch>
        </p:blipFill>
        <p:spPr>
          <a:xfrm rot="5400000">
            <a:off x="633775" y="418924"/>
            <a:ext cx="3902799" cy="4579451"/>
          </a:xfrm>
          <a:prstGeom prst="rect">
            <a:avLst/>
          </a:prstGeom>
          <a:noFill/>
          <a:ln>
            <a:noFill/>
          </a:ln>
        </p:spPr>
      </p:pic>
      <p:pic>
        <p:nvPicPr>
          <p:cNvPr id="901" name="Google Shape;901;p118"/>
          <p:cNvPicPr preferRelativeResize="0"/>
          <p:nvPr/>
        </p:nvPicPr>
        <p:blipFill>
          <a:blip r:embed="rId4">
            <a:alphaModFix/>
          </a:blip>
          <a:stretch>
            <a:fillRect/>
          </a:stretch>
        </p:blipFill>
        <p:spPr>
          <a:xfrm>
            <a:off x="5148202" y="152388"/>
            <a:ext cx="3629027" cy="483870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pic>
        <p:nvPicPr>
          <p:cNvPr id="906" name="Google Shape;906;p119"/>
          <p:cNvPicPr preferRelativeResize="0"/>
          <p:nvPr/>
        </p:nvPicPr>
        <p:blipFill>
          <a:blip r:embed="rId3">
            <a:alphaModFix/>
          </a:blip>
          <a:stretch>
            <a:fillRect/>
          </a:stretch>
        </p:blipFill>
        <p:spPr>
          <a:xfrm>
            <a:off x="5215550" y="152400"/>
            <a:ext cx="3629027" cy="4838702"/>
          </a:xfrm>
          <a:prstGeom prst="rect">
            <a:avLst/>
          </a:prstGeom>
          <a:noFill/>
          <a:ln>
            <a:noFill/>
          </a:ln>
        </p:spPr>
      </p:pic>
      <p:sp>
        <p:nvSpPr>
          <p:cNvPr id="907" name="Google Shape;907;p119"/>
          <p:cNvSpPr txBox="1"/>
          <p:nvPr/>
        </p:nvSpPr>
        <p:spPr>
          <a:xfrm>
            <a:off x="447750" y="252575"/>
            <a:ext cx="4385700" cy="473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A64D79"/>
                </a:solidFill>
                <a:latin typeface="Source Code Pro"/>
                <a:ea typeface="Source Code Pro"/>
                <a:cs typeface="Source Code Pro"/>
                <a:sym typeface="Source Code Pro"/>
              </a:rPr>
              <a:t>Story tables</a:t>
            </a:r>
            <a:endParaRPr b="1" sz="1800">
              <a:solidFill>
                <a:srgbClr val="A64D79"/>
              </a:solidFill>
              <a:latin typeface="Source Code Pro"/>
              <a:ea typeface="Source Code Pro"/>
              <a:cs typeface="Source Code Pro"/>
              <a:sym typeface="Source Code Pro"/>
            </a:endParaRPr>
          </a:p>
          <a:p>
            <a:pPr indent="0" lvl="0" marL="0" rtl="0" algn="l">
              <a:spcBef>
                <a:spcPts val="0"/>
              </a:spcBef>
              <a:spcAft>
                <a:spcPts val="0"/>
              </a:spcAft>
              <a:buNone/>
            </a:pPr>
            <a:r>
              <a:t/>
            </a:r>
            <a:endParaRPr/>
          </a:p>
          <a:p>
            <a:pPr indent="0" lvl="0" marL="457200" rtl="0" algn="l">
              <a:spcBef>
                <a:spcPts val="0"/>
              </a:spcBef>
              <a:spcAft>
                <a:spcPts val="0"/>
              </a:spcAft>
              <a:buNone/>
            </a:pPr>
            <a:r>
              <a:rPr lang="en" sz="1600">
                <a:latin typeface="Source Code Pro"/>
                <a:ea typeface="Source Code Pro"/>
                <a:cs typeface="Source Code Pro"/>
                <a:sym typeface="Source Code Pro"/>
              </a:rPr>
              <a:t>Story tables a</a:t>
            </a:r>
            <a:r>
              <a:rPr lang="en" sz="1600">
                <a:latin typeface="Source Code Pro"/>
                <a:ea typeface="Source Code Pro"/>
                <a:cs typeface="Source Code Pro"/>
                <a:sym typeface="Source Code Pro"/>
              </a:rPr>
              <a:t>re a form of small world play and provide a context for developing oral language, reading and writing skills</a:t>
            </a:r>
            <a:endParaRPr sz="1600">
              <a:latin typeface="Source Code Pro"/>
              <a:ea typeface="Source Code Pro"/>
              <a:cs typeface="Source Code Pro"/>
              <a:sym typeface="Source Code Pro"/>
            </a:endParaRPr>
          </a:p>
          <a:p>
            <a:pPr indent="0" lvl="0" marL="457200" rtl="0" algn="l">
              <a:spcBef>
                <a:spcPts val="0"/>
              </a:spcBef>
              <a:spcAft>
                <a:spcPts val="0"/>
              </a:spcAft>
              <a:buNone/>
            </a:pPr>
            <a:r>
              <a:t/>
            </a:r>
            <a:endParaRPr sz="1600">
              <a:latin typeface="Source Code Pro"/>
              <a:ea typeface="Source Code Pro"/>
              <a:cs typeface="Source Code Pro"/>
              <a:sym typeface="Source Code Pro"/>
            </a:endParaRPr>
          </a:p>
          <a:p>
            <a:pPr indent="-330200" lvl="0" marL="457200" rtl="0" algn="l">
              <a:spcBef>
                <a:spcPts val="0"/>
              </a:spcBef>
              <a:spcAft>
                <a:spcPts val="0"/>
              </a:spcAft>
              <a:buSzPts val="1600"/>
              <a:buFont typeface="Source Code Pro"/>
              <a:buChar char="●"/>
            </a:pPr>
            <a:r>
              <a:rPr lang="en" sz="1600">
                <a:latin typeface="Source Code Pro"/>
                <a:ea typeface="Source Code Pro"/>
                <a:cs typeface="Source Code Pro"/>
                <a:sym typeface="Source Code Pro"/>
              </a:rPr>
              <a:t>Picture story book </a:t>
            </a:r>
            <a:endParaRPr sz="1600">
              <a:latin typeface="Source Code Pro"/>
              <a:ea typeface="Source Code Pro"/>
              <a:cs typeface="Source Code Pro"/>
              <a:sym typeface="Source Code Pro"/>
            </a:endParaRPr>
          </a:p>
          <a:p>
            <a:pPr indent="-330200" lvl="0" marL="457200" rtl="0" algn="l">
              <a:spcBef>
                <a:spcPts val="0"/>
              </a:spcBef>
              <a:spcAft>
                <a:spcPts val="0"/>
              </a:spcAft>
              <a:buSzPts val="1600"/>
              <a:buFont typeface="Source Code Pro"/>
              <a:buChar char="●"/>
            </a:pPr>
            <a:r>
              <a:rPr lang="en" sz="1600">
                <a:latin typeface="Source Code Pro"/>
                <a:ea typeface="Source Code Pro"/>
                <a:cs typeface="Source Code Pro"/>
                <a:sym typeface="Source Code Pro"/>
              </a:rPr>
              <a:t>story stones with pictures from the text (may be used for retelling the text) </a:t>
            </a:r>
            <a:endParaRPr sz="1600">
              <a:latin typeface="Source Code Pro"/>
              <a:ea typeface="Source Code Pro"/>
              <a:cs typeface="Source Code Pro"/>
              <a:sym typeface="Source Code Pro"/>
            </a:endParaRPr>
          </a:p>
          <a:p>
            <a:pPr indent="-330200" lvl="0" marL="457200" rtl="0" algn="l">
              <a:spcBef>
                <a:spcPts val="0"/>
              </a:spcBef>
              <a:spcAft>
                <a:spcPts val="0"/>
              </a:spcAft>
              <a:buSzPts val="1600"/>
              <a:buFont typeface="Source Code Pro"/>
              <a:buChar char="●"/>
            </a:pPr>
            <a:r>
              <a:rPr lang="en" sz="1600">
                <a:latin typeface="Source Code Pro"/>
                <a:ea typeface="Source Code Pro"/>
                <a:cs typeface="Source Code Pro"/>
                <a:sym typeface="Source Code Pro"/>
              </a:rPr>
              <a:t>props (one apple, two pears etc)</a:t>
            </a:r>
            <a:endParaRPr sz="1600">
              <a:latin typeface="Source Code Pro"/>
              <a:ea typeface="Source Code Pro"/>
              <a:cs typeface="Source Code Pro"/>
              <a:sym typeface="Source Code Pro"/>
            </a:endParaRPr>
          </a:p>
          <a:p>
            <a:pPr indent="-330200" lvl="0" marL="457200" rtl="0" algn="l">
              <a:spcBef>
                <a:spcPts val="0"/>
              </a:spcBef>
              <a:spcAft>
                <a:spcPts val="0"/>
              </a:spcAft>
              <a:buSzPts val="1600"/>
              <a:buFont typeface="Source Code Pro"/>
              <a:buChar char="●"/>
            </a:pPr>
            <a:r>
              <a:rPr lang="en" sz="1600">
                <a:latin typeface="Source Code Pro"/>
                <a:ea typeface="Source Code Pro"/>
                <a:cs typeface="Source Code Pro"/>
                <a:sym typeface="Source Code Pro"/>
              </a:rPr>
              <a:t>clipboards with paper </a:t>
            </a:r>
            <a:endParaRPr sz="1600">
              <a:latin typeface="Source Code Pro"/>
              <a:ea typeface="Source Code Pro"/>
              <a:cs typeface="Source Code Pro"/>
              <a:sym typeface="Source Code Pro"/>
            </a:endParaRPr>
          </a:p>
          <a:p>
            <a:pPr indent="-330200" lvl="0" marL="457200" rtl="0" algn="l">
              <a:spcBef>
                <a:spcPts val="0"/>
              </a:spcBef>
              <a:spcAft>
                <a:spcPts val="0"/>
              </a:spcAft>
              <a:buSzPts val="1600"/>
              <a:buFont typeface="Source Code Pro"/>
              <a:buChar char="●"/>
            </a:pPr>
            <a:r>
              <a:rPr lang="en" sz="1600">
                <a:latin typeface="Source Code Pro"/>
                <a:ea typeface="Source Code Pro"/>
                <a:cs typeface="Source Code Pro"/>
                <a:sym typeface="Source Code Pro"/>
              </a:rPr>
              <a:t>stapled</a:t>
            </a:r>
            <a:r>
              <a:rPr lang="en" sz="1600">
                <a:latin typeface="Source Code Pro"/>
                <a:ea typeface="Source Code Pro"/>
                <a:cs typeface="Source Code Pro"/>
                <a:sym typeface="Source Code Pro"/>
              </a:rPr>
              <a:t> books</a:t>
            </a:r>
            <a:endParaRPr sz="1600">
              <a:latin typeface="Source Code Pro"/>
              <a:ea typeface="Source Code Pro"/>
              <a:cs typeface="Source Code Pro"/>
              <a:sym typeface="Source Code Pro"/>
            </a:endParaRPr>
          </a:p>
          <a:p>
            <a:pPr indent="-330200" lvl="0" marL="457200" rtl="0" algn="l">
              <a:spcBef>
                <a:spcPts val="0"/>
              </a:spcBef>
              <a:spcAft>
                <a:spcPts val="0"/>
              </a:spcAft>
              <a:buSzPts val="1600"/>
              <a:buFont typeface="Source Code Pro"/>
              <a:buChar char="●"/>
            </a:pPr>
            <a:r>
              <a:rPr lang="en" sz="1600">
                <a:latin typeface="Source Code Pro"/>
                <a:ea typeface="Source Code Pro"/>
                <a:cs typeface="Source Code Pro"/>
                <a:sym typeface="Source Code Pro"/>
              </a:rPr>
              <a:t>loose materials (polystyrene balls, pipe cleaners)</a:t>
            </a:r>
            <a:endParaRPr sz="1600">
              <a:latin typeface="Source Code Pro"/>
              <a:ea typeface="Source Code Pro"/>
              <a:cs typeface="Source Code Pro"/>
              <a:sym typeface="Source Code Pro"/>
            </a:endParaRPr>
          </a:p>
          <a:p>
            <a:pPr indent="0" lvl="0" marL="0" rtl="0" algn="l">
              <a:spcBef>
                <a:spcPts val="0"/>
              </a:spcBef>
              <a:spcAft>
                <a:spcPts val="0"/>
              </a:spcAft>
              <a:buNone/>
            </a:pPr>
            <a:r>
              <a:t/>
            </a:r>
            <a:endParaRPr sz="1600">
              <a:latin typeface="Source Code Pro"/>
              <a:ea typeface="Source Code Pro"/>
              <a:cs typeface="Source Code Pro"/>
              <a:sym typeface="Source Code Pro"/>
            </a:endParaRPr>
          </a:p>
          <a:p>
            <a:pPr indent="0" lvl="0" marL="457200" rtl="0" algn="l">
              <a:spcBef>
                <a:spcPts val="0"/>
              </a:spcBef>
              <a:spcAft>
                <a:spcPts val="0"/>
              </a:spcAft>
              <a:buNone/>
            </a:pPr>
            <a:r>
              <a:t/>
            </a:r>
            <a:endParaRPr sz="1600">
              <a:latin typeface="Source Code Pro"/>
              <a:ea typeface="Source Code Pro"/>
              <a:cs typeface="Source Code Pro"/>
              <a:sym typeface="Source Code Pro"/>
            </a:endParaRPr>
          </a:p>
          <a:p>
            <a:pPr indent="0" lvl="0" marL="0" rtl="0" algn="l">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120"/>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Teacher role</a:t>
            </a:r>
            <a:endParaRPr/>
          </a:p>
        </p:txBody>
      </p:sp>
      <p:sp>
        <p:nvSpPr>
          <p:cNvPr id="913" name="Google Shape;913;p120"/>
          <p:cNvSpPr txBox="1"/>
          <p:nvPr>
            <p:ph idx="1" type="body"/>
          </p:nvPr>
        </p:nvSpPr>
        <p:spPr>
          <a:xfrm>
            <a:off x="311700" y="1389600"/>
            <a:ext cx="36354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000000"/>
                </a:solidFill>
              </a:rPr>
              <a:t>The teacher’s role is very strategic</a:t>
            </a:r>
            <a:endParaRPr sz="1400">
              <a:solidFill>
                <a:srgbClr val="000000"/>
              </a:solidFill>
            </a:endParaRPr>
          </a:p>
          <a:p>
            <a:pPr indent="0" lvl="0" marL="0" rtl="0" algn="l">
              <a:spcBef>
                <a:spcPts val="1600"/>
              </a:spcBef>
              <a:spcAft>
                <a:spcPts val="0"/>
              </a:spcAft>
              <a:buNone/>
            </a:pPr>
            <a:r>
              <a:rPr lang="en" sz="1400">
                <a:solidFill>
                  <a:srgbClr val="000000"/>
                </a:solidFill>
              </a:rPr>
              <a:t>100% present 100% of the time</a:t>
            </a:r>
            <a:endParaRPr sz="1400">
              <a:solidFill>
                <a:srgbClr val="000000"/>
              </a:solidFill>
            </a:endParaRPr>
          </a:p>
          <a:p>
            <a:pPr indent="0" lvl="0" marL="0" rtl="0" algn="l">
              <a:spcBef>
                <a:spcPts val="1600"/>
              </a:spcBef>
              <a:spcAft>
                <a:spcPts val="0"/>
              </a:spcAft>
              <a:buNone/>
            </a:pPr>
            <a:r>
              <a:rPr lang="en" sz="1400">
                <a:solidFill>
                  <a:srgbClr val="000000"/>
                </a:solidFill>
              </a:rPr>
              <a:t>Are you one of a team? How will you work together in Discovery?</a:t>
            </a:r>
            <a:endParaRPr sz="1400">
              <a:solidFill>
                <a:srgbClr val="000000"/>
              </a:solidFill>
            </a:endParaRPr>
          </a:p>
          <a:p>
            <a:pPr indent="0" lvl="0" marL="0" rtl="0" algn="l">
              <a:spcBef>
                <a:spcPts val="1600"/>
              </a:spcBef>
              <a:spcAft>
                <a:spcPts val="0"/>
              </a:spcAft>
              <a:buNone/>
            </a:pPr>
            <a:r>
              <a:rPr lang="en" sz="1400">
                <a:solidFill>
                  <a:srgbClr val="000000"/>
                </a:solidFill>
              </a:rPr>
              <a:t>Set the purpose and the expectations from the start</a:t>
            </a:r>
            <a:endParaRPr sz="1400">
              <a:solidFill>
                <a:srgbClr val="000000"/>
              </a:solidFill>
            </a:endParaRPr>
          </a:p>
          <a:p>
            <a:pPr indent="0" lvl="0" marL="0" rtl="0" algn="l">
              <a:spcBef>
                <a:spcPts val="1600"/>
              </a:spcBef>
              <a:spcAft>
                <a:spcPts val="1600"/>
              </a:spcAft>
              <a:buNone/>
            </a:pPr>
            <a:r>
              <a:rPr lang="en" sz="1400">
                <a:solidFill>
                  <a:srgbClr val="000000"/>
                </a:solidFill>
              </a:rPr>
              <a:t>Don’t jump in too quickly to solve problems but never loose your ‘teacher hat’</a:t>
            </a:r>
            <a:endParaRPr sz="1400">
              <a:solidFill>
                <a:srgbClr val="000000"/>
              </a:solidFill>
            </a:endParaRPr>
          </a:p>
        </p:txBody>
      </p:sp>
      <p:pic>
        <p:nvPicPr>
          <p:cNvPr id="914" name="Google Shape;914;p120"/>
          <p:cNvPicPr preferRelativeResize="0"/>
          <p:nvPr/>
        </p:nvPicPr>
        <p:blipFill>
          <a:blip r:embed="rId3">
            <a:alphaModFix/>
          </a:blip>
          <a:stretch>
            <a:fillRect/>
          </a:stretch>
        </p:blipFill>
        <p:spPr>
          <a:xfrm>
            <a:off x="4572000" y="929550"/>
            <a:ext cx="4239201" cy="317940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918" name="Shape 918"/>
        <p:cNvGrpSpPr/>
        <p:nvPr/>
      </p:nvGrpSpPr>
      <p:grpSpPr>
        <a:xfrm>
          <a:off x="0" y="0"/>
          <a:ext cx="0" cy="0"/>
          <a:chOff x="0" y="0"/>
          <a:chExt cx="0" cy="0"/>
        </a:xfrm>
      </p:grpSpPr>
      <p:sp>
        <p:nvSpPr>
          <p:cNvPr id="919" name="Google Shape;919;p12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Article: 10 ways to interact with children in play</a:t>
            </a:r>
            <a:endParaRPr/>
          </a:p>
        </p:txBody>
      </p:sp>
      <p:sp>
        <p:nvSpPr>
          <p:cNvPr id="920" name="Google Shape;920;p121"/>
          <p:cNvSpPr txBox="1"/>
          <p:nvPr>
            <p:ph idx="1" type="body"/>
          </p:nvPr>
        </p:nvSpPr>
        <p:spPr>
          <a:xfrm>
            <a:off x="311700" y="1228675"/>
            <a:ext cx="40443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00FF"/>
                </a:solidFill>
              </a:rPr>
              <a:t>Noticing and Naming</a:t>
            </a:r>
            <a:r>
              <a:rPr lang="en"/>
              <a:t>- vocab and language structures, reinforcing and stretching</a:t>
            </a:r>
            <a:endParaRPr/>
          </a:p>
          <a:p>
            <a:pPr indent="-330200" lvl="0" marL="457200" rtl="0" algn="l">
              <a:spcBef>
                <a:spcPts val="1600"/>
              </a:spcBef>
              <a:spcAft>
                <a:spcPts val="0"/>
              </a:spcAft>
              <a:buSzPts val="1600"/>
              <a:buChar char="●"/>
            </a:pPr>
            <a:r>
              <a:rPr lang="en" sz="1600"/>
              <a:t>Narrate</a:t>
            </a:r>
            <a:endParaRPr sz="1600"/>
          </a:p>
          <a:p>
            <a:pPr indent="-330200" lvl="0" marL="457200" rtl="0" algn="l">
              <a:spcBef>
                <a:spcPts val="0"/>
              </a:spcBef>
              <a:spcAft>
                <a:spcPts val="0"/>
              </a:spcAft>
              <a:buSzPts val="1600"/>
              <a:buChar char="●"/>
            </a:pPr>
            <a:r>
              <a:rPr lang="en" sz="1600"/>
              <a:t>Encourage</a:t>
            </a:r>
            <a:endParaRPr sz="1600"/>
          </a:p>
          <a:p>
            <a:pPr indent="-330200" lvl="0" marL="457200" rtl="0" algn="l">
              <a:spcBef>
                <a:spcPts val="0"/>
              </a:spcBef>
              <a:spcAft>
                <a:spcPts val="0"/>
              </a:spcAft>
              <a:buSzPts val="1600"/>
              <a:buChar char="●"/>
            </a:pPr>
            <a:r>
              <a:rPr lang="en" sz="1600"/>
              <a:t>Feedback</a:t>
            </a:r>
            <a:endParaRPr sz="1600"/>
          </a:p>
          <a:p>
            <a:pPr indent="-330200" lvl="0" marL="457200" rtl="0" algn="l">
              <a:spcBef>
                <a:spcPts val="0"/>
              </a:spcBef>
              <a:spcAft>
                <a:spcPts val="0"/>
              </a:spcAft>
              <a:buSzPts val="1600"/>
              <a:buChar char="●"/>
            </a:pPr>
            <a:r>
              <a:rPr lang="en" sz="1600"/>
              <a:t>Inform</a:t>
            </a:r>
            <a:endParaRPr sz="1600"/>
          </a:p>
          <a:p>
            <a:pPr indent="0" lvl="0" marL="0" rtl="0" algn="l">
              <a:spcBef>
                <a:spcPts val="1600"/>
              </a:spcBef>
              <a:spcAft>
                <a:spcPts val="1600"/>
              </a:spcAft>
              <a:buNone/>
            </a:pPr>
            <a:r>
              <a:rPr lang="en">
                <a:solidFill>
                  <a:srgbClr val="9900FF"/>
                </a:solidFill>
              </a:rPr>
              <a:t>Limit</a:t>
            </a:r>
            <a:r>
              <a:rPr lang="en"/>
              <a:t>- never loose your teacher hat! Agree with your team about the limits</a:t>
            </a:r>
            <a:endParaRPr/>
          </a:p>
        </p:txBody>
      </p:sp>
      <p:sp>
        <p:nvSpPr>
          <p:cNvPr id="921" name="Google Shape;921;p121"/>
          <p:cNvSpPr txBox="1"/>
          <p:nvPr>
            <p:ph idx="1" type="body"/>
          </p:nvPr>
        </p:nvSpPr>
        <p:spPr>
          <a:xfrm>
            <a:off x="4738425" y="1186800"/>
            <a:ext cx="4219200" cy="369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00FF"/>
                </a:solidFill>
              </a:rPr>
              <a:t>Nudging</a:t>
            </a:r>
            <a:r>
              <a:rPr lang="en"/>
              <a:t>- direct intervention in subtle ways! Just in time teaching, stretching</a:t>
            </a:r>
            <a:endParaRPr/>
          </a:p>
          <a:p>
            <a:pPr indent="-330200" lvl="0" marL="457200" rtl="0" algn="l">
              <a:spcBef>
                <a:spcPts val="1600"/>
              </a:spcBef>
              <a:spcAft>
                <a:spcPts val="0"/>
              </a:spcAft>
              <a:buSzPts val="1600"/>
              <a:buChar char="●"/>
            </a:pPr>
            <a:r>
              <a:rPr lang="en" sz="1600"/>
              <a:t>Model</a:t>
            </a:r>
            <a:endParaRPr sz="1600"/>
          </a:p>
          <a:p>
            <a:pPr indent="-330200" lvl="0" marL="457200" rtl="0" algn="l">
              <a:spcBef>
                <a:spcPts val="0"/>
              </a:spcBef>
              <a:spcAft>
                <a:spcPts val="0"/>
              </a:spcAft>
              <a:buSzPts val="1600"/>
              <a:buChar char="●"/>
            </a:pPr>
            <a:r>
              <a:rPr lang="en" sz="1600"/>
              <a:t>Show (or tell) </a:t>
            </a:r>
            <a:r>
              <a:rPr i="1" lang="en" sz="1600"/>
              <a:t>inefficient strategies</a:t>
            </a:r>
            <a:endParaRPr i="1" sz="1600"/>
          </a:p>
          <a:p>
            <a:pPr indent="-330200" lvl="0" marL="457200" rtl="0" algn="l">
              <a:spcBef>
                <a:spcPts val="0"/>
              </a:spcBef>
              <a:spcAft>
                <a:spcPts val="0"/>
              </a:spcAft>
              <a:buSzPts val="1600"/>
              <a:buChar char="●"/>
            </a:pPr>
            <a:r>
              <a:rPr lang="en" sz="1600"/>
              <a:t>Question</a:t>
            </a:r>
            <a:endParaRPr sz="1600"/>
          </a:p>
          <a:p>
            <a:pPr indent="-330200" lvl="0" marL="457200" rtl="0" algn="l">
              <a:spcBef>
                <a:spcPts val="0"/>
              </a:spcBef>
              <a:spcAft>
                <a:spcPts val="0"/>
              </a:spcAft>
              <a:buSzPts val="1600"/>
              <a:buChar char="●"/>
            </a:pPr>
            <a:r>
              <a:rPr lang="en" sz="1600"/>
              <a:t>Challenge</a:t>
            </a:r>
            <a:endParaRPr sz="1600"/>
          </a:p>
          <a:p>
            <a:pPr indent="0" lvl="0" marL="0" rtl="0" algn="l">
              <a:spcBef>
                <a:spcPts val="1600"/>
              </a:spcBef>
              <a:spcAft>
                <a:spcPts val="1600"/>
              </a:spcAft>
              <a:buNone/>
            </a:pPr>
            <a:r>
              <a:rPr lang="en">
                <a:solidFill>
                  <a:srgbClr val="9900FF"/>
                </a:solidFill>
              </a:rPr>
              <a:t>Join-</a:t>
            </a:r>
            <a:r>
              <a:rPr lang="en"/>
              <a:t> modelling play behaviours, building relationships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6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purpose of the cluster</a:t>
            </a:r>
            <a:endParaRPr>
              <a:highlight>
                <a:srgbClr val="FFFF00"/>
              </a:highlight>
            </a:endParaRPr>
          </a:p>
        </p:txBody>
      </p:sp>
      <p:sp>
        <p:nvSpPr>
          <p:cNvPr id="535" name="Google Shape;535;p68"/>
          <p:cNvSpPr txBox="1"/>
          <p:nvPr>
            <p:ph idx="1" type="body"/>
          </p:nvPr>
        </p:nvSpPr>
        <p:spPr>
          <a:xfrm>
            <a:off x="384150" y="1246250"/>
            <a:ext cx="3589800" cy="3340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0000FF"/>
                </a:solidFill>
              </a:rPr>
              <a:t>To engage in Professional Learning </a:t>
            </a:r>
            <a:r>
              <a:rPr b="1" lang="en">
                <a:solidFill>
                  <a:srgbClr val="0000FF"/>
                </a:solidFill>
              </a:rPr>
              <a:t>with</a:t>
            </a:r>
            <a:r>
              <a:rPr lang="en">
                <a:solidFill>
                  <a:srgbClr val="0000FF"/>
                </a:solidFill>
              </a:rPr>
              <a:t> and </a:t>
            </a:r>
            <a:r>
              <a:rPr b="1" lang="en">
                <a:solidFill>
                  <a:srgbClr val="0000FF"/>
                </a:solidFill>
              </a:rPr>
              <a:t>from</a:t>
            </a:r>
            <a:r>
              <a:rPr lang="en">
                <a:solidFill>
                  <a:srgbClr val="0000FF"/>
                </a:solidFill>
              </a:rPr>
              <a:t> each other in order to explore best practice, design powerful learning, and empower our Early Years Students to become highly capable learners.</a:t>
            </a:r>
            <a:endParaRPr>
              <a:solidFill>
                <a:srgbClr val="0000FF"/>
              </a:solidFill>
            </a:endParaRPr>
          </a:p>
        </p:txBody>
      </p:sp>
      <p:pic>
        <p:nvPicPr>
          <p:cNvPr id="536" name="Google Shape;536;p68"/>
          <p:cNvPicPr preferRelativeResize="0"/>
          <p:nvPr/>
        </p:nvPicPr>
        <p:blipFill>
          <a:blip r:embed="rId3">
            <a:alphaModFix/>
          </a:blip>
          <a:stretch>
            <a:fillRect/>
          </a:stretch>
        </p:blipFill>
        <p:spPr>
          <a:xfrm>
            <a:off x="5843150" y="292850"/>
            <a:ext cx="2989151" cy="2241850"/>
          </a:xfrm>
          <a:prstGeom prst="rect">
            <a:avLst/>
          </a:prstGeom>
          <a:noFill/>
          <a:ln>
            <a:noFill/>
          </a:ln>
        </p:spPr>
      </p:pic>
      <p:pic>
        <p:nvPicPr>
          <p:cNvPr id="537" name="Google Shape;537;p68"/>
          <p:cNvPicPr preferRelativeResize="0"/>
          <p:nvPr/>
        </p:nvPicPr>
        <p:blipFill>
          <a:blip r:embed="rId4">
            <a:alphaModFix/>
          </a:blip>
          <a:stretch>
            <a:fillRect/>
          </a:stretch>
        </p:blipFill>
        <p:spPr>
          <a:xfrm>
            <a:off x="4126350" y="2687100"/>
            <a:ext cx="3072000" cy="2304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925" name="Shape 925"/>
        <p:cNvGrpSpPr/>
        <p:nvPr/>
      </p:nvGrpSpPr>
      <p:grpSpPr>
        <a:xfrm>
          <a:off x="0" y="0"/>
          <a:ext cx="0" cy="0"/>
          <a:chOff x="0" y="0"/>
          <a:chExt cx="0" cy="0"/>
        </a:xfrm>
      </p:grpSpPr>
      <p:sp>
        <p:nvSpPr>
          <p:cNvPr id="926" name="Google Shape;926;p12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as researcher</a:t>
            </a:r>
            <a:endParaRPr/>
          </a:p>
        </p:txBody>
      </p:sp>
      <p:sp>
        <p:nvSpPr>
          <p:cNvPr id="927" name="Google Shape;927;p122"/>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000000"/>
                </a:solidFill>
              </a:rPr>
              <a:t>Many possible roles but at beginning of the year: Teacher as researcher (Reggio)</a:t>
            </a:r>
            <a:endParaRPr sz="1400">
              <a:solidFill>
                <a:srgbClr val="000000"/>
              </a:solidFill>
            </a:endParaRPr>
          </a:p>
          <a:p>
            <a:pPr indent="0" lvl="0" marL="0" rtl="0" algn="l">
              <a:spcBef>
                <a:spcPts val="1600"/>
              </a:spcBef>
              <a:spcAft>
                <a:spcPts val="0"/>
              </a:spcAft>
              <a:buNone/>
            </a:pPr>
            <a:r>
              <a:rPr lang="en" sz="1400">
                <a:solidFill>
                  <a:srgbClr val="000000"/>
                </a:solidFill>
              </a:rPr>
              <a:t>Your goal- to find out as much about your children as you can</a:t>
            </a:r>
            <a:endParaRPr sz="1400">
              <a:solidFill>
                <a:srgbClr val="000000"/>
              </a:solidFill>
            </a:endParaRPr>
          </a:p>
          <a:p>
            <a:pPr indent="0" lvl="0" marL="0" rtl="0" algn="l">
              <a:spcBef>
                <a:spcPts val="1600"/>
              </a:spcBef>
              <a:spcAft>
                <a:spcPts val="0"/>
              </a:spcAft>
              <a:buNone/>
            </a:pPr>
            <a:r>
              <a:rPr lang="en" sz="1400">
                <a:solidFill>
                  <a:srgbClr val="000000"/>
                </a:solidFill>
              </a:rPr>
              <a:t>Discovery provides an opportunity to find out things you don’t necessarily find out at other times: social skills, oral language, likes and dislikes, personality, family, prior experiences, personal attributes, strengths</a:t>
            </a:r>
            <a:endParaRPr sz="1400">
              <a:solidFill>
                <a:srgbClr val="000000"/>
              </a:solidFill>
            </a:endParaRPr>
          </a:p>
          <a:p>
            <a:pPr indent="0" lvl="0" marL="0" rtl="0" algn="l">
              <a:spcBef>
                <a:spcPts val="1600"/>
              </a:spcBef>
              <a:spcAft>
                <a:spcPts val="0"/>
              </a:spcAft>
              <a:buNone/>
            </a:pPr>
            <a:r>
              <a:rPr lang="en" sz="1400">
                <a:solidFill>
                  <a:srgbClr val="000000"/>
                </a:solidFill>
              </a:rPr>
              <a:t>So we:</a:t>
            </a:r>
            <a:endParaRPr sz="1400">
              <a:solidFill>
                <a:srgbClr val="000000"/>
              </a:solidFill>
            </a:endParaRPr>
          </a:p>
          <a:p>
            <a:pPr indent="-317500" lvl="0" marL="914400" rtl="0" algn="l">
              <a:spcBef>
                <a:spcPts val="1600"/>
              </a:spcBef>
              <a:spcAft>
                <a:spcPts val="0"/>
              </a:spcAft>
              <a:buClr>
                <a:srgbClr val="000000"/>
              </a:buClr>
              <a:buSzPts val="1400"/>
              <a:buChar char="●"/>
            </a:pPr>
            <a:r>
              <a:rPr lang="en" sz="1400">
                <a:solidFill>
                  <a:srgbClr val="000000"/>
                </a:solidFill>
              </a:rPr>
              <a:t>Watch</a:t>
            </a:r>
            <a:endParaRPr sz="1400">
              <a:solidFill>
                <a:srgbClr val="000000"/>
              </a:solidFill>
            </a:endParaRPr>
          </a:p>
          <a:p>
            <a:pPr indent="-317500" lvl="0" marL="914400" rtl="0" algn="l">
              <a:spcBef>
                <a:spcPts val="0"/>
              </a:spcBef>
              <a:spcAft>
                <a:spcPts val="0"/>
              </a:spcAft>
              <a:buClr>
                <a:srgbClr val="000000"/>
              </a:buClr>
              <a:buSzPts val="1400"/>
              <a:buChar char="●"/>
            </a:pPr>
            <a:r>
              <a:rPr lang="en" sz="1400">
                <a:solidFill>
                  <a:srgbClr val="000000"/>
                </a:solidFill>
              </a:rPr>
              <a:t>Listen</a:t>
            </a:r>
            <a:endParaRPr sz="1400">
              <a:solidFill>
                <a:srgbClr val="000000"/>
              </a:solidFill>
            </a:endParaRPr>
          </a:p>
          <a:p>
            <a:pPr indent="-317500" lvl="0" marL="914400" rtl="0" algn="l">
              <a:spcBef>
                <a:spcPts val="0"/>
              </a:spcBef>
              <a:spcAft>
                <a:spcPts val="0"/>
              </a:spcAft>
              <a:buClr>
                <a:srgbClr val="000000"/>
              </a:buClr>
              <a:buSzPts val="1400"/>
              <a:buChar char="●"/>
            </a:pPr>
            <a:r>
              <a:rPr lang="en" sz="1400">
                <a:solidFill>
                  <a:srgbClr val="000000"/>
                </a:solidFill>
              </a:rPr>
              <a:t>Play with</a:t>
            </a:r>
            <a:endParaRPr sz="1400">
              <a:solidFill>
                <a:srgbClr val="000000"/>
              </a:solidFill>
            </a:endParaRPr>
          </a:p>
          <a:p>
            <a:pPr indent="-317500" lvl="0" marL="914400" rtl="0" algn="l">
              <a:spcBef>
                <a:spcPts val="0"/>
              </a:spcBef>
              <a:spcAft>
                <a:spcPts val="0"/>
              </a:spcAft>
              <a:buClr>
                <a:srgbClr val="000000"/>
              </a:buClr>
              <a:buSzPts val="1400"/>
              <a:buChar char="●"/>
            </a:pPr>
            <a:r>
              <a:rPr lang="en" sz="1400">
                <a:solidFill>
                  <a:srgbClr val="000000"/>
                </a:solidFill>
              </a:rPr>
              <a:t>Engage in conversation</a:t>
            </a:r>
            <a:endParaRPr sz="1400">
              <a:solidFill>
                <a:srgbClr val="0000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123"/>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Plenary</a:t>
            </a:r>
            <a:endParaRPr/>
          </a:p>
        </p:txBody>
      </p:sp>
      <p:sp>
        <p:nvSpPr>
          <p:cNvPr id="933" name="Google Shape;933;p123"/>
          <p:cNvSpPr txBox="1"/>
          <p:nvPr>
            <p:ph idx="1" type="subTitle"/>
          </p:nvPr>
        </p:nvSpPr>
        <p:spPr>
          <a:xfrm>
            <a:off x="265500" y="2996125"/>
            <a:ext cx="4045200" cy="96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Website. Password VietriDis2</a:t>
            </a:r>
            <a:endParaRPr/>
          </a:p>
        </p:txBody>
      </p:sp>
      <p:sp>
        <p:nvSpPr>
          <p:cNvPr id="934" name="Google Shape;934;p123"/>
          <p:cNvSpPr txBox="1"/>
          <p:nvPr>
            <p:ph idx="2" type="body"/>
          </p:nvPr>
        </p:nvSpPr>
        <p:spPr>
          <a:xfrm>
            <a:off x="4939500" y="480600"/>
            <a:ext cx="3837000" cy="42438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t>Bookmaking with Lisa Burman Day 1- Feb, Day 2- May</a:t>
            </a:r>
            <a:endParaRPr sz="2400"/>
          </a:p>
          <a:p>
            <a:pPr indent="0" lvl="0"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rPr lang="en" sz="2400"/>
              <a:t>New Teachers Day in term 1 and 2</a:t>
            </a:r>
            <a:endParaRPr sz="2400"/>
          </a:p>
          <a:p>
            <a:pPr indent="0" lvl="0"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rPr lang="en" sz="2400"/>
              <a:t>LSO day early Term 2</a:t>
            </a: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6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Contact us</a:t>
            </a:r>
            <a:endParaRPr/>
          </a:p>
        </p:txBody>
      </p:sp>
      <p:sp>
        <p:nvSpPr>
          <p:cNvPr id="543" name="Google Shape;543;p69"/>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NB Please inform us if you do not wish your photo to be displayed on social media</a:t>
            </a:r>
            <a:endParaRPr/>
          </a:p>
        </p:txBody>
      </p:sp>
      <p:sp>
        <p:nvSpPr>
          <p:cNvPr id="544" name="Google Shape;544;p69"/>
          <p:cNvSpPr txBox="1"/>
          <p:nvPr>
            <p:ph idx="2" type="body"/>
          </p:nvPr>
        </p:nvSpPr>
        <p:spPr>
          <a:xfrm>
            <a:off x="4773975" y="724200"/>
            <a:ext cx="42147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t>Deb Vietri</a:t>
            </a:r>
            <a:endParaRPr sz="1400"/>
          </a:p>
          <a:p>
            <a:pPr indent="0" lvl="0" marL="0" rtl="0" algn="l">
              <a:spcBef>
                <a:spcPts val="1600"/>
              </a:spcBef>
              <a:spcAft>
                <a:spcPts val="0"/>
              </a:spcAft>
              <a:buNone/>
            </a:pPr>
            <a:r>
              <a:rPr lang="en" sz="1400" u="sng">
                <a:solidFill>
                  <a:schemeClr val="hlink"/>
                </a:solidFill>
                <a:hlinkClick r:id="rId3"/>
              </a:rPr>
              <a:t>dvietri@bigpond.com</a:t>
            </a:r>
            <a:endParaRPr sz="1400"/>
          </a:p>
          <a:p>
            <a:pPr indent="0" lvl="0" marL="0" rtl="0" algn="l">
              <a:spcBef>
                <a:spcPts val="1600"/>
              </a:spcBef>
              <a:spcAft>
                <a:spcPts val="0"/>
              </a:spcAft>
              <a:buNone/>
            </a:pPr>
            <a:r>
              <a:rPr lang="en" sz="1400"/>
              <a:t>Vanessa Willis</a:t>
            </a:r>
            <a:endParaRPr sz="1400"/>
          </a:p>
          <a:p>
            <a:pPr indent="0" lvl="0" marL="0" rtl="0" algn="l">
              <a:spcBef>
                <a:spcPts val="1600"/>
              </a:spcBef>
              <a:spcAft>
                <a:spcPts val="0"/>
              </a:spcAft>
              <a:buNone/>
            </a:pPr>
            <a:r>
              <a:rPr lang="en" sz="1400" u="sng">
                <a:solidFill>
                  <a:schemeClr val="hlink"/>
                </a:solidFill>
                <a:hlinkClick r:id="rId4"/>
              </a:rPr>
              <a:t>vanessawillis06@gmail.com</a:t>
            </a:r>
            <a:endParaRPr sz="1400"/>
          </a:p>
          <a:p>
            <a:pPr indent="0" lvl="0" marL="0" rtl="0" algn="l">
              <a:spcBef>
                <a:spcPts val="1600"/>
              </a:spcBef>
              <a:spcAft>
                <a:spcPts val="0"/>
              </a:spcAft>
              <a:buNone/>
            </a:pPr>
            <a:r>
              <a:rPr lang="en" sz="1400"/>
              <a:t>Rita Krnac</a:t>
            </a:r>
            <a:endParaRPr sz="1400"/>
          </a:p>
          <a:p>
            <a:pPr indent="0" lvl="0" marL="0" rtl="0" algn="l">
              <a:spcBef>
                <a:spcPts val="1600"/>
              </a:spcBef>
              <a:spcAft>
                <a:spcPts val="0"/>
              </a:spcAft>
              <a:buNone/>
            </a:pPr>
            <a:r>
              <a:rPr lang="en" sz="1400">
                <a:solidFill>
                  <a:srgbClr val="FF0000"/>
                </a:solidFill>
              </a:rPr>
              <a:t>rkrnac@mmkeilordowns.catholic.edu.au</a:t>
            </a:r>
            <a:endParaRPr sz="1400">
              <a:solidFill>
                <a:srgbClr val="FF0000"/>
              </a:solidFill>
            </a:endParaRPr>
          </a:p>
          <a:p>
            <a:pPr indent="0" lvl="0" marL="0" rtl="0" algn="l">
              <a:spcBef>
                <a:spcPts val="1600"/>
              </a:spcBef>
              <a:spcAft>
                <a:spcPts val="0"/>
              </a:spcAft>
              <a:buNone/>
            </a:pPr>
            <a:r>
              <a:rPr lang="en" sz="1400"/>
              <a:t>Instagram </a:t>
            </a:r>
            <a:r>
              <a:rPr lang="en" sz="1400">
                <a:solidFill>
                  <a:schemeClr val="accent5"/>
                </a:solidFill>
              </a:rPr>
              <a:t>@discoverybasedinquiry</a:t>
            </a:r>
            <a:endParaRPr sz="1400">
              <a:solidFill>
                <a:schemeClr val="accent5"/>
              </a:solidFill>
            </a:endParaRPr>
          </a:p>
          <a:p>
            <a:pPr indent="0" lvl="0" marL="0" rtl="0" algn="l">
              <a:spcBef>
                <a:spcPts val="1600"/>
              </a:spcBef>
              <a:spcAft>
                <a:spcPts val="0"/>
              </a:spcAft>
              <a:buNone/>
            </a:pPr>
            <a:r>
              <a:rPr lang="en" sz="1400"/>
              <a:t>Twitter </a:t>
            </a:r>
            <a:endParaRPr sz="1400"/>
          </a:p>
          <a:p>
            <a:pPr indent="0" lvl="0" marL="0" rtl="0" algn="l">
              <a:spcBef>
                <a:spcPts val="1600"/>
              </a:spcBef>
              <a:spcAft>
                <a:spcPts val="0"/>
              </a:spcAft>
              <a:buNone/>
            </a:pPr>
            <a:r>
              <a:rPr lang="en" sz="1400">
                <a:solidFill>
                  <a:schemeClr val="accent5"/>
                </a:solidFill>
              </a:rPr>
              <a:t>@discoverinquire</a:t>
            </a:r>
            <a:endParaRPr sz="1400">
              <a:solidFill>
                <a:schemeClr val="accent5"/>
              </a:solidFill>
            </a:endParaRPr>
          </a:p>
          <a:p>
            <a:pPr indent="0" lvl="0" marL="0" rtl="0" algn="l">
              <a:spcBef>
                <a:spcPts val="1600"/>
              </a:spcBef>
              <a:spcAft>
                <a:spcPts val="1600"/>
              </a:spcAft>
              <a:buNone/>
            </a:pPr>
            <a:r>
              <a:rPr lang="en" sz="1400">
                <a:solidFill>
                  <a:schemeClr val="accent5"/>
                </a:solidFill>
              </a:rPr>
              <a:t>@debvietri</a:t>
            </a:r>
            <a:endParaRPr sz="1400">
              <a:solidFill>
                <a:schemeClr val="accent5"/>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70"/>
          <p:cNvSpPr txBox="1"/>
          <p:nvPr>
            <p:ph type="title"/>
          </p:nvPr>
        </p:nvSpPr>
        <p:spPr>
          <a:xfrm>
            <a:off x="5191200" y="512475"/>
            <a:ext cx="3333600" cy="96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Website</a:t>
            </a:r>
            <a:endParaRPr/>
          </a:p>
        </p:txBody>
      </p:sp>
      <p:sp>
        <p:nvSpPr>
          <p:cNvPr id="550" name="Google Shape;550;p70"/>
          <p:cNvSpPr txBox="1"/>
          <p:nvPr>
            <p:ph idx="2" type="body"/>
          </p:nvPr>
        </p:nvSpPr>
        <p:spPr>
          <a:xfrm>
            <a:off x="4939500" y="1769025"/>
            <a:ext cx="3837000" cy="29553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t>Resources available on our website</a:t>
            </a:r>
            <a:endParaRPr sz="2400"/>
          </a:p>
          <a:p>
            <a:pPr indent="0" lvl="0"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rPr lang="en" sz="2400"/>
              <a:t>Password: VietriDis2</a:t>
            </a:r>
            <a:endParaRPr sz="2400"/>
          </a:p>
          <a:p>
            <a:pPr indent="0" lvl="0"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rPr lang="en" sz="2400" u="sng">
                <a:solidFill>
                  <a:schemeClr val="hlink"/>
                </a:solidFill>
                <a:hlinkClick r:id="rId3"/>
              </a:rPr>
              <a:t>www.deborahvietri.com</a:t>
            </a:r>
            <a:endParaRPr sz="2400"/>
          </a:p>
          <a:p>
            <a:pPr indent="0" lvl="0" marL="0" rtl="0" algn="l">
              <a:lnSpc>
                <a:spcPct val="100000"/>
              </a:lnSpc>
              <a:spcBef>
                <a:spcPts val="0"/>
              </a:spcBef>
              <a:spcAft>
                <a:spcPts val="0"/>
              </a:spcAft>
              <a:buNone/>
            </a:pPr>
            <a:r>
              <a:t/>
            </a:r>
            <a:endParaRPr sz="2400"/>
          </a:p>
        </p:txBody>
      </p:sp>
      <p:pic>
        <p:nvPicPr>
          <p:cNvPr id="551" name="Google Shape;551;p70"/>
          <p:cNvPicPr preferRelativeResize="0"/>
          <p:nvPr/>
        </p:nvPicPr>
        <p:blipFill>
          <a:blip r:embed="rId4">
            <a:alphaModFix/>
          </a:blip>
          <a:stretch>
            <a:fillRect/>
          </a:stretch>
        </p:blipFill>
        <p:spPr>
          <a:xfrm>
            <a:off x="152400" y="152400"/>
            <a:ext cx="4252925" cy="4838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71"/>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Session 1:</a:t>
            </a:r>
            <a:endParaRPr/>
          </a:p>
          <a:p>
            <a:pPr indent="0" lvl="0" marL="0" rtl="0" algn="l">
              <a:spcBef>
                <a:spcPts val="0"/>
              </a:spcBef>
              <a:spcAft>
                <a:spcPts val="0"/>
              </a:spcAft>
              <a:buNone/>
            </a:pPr>
            <a:r>
              <a:rPr lang="en"/>
              <a:t>Introduction to Discovery-based inquiry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ack">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ustin">
  <a:themeElements>
    <a:clrScheme name="Austin">
      <a:dk1>
        <a:srgbClr val="000000"/>
      </a:dk1>
      <a:lt1>
        <a:srgbClr val="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