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Bad Script"/>
      <p:regular r:id="rId26"/>
    </p:embeddedFont>
    <p:embeddedFont>
      <p:font typeface="Century Gothic"/>
      <p:regular r:id="rId27"/>
      <p:bold r:id="rId28"/>
      <p:italic r:id="rId29"/>
      <p:boldItalic r:id="rId30"/>
    </p:embeddedFont>
    <p:embeddedFont>
      <p:font typeface="Special Elite"/>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AC7D418-2996-4C1E-BFB3-917063550AE8}">
  <a:tblStyle styleId="{7AC7D418-2996-4C1E-BFB3-917063550AE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BadScript-regular.fntdata"/><Relationship Id="rId25" Type="http://schemas.openxmlformats.org/officeDocument/2006/relationships/slide" Target="slides/slide19.xml"/><Relationship Id="rId28" Type="http://schemas.openxmlformats.org/officeDocument/2006/relationships/font" Target="fonts/CenturyGothic-bold.fntdata"/><Relationship Id="rId27" Type="http://schemas.openxmlformats.org/officeDocument/2006/relationships/font" Target="fonts/CenturyGothic-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enturyGothic-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SpecialElite-regular.fntdata"/><Relationship Id="rId30" Type="http://schemas.openxmlformats.org/officeDocument/2006/relationships/font" Target="fonts/CenturyGothic-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8f83ff94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8f83ff94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9154678f8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9154678f8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8f83ff946c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f83ff946c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91bec815a6_0_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91bec815a6_0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8f83ff946c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8f83ff946c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9154678f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9154678f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8f83ff946c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f83ff946c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9154678f8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9154678f8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9154678f8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9154678f8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91cd9b6df5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91cd9b6df5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91cd9b6df5_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91cd9b6df5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8f83ff946c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8f83ff946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8f83ff946c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8f83ff946c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9154678f8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9154678f8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8f83ff946c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f83ff946c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91bec815a6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91bec815a6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8f83ff946c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f83ff946c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154678f8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154678f8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91cd9b6df5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91cd9b6df5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13"/>
          <p:cNvSpPr txBox="1"/>
          <p:nvPr>
            <p:ph type="title"/>
          </p:nvPr>
        </p:nvSpPr>
        <p:spPr>
          <a:xfrm>
            <a:off x="1043490" y="770748"/>
            <a:ext cx="7024800" cy="8574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4000"/>
              <a:buFont typeface="Century Gothic"/>
              <a:buNone/>
              <a:defRPr b="0" i="0" sz="4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2800"/>
              <a:buNone/>
              <a:defRPr b="0" i="0" sz="1800" u="none" cap="none" strike="noStrike">
                <a:solidFill>
                  <a:schemeClr val="dk2"/>
                </a:solidFill>
              </a:defRPr>
            </a:lvl2pPr>
            <a:lvl3pPr lvl="2" marR="0" rtl="0" algn="l">
              <a:spcBef>
                <a:spcPts val="0"/>
              </a:spcBef>
              <a:spcAft>
                <a:spcPts val="0"/>
              </a:spcAft>
              <a:buSzPts val="2800"/>
              <a:buNone/>
              <a:defRPr b="0" i="0" sz="1800" u="none" cap="none" strike="noStrike">
                <a:solidFill>
                  <a:schemeClr val="dk2"/>
                </a:solidFill>
              </a:defRPr>
            </a:lvl3pPr>
            <a:lvl4pPr lvl="3" marR="0" rtl="0" algn="l">
              <a:spcBef>
                <a:spcPts val="0"/>
              </a:spcBef>
              <a:spcAft>
                <a:spcPts val="0"/>
              </a:spcAft>
              <a:buSzPts val="2800"/>
              <a:buNone/>
              <a:defRPr b="0" i="0" sz="1800" u="none" cap="none" strike="noStrike">
                <a:solidFill>
                  <a:schemeClr val="dk2"/>
                </a:solidFill>
              </a:defRPr>
            </a:lvl4pPr>
            <a:lvl5pPr lvl="4" marR="0" rtl="0" algn="l">
              <a:spcBef>
                <a:spcPts val="0"/>
              </a:spcBef>
              <a:spcAft>
                <a:spcPts val="0"/>
              </a:spcAft>
              <a:buSzPts val="2800"/>
              <a:buNone/>
              <a:defRPr b="0" i="0" sz="1800" u="none" cap="none" strike="noStrike">
                <a:solidFill>
                  <a:schemeClr val="dk2"/>
                </a:solidFill>
              </a:defRPr>
            </a:lvl5pPr>
            <a:lvl6pPr lvl="5" marR="0" rtl="0" algn="l">
              <a:spcBef>
                <a:spcPts val="0"/>
              </a:spcBef>
              <a:spcAft>
                <a:spcPts val="0"/>
              </a:spcAft>
              <a:buSzPts val="2800"/>
              <a:buNone/>
              <a:defRPr b="0" i="0" sz="1800" u="none" cap="none" strike="noStrike">
                <a:solidFill>
                  <a:schemeClr val="dk2"/>
                </a:solidFill>
              </a:defRPr>
            </a:lvl6pPr>
            <a:lvl7pPr lvl="6" marR="0" rtl="0" algn="l">
              <a:spcBef>
                <a:spcPts val="0"/>
              </a:spcBef>
              <a:spcAft>
                <a:spcPts val="0"/>
              </a:spcAft>
              <a:buSzPts val="2800"/>
              <a:buNone/>
              <a:defRPr b="0" i="0" sz="1800" u="none" cap="none" strike="noStrike">
                <a:solidFill>
                  <a:schemeClr val="dk2"/>
                </a:solidFill>
              </a:defRPr>
            </a:lvl7pPr>
            <a:lvl8pPr lvl="7" marR="0" rtl="0" algn="l">
              <a:spcBef>
                <a:spcPts val="0"/>
              </a:spcBef>
              <a:spcAft>
                <a:spcPts val="0"/>
              </a:spcAft>
              <a:buSzPts val="2800"/>
              <a:buNone/>
              <a:defRPr b="0" i="0" sz="1800" u="none" cap="none" strike="noStrike">
                <a:solidFill>
                  <a:schemeClr val="dk2"/>
                </a:solidFill>
              </a:defRPr>
            </a:lvl8pPr>
            <a:lvl9pPr lvl="8" marR="0" rtl="0" algn="l">
              <a:spcBef>
                <a:spcPts val="0"/>
              </a:spcBef>
              <a:spcAft>
                <a:spcPts val="0"/>
              </a:spcAft>
              <a:buSzPts val="2800"/>
              <a:buNone/>
              <a:defRPr b="0" i="0" sz="1800" u="none" cap="none" strike="noStrike">
                <a:solidFill>
                  <a:schemeClr val="dk2"/>
                </a:solidFill>
              </a:defRPr>
            </a:lvl9pPr>
          </a:lstStyle>
          <a:p/>
        </p:txBody>
      </p:sp>
      <p:sp>
        <p:nvSpPr>
          <p:cNvPr id="52" name="Google Shape;52;p13"/>
          <p:cNvSpPr txBox="1"/>
          <p:nvPr>
            <p:ph idx="1" type="body"/>
          </p:nvPr>
        </p:nvSpPr>
        <p:spPr>
          <a:xfrm>
            <a:off x="1412111" y="1737007"/>
            <a:ext cx="3057000" cy="4800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accent1"/>
              </a:buClr>
              <a:buSzPts val="1824"/>
              <a:buFont typeface="Noto Sans Symbols"/>
              <a:buNone/>
              <a:defRPr b="1" i="0" sz="2400" u="none" cap="none" strike="noStrike">
                <a:solidFill>
                  <a:schemeClr val="accent1"/>
                </a:solidFill>
                <a:latin typeface="Century Gothic"/>
                <a:ea typeface="Century Gothic"/>
                <a:cs typeface="Century Gothic"/>
                <a:sym typeface="Century Gothic"/>
              </a:defRPr>
            </a:lvl1pPr>
            <a:lvl2pPr indent="-228600" lvl="1" marL="914400" marR="0" rtl="0" algn="l">
              <a:spcBef>
                <a:spcPts val="1600"/>
              </a:spcBef>
              <a:spcAft>
                <a:spcPts val="0"/>
              </a:spcAft>
              <a:buClr>
                <a:schemeClr val="accent1"/>
              </a:buClr>
              <a:buSzPts val="1520"/>
              <a:buFont typeface="Noto Sans Symbols"/>
              <a:buNone/>
              <a:defRPr b="1" i="0" sz="2000" u="none" cap="none" strike="noStrike">
                <a:solidFill>
                  <a:schemeClr val="dk2"/>
                </a:solidFill>
                <a:latin typeface="Century Gothic"/>
                <a:ea typeface="Century Gothic"/>
                <a:cs typeface="Century Gothic"/>
                <a:sym typeface="Century Gothic"/>
              </a:defRPr>
            </a:lvl2pPr>
            <a:lvl3pPr indent="-228600" lvl="2" marL="1371600" marR="0" rtl="0" algn="l">
              <a:spcBef>
                <a:spcPts val="1600"/>
              </a:spcBef>
              <a:spcAft>
                <a:spcPts val="0"/>
              </a:spcAft>
              <a:buClr>
                <a:schemeClr val="accent1"/>
              </a:buClr>
              <a:buSzPts val="1368"/>
              <a:buFont typeface="Noto Sans Symbols"/>
              <a:buNone/>
              <a:defRPr b="1" i="0" sz="1800" u="none" cap="none" strike="noStrike">
                <a:solidFill>
                  <a:schemeClr val="dk2"/>
                </a:solidFill>
                <a:latin typeface="Century Gothic"/>
                <a:ea typeface="Century Gothic"/>
                <a:cs typeface="Century Gothic"/>
                <a:sym typeface="Century Gothic"/>
              </a:defRPr>
            </a:lvl3pPr>
            <a:lvl4pPr indent="-228600" lvl="3" marL="1828800" marR="0" rtl="0" algn="l">
              <a:spcBef>
                <a:spcPts val="1600"/>
              </a:spcBef>
              <a:spcAft>
                <a:spcPts val="0"/>
              </a:spcAft>
              <a:buClr>
                <a:schemeClr val="accent1"/>
              </a:buClr>
              <a:buSzPts val="1216"/>
              <a:buFont typeface="Noto Sans Symbols"/>
              <a:buNone/>
              <a:defRPr b="1" i="0" sz="1600" u="none" cap="none" strike="noStrike">
                <a:solidFill>
                  <a:schemeClr val="dk2"/>
                </a:solidFill>
                <a:latin typeface="Century Gothic"/>
                <a:ea typeface="Century Gothic"/>
                <a:cs typeface="Century Gothic"/>
                <a:sym typeface="Century Gothic"/>
              </a:defRPr>
            </a:lvl4pPr>
            <a:lvl5pPr indent="-228600" lvl="4" marL="2286000" marR="0" rtl="0" algn="l">
              <a:spcBef>
                <a:spcPts val="1600"/>
              </a:spcBef>
              <a:spcAft>
                <a:spcPts val="0"/>
              </a:spcAft>
              <a:buClr>
                <a:schemeClr val="accent1"/>
              </a:buClr>
              <a:buSzPts val="1216"/>
              <a:buFont typeface="Noto Sans Symbols"/>
              <a:buNone/>
              <a:defRPr b="1" i="0" sz="1600" u="none" cap="none" strike="noStrike">
                <a:solidFill>
                  <a:schemeClr val="dk2"/>
                </a:solidFill>
                <a:latin typeface="Century Gothic"/>
                <a:ea typeface="Century Gothic"/>
                <a:cs typeface="Century Gothic"/>
                <a:sym typeface="Century Gothic"/>
              </a:defRPr>
            </a:lvl5pPr>
            <a:lvl6pPr indent="-228600" lvl="5" marL="2743200" marR="0" rtl="0" algn="l">
              <a:spcBef>
                <a:spcPts val="1600"/>
              </a:spcBef>
              <a:spcAft>
                <a:spcPts val="0"/>
              </a:spcAft>
              <a:buClr>
                <a:schemeClr val="accent1"/>
              </a:buClr>
              <a:buSzPts val="1216"/>
              <a:buFont typeface="Noto Sans Symbols"/>
              <a:buNone/>
              <a:defRPr b="1" i="0" sz="1600" u="none" cap="none" strike="noStrike">
                <a:solidFill>
                  <a:schemeClr val="dk2"/>
                </a:solidFill>
                <a:latin typeface="Century Gothic"/>
                <a:ea typeface="Century Gothic"/>
                <a:cs typeface="Century Gothic"/>
                <a:sym typeface="Century Gothic"/>
              </a:defRPr>
            </a:lvl6pPr>
            <a:lvl7pPr indent="-228600" lvl="6" marL="3200400" marR="0" rtl="0" algn="l">
              <a:spcBef>
                <a:spcPts val="1600"/>
              </a:spcBef>
              <a:spcAft>
                <a:spcPts val="0"/>
              </a:spcAft>
              <a:buClr>
                <a:schemeClr val="accent1"/>
              </a:buClr>
              <a:buSzPts val="1216"/>
              <a:buFont typeface="Noto Sans Symbols"/>
              <a:buNone/>
              <a:defRPr b="1" i="0" sz="1600" u="none" cap="none" strike="noStrike">
                <a:solidFill>
                  <a:schemeClr val="dk2"/>
                </a:solidFill>
                <a:latin typeface="Century Gothic"/>
                <a:ea typeface="Century Gothic"/>
                <a:cs typeface="Century Gothic"/>
                <a:sym typeface="Century Gothic"/>
              </a:defRPr>
            </a:lvl7pPr>
            <a:lvl8pPr indent="-228600" lvl="7" marL="3657600" marR="0" rtl="0" algn="l">
              <a:spcBef>
                <a:spcPts val="1600"/>
              </a:spcBef>
              <a:spcAft>
                <a:spcPts val="0"/>
              </a:spcAft>
              <a:buClr>
                <a:schemeClr val="accent1"/>
              </a:buClr>
              <a:buSzPts val="1216"/>
              <a:buFont typeface="Noto Sans Symbols"/>
              <a:buNone/>
              <a:defRPr b="1" i="0" sz="1600" u="none" cap="none" strike="noStrike">
                <a:solidFill>
                  <a:schemeClr val="dk2"/>
                </a:solidFill>
                <a:latin typeface="Century Gothic"/>
                <a:ea typeface="Century Gothic"/>
                <a:cs typeface="Century Gothic"/>
                <a:sym typeface="Century Gothic"/>
              </a:defRPr>
            </a:lvl8pPr>
            <a:lvl9pPr indent="-228600" lvl="8" marL="4114800" marR="0" rtl="0" algn="l">
              <a:spcBef>
                <a:spcPts val="1600"/>
              </a:spcBef>
              <a:spcAft>
                <a:spcPts val="1600"/>
              </a:spcAft>
              <a:buClr>
                <a:schemeClr val="accent1"/>
              </a:buClr>
              <a:buSzPts val="1216"/>
              <a:buFont typeface="Noto Sans Symbols"/>
              <a:buNone/>
              <a:defRPr b="1" i="0" sz="1600" u="none" cap="none" strike="noStrike">
                <a:solidFill>
                  <a:schemeClr val="dk2"/>
                </a:solidFill>
                <a:latin typeface="Century Gothic"/>
                <a:ea typeface="Century Gothic"/>
                <a:cs typeface="Century Gothic"/>
                <a:sym typeface="Century Gothic"/>
              </a:defRPr>
            </a:lvl9pPr>
          </a:lstStyle>
          <a:p/>
        </p:txBody>
      </p:sp>
      <p:sp>
        <p:nvSpPr>
          <p:cNvPr id="53" name="Google Shape;53;p13"/>
          <p:cNvSpPr txBox="1"/>
          <p:nvPr>
            <p:ph idx="2" type="body"/>
          </p:nvPr>
        </p:nvSpPr>
        <p:spPr>
          <a:xfrm>
            <a:off x="1041721" y="2231020"/>
            <a:ext cx="3420000" cy="2127000"/>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325119" lvl="1" marL="914400" marR="0" rtl="0" algn="l">
              <a:spcBef>
                <a:spcPts val="1600"/>
              </a:spcBef>
              <a:spcAft>
                <a:spcPts val="0"/>
              </a:spcAft>
              <a:buClr>
                <a:schemeClr val="accent1"/>
              </a:buClr>
              <a:buSzPts val="1520"/>
              <a:buFont typeface="Noto Sans Symbols"/>
              <a:buChar char="○"/>
              <a:defRPr b="0" i="0" sz="2000" u="none" cap="none" strike="noStrike">
                <a:solidFill>
                  <a:schemeClr val="dk2"/>
                </a:solidFill>
                <a:latin typeface="Century Gothic"/>
                <a:ea typeface="Century Gothic"/>
                <a:cs typeface="Century Gothic"/>
                <a:sym typeface="Century Gothic"/>
              </a:defRPr>
            </a:lvl2pPr>
            <a:lvl3pPr indent="-315467" lvl="2" marL="1371600" marR="0" rtl="0" algn="l">
              <a:spcBef>
                <a:spcPts val="1600"/>
              </a:spcBef>
              <a:spcAft>
                <a:spcPts val="0"/>
              </a:spcAft>
              <a:buClr>
                <a:schemeClr val="accent1"/>
              </a:buClr>
              <a:buSzPts val="1368"/>
              <a:buFont typeface="Noto Sans Symbols"/>
              <a:buChar char="○"/>
              <a:defRPr b="0" i="0" sz="1800" u="none" cap="none" strike="noStrike">
                <a:solidFill>
                  <a:schemeClr val="dk2"/>
                </a:solidFill>
                <a:latin typeface="Century Gothic"/>
                <a:ea typeface="Century Gothic"/>
                <a:cs typeface="Century Gothic"/>
                <a:sym typeface="Century Gothic"/>
              </a:defRPr>
            </a:lvl3pPr>
            <a:lvl4pPr indent="-305816" lvl="3" marL="1828800" marR="0" rtl="0" algn="l">
              <a:spcBef>
                <a:spcPts val="160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4pPr>
            <a:lvl5pPr indent="-305816" lvl="4" marL="2286000" marR="0" rtl="0" algn="l">
              <a:spcBef>
                <a:spcPts val="160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305816" lvl="5" marL="2743200" marR="0" rtl="0" algn="l">
              <a:spcBef>
                <a:spcPts val="160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6pPr>
            <a:lvl7pPr indent="-305816" lvl="6" marL="3200400" marR="0" rtl="0" algn="l">
              <a:spcBef>
                <a:spcPts val="160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7pPr>
            <a:lvl8pPr indent="-305815" lvl="7" marL="3657600" marR="0" rtl="0" algn="l">
              <a:spcBef>
                <a:spcPts val="160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8pPr>
            <a:lvl9pPr indent="-305815" lvl="8" marL="4114800" marR="0" rtl="0" algn="l">
              <a:spcBef>
                <a:spcPts val="1600"/>
              </a:spcBef>
              <a:spcAft>
                <a:spcPts val="160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9pPr>
          </a:lstStyle>
          <a:p/>
        </p:txBody>
      </p:sp>
      <p:sp>
        <p:nvSpPr>
          <p:cNvPr id="54" name="Google Shape;54;p13"/>
          <p:cNvSpPr txBox="1"/>
          <p:nvPr>
            <p:ph idx="3" type="body"/>
          </p:nvPr>
        </p:nvSpPr>
        <p:spPr>
          <a:xfrm>
            <a:off x="5011837" y="1737007"/>
            <a:ext cx="3055800" cy="4800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accent1"/>
              </a:buClr>
              <a:buSzPts val="1824"/>
              <a:buFont typeface="Noto Sans Symbols"/>
              <a:buNone/>
              <a:defRPr b="1" i="0" sz="2400" u="none" cap="none" strike="noStrike">
                <a:solidFill>
                  <a:schemeClr val="accent1"/>
                </a:solidFill>
                <a:latin typeface="Century Gothic"/>
                <a:ea typeface="Century Gothic"/>
                <a:cs typeface="Century Gothic"/>
                <a:sym typeface="Century Gothic"/>
              </a:defRPr>
            </a:lvl1pPr>
            <a:lvl2pPr indent="-228600" lvl="1" marL="914400" marR="0" rtl="0" algn="l">
              <a:spcBef>
                <a:spcPts val="1600"/>
              </a:spcBef>
              <a:spcAft>
                <a:spcPts val="0"/>
              </a:spcAft>
              <a:buClr>
                <a:schemeClr val="accent1"/>
              </a:buClr>
              <a:buSzPts val="1520"/>
              <a:buFont typeface="Noto Sans Symbols"/>
              <a:buNone/>
              <a:defRPr b="1" i="0" sz="2000" u="none" cap="none" strike="noStrike">
                <a:solidFill>
                  <a:schemeClr val="dk2"/>
                </a:solidFill>
                <a:latin typeface="Century Gothic"/>
                <a:ea typeface="Century Gothic"/>
                <a:cs typeface="Century Gothic"/>
                <a:sym typeface="Century Gothic"/>
              </a:defRPr>
            </a:lvl2pPr>
            <a:lvl3pPr indent="-228600" lvl="2" marL="1371600" marR="0" rtl="0" algn="l">
              <a:spcBef>
                <a:spcPts val="1600"/>
              </a:spcBef>
              <a:spcAft>
                <a:spcPts val="0"/>
              </a:spcAft>
              <a:buClr>
                <a:schemeClr val="accent1"/>
              </a:buClr>
              <a:buSzPts val="1368"/>
              <a:buFont typeface="Noto Sans Symbols"/>
              <a:buNone/>
              <a:defRPr b="1" i="0" sz="1800" u="none" cap="none" strike="noStrike">
                <a:solidFill>
                  <a:schemeClr val="dk2"/>
                </a:solidFill>
                <a:latin typeface="Century Gothic"/>
                <a:ea typeface="Century Gothic"/>
                <a:cs typeface="Century Gothic"/>
                <a:sym typeface="Century Gothic"/>
              </a:defRPr>
            </a:lvl3pPr>
            <a:lvl4pPr indent="-228600" lvl="3" marL="1828800" marR="0" rtl="0" algn="l">
              <a:spcBef>
                <a:spcPts val="1600"/>
              </a:spcBef>
              <a:spcAft>
                <a:spcPts val="0"/>
              </a:spcAft>
              <a:buClr>
                <a:schemeClr val="accent1"/>
              </a:buClr>
              <a:buSzPts val="1216"/>
              <a:buFont typeface="Noto Sans Symbols"/>
              <a:buNone/>
              <a:defRPr b="1" i="0" sz="1600" u="none" cap="none" strike="noStrike">
                <a:solidFill>
                  <a:schemeClr val="dk2"/>
                </a:solidFill>
                <a:latin typeface="Century Gothic"/>
                <a:ea typeface="Century Gothic"/>
                <a:cs typeface="Century Gothic"/>
                <a:sym typeface="Century Gothic"/>
              </a:defRPr>
            </a:lvl4pPr>
            <a:lvl5pPr indent="-228600" lvl="4" marL="2286000" marR="0" rtl="0" algn="l">
              <a:spcBef>
                <a:spcPts val="1600"/>
              </a:spcBef>
              <a:spcAft>
                <a:spcPts val="0"/>
              </a:spcAft>
              <a:buClr>
                <a:schemeClr val="accent1"/>
              </a:buClr>
              <a:buSzPts val="1216"/>
              <a:buFont typeface="Noto Sans Symbols"/>
              <a:buNone/>
              <a:defRPr b="1" i="0" sz="1600" u="none" cap="none" strike="noStrike">
                <a:solidFill>
                  <a:schemeClr val="dk2"/>
                </a:solidFill>
                <a:latin typeface="Century Gothic"/>
                <a:ea typeface="Century Gothic"/>
                <a:cs typeface="Century Gothic"/>
                <a:sym typeface="Century Gothic"/>
              </a:defRPr>
            </a:lvl5pPr>
            <a:lvl6pPr indent="-228600" lvl="5" marL="2743200" marR="0" rtl="0" algn="l">
              <a:spcBef>
                <a:spcPts val="1600"/>
              </a:spcBef>
              <a:spcAft>
                <a:spcPts val="0"/>
              </a:spcAft>
              <a:buClr>
                <a:schemeClr val="accent1"/>
              </a:buClr>
              <a:buSzPts val="1216"/>
              <a:buFont typeface="Noto Sans Symbols"/>
              <a:buNone/>
              <a:defRPr b="1" i="0" sz="1600" u="none" cap="none" strike="noStrike">
                <a:solidFill>
                  <a:schemeClr val="dk2"/>
                </a:solidFill>
                <a:latin typeface="Century Gothic"/>
                <a:ea typeface="Century Gothic"/>
                <a:cs typeface="Century Gothic"/>
                <a:sym typeface="Century Gothic"/>
              </a:defRPr>
            </a:lvl6pPr>
            <a:lvl7pPr indent="-228600" lvl="6" marL="3200400" marR="0" rtl="0" algn="l">
              <a:spcBef>
                <a:spcPts val="1600"/>
              </a:spcBef>
              <a:spcAft>
                <a:spcPts val="0"/>
              </a:spcAft>
              <a:buClr>
                <a:schemeClr val="accent1"/>
              </a:buClr>
              <a:buSzPts val="1216"/>
              <a:buFont typeface="Noto Sans Symbols"/>
              <a:buNone/>
              <a:defRPr b="1" i="0" sz="1600" u="none" cap="none" strike="noStrike">
                <a:solidFill>
                  <a:schemeClr val="dk2"/>
                </a:solidFill>
                <a:latin typeface="Century Gothic"/>
                <a:ea typeface="Century Gothic"/>
                <a:cs typeface="Century Gothic"/>
                <a:sym typeface="Century Gothic"/>
              </a:defRPr>
            </a:lvl7pPr>
            <a:lvl8pPr indent="-228600" lvl="7" marL="3657600" marR="0" rtl="0" algn="l">
              <a:spcBef>
                <a:spcPts val="1600"/>
              </a:spcBef>
              <a:spcAft>
                <a:spcPts val="0"/>
              </a:spcAft>
              <a:buClr>
                <a:schemeClr val="accent1"/>
              </a:buClr>
              <a:buSzPts val="1216"/>
              <a:buFont typeface="Noto Sans Symbols"/>
              <a:buNone/>
              <a:defRPr b="1" i="0" sz="1600" u="none" cap="none" strike="noStrike">
                <a:solidFill>
                  <a:schemeClr val="dk2"/>
                </a:solidFill>
                <a:latin typeface="Century Gothic"/>
                <a:ea typeface="Century Gothic"/>
                <a:cs typeface="Century Gothic"/>
                <a:sym typeface="Century Gothic"/>
              </a:defRPr>
            </a:lvl8pPr>
            <a:lvl9pPr indent="-228600" lvl="8" marL="4114800" marR="0" rtl="0" algn="l">
              <a:spcBef>
                <a:spcPts val="1600"/>
              </a:spcBef>
              <a:spcAft>
                <a:spcPts val="1600"/>
              </a:spcAft>
              <a:buClr>
                <a:schemeClr val="accent1"/>
              </a:buClr>
              <a:buSzPts val="1216"/>
              <a:buFont typeface="Noto Sans Symbols"/>
              <a:buNone/>
              <a:defRPr b="1" i="0" sz="1600" u="none" cap="none" strike="noStrike">
                <a:solidFill>
                  <a:schemeClr val="dk2"/>
                </a:solidFill>
                <a:latin typeface="Century Gothic"/>
                <a:ea typeface="Century Gothic"/>
                <a:cs typeface="Century Gothic"/>
                <a:sym typeface="Century Gothic"/>
              </a:defRPr>
            </a:lvl9pPr>
          </a:lstStyle>
          <a:p/>
        </p:txBody>
      </p:sp>
      <p:sp>
        <p:nvSpPr>
          <p:cNvPr id="55" name="Google Shape;55;p13"/>
          <p:cNvSpPr txBox="1"/>
          <p:nvPr>
            <p:ph idx="4" type="body"/>
          </p:nvPr>
        </p:nvSpPr>
        <p:spPr>
          <a:xfrm>
            <a:off x="4645152" y="2231020"/>
            <a:ext cx="3420000" cy="2127000"/>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325119" lvl="1" marL="914400" marR="0" rtl="0" algn="l">
              <a:spcBef>
                <a:spcPts val="1600"/>
              </a:spcBef>
              <a:spcAft>
                <a:spcPts val="0"/>
              </a:spcAft>
              <a:buClr>
                <a:schemeClr val="accent1"/>
              </a:buClr>
              <a:buSzPts val="1520"/>
              <a:buFont typeface="Noto Sans Symbols"/>
              <a:buChar char="○"/>
              <a:defRPr b="0" i="0" sz="2000" u="none" cap="none" strike="noStrike">
                <a:solidFill>
                  <a:schemeClr val="dk2"/>
                </a:solidFill>
                <a:latin typeface="Century Gothic"/>
                <a:ea typeface="Century Gothic"/>
                <a:cs typeface="Century Gothic"/>
                <a:sym typeface="Century Gothic"/>
              </a:defRPr>
            </a:lvl2pPr>
            <a:lvl3pPr indent="-315467" lvl="2" marL="1371600" marR="0" rtl="0" algn="l">
              <a:spcBef>
                <a:spcPts val="1600"/>
              </a:spcBef>
              <a:spcAft>
                <a:spcPts val="0"/>
              </a:spcAft>
              <a:buClr>
                <a:schemeClr val="accent1"/>
              </a:buClr>
              <a:buSzPts val="1368"/>
              <a:buFont typeface="Noto Sans Symbols"/>
              <a:buChar char="○"/>
              <a:defRPr b="0" i="0" sz="1800" u="none" cap="none" strike="noStrike">
                <a:solidFill>
                  <a:schemeClr val="dk2"/>
                </a:solidFill>
                <a:latin typeface="Century Gothic"/>
                <a:ea typeface="Century Gothic"/>
                <a:cs typeface="Century Gothic"/>
                <a:sym typeface="Century Gothic"/>
              </a:defRPr>
            </a:lvl3pPr>
            <a:lvl4pPr indent="-305816" lvl="3" marL="1828800" marR="0" rtl="0" algn="l">
              <a:spcBef>
                <a:spcPts val="160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4pPr>
            <a:lvl5pPr indent="-305816" lvl="4" marL="2286000" marR="0" rtl="0" algn="l">
              <a:spcBef>
                <a:spcPts val="160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305816" lvl="5" marL="2743200" marR="0" rtl="0" algn="l">
              <a:spcBef>
                <a:spcPts val="160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6pPr>
            <a:lvl7pPr indent="-305816" lvl="6" marL="3200400" marR="0" rtl="0" algn="l">
              <a:spcBef>
                <a:spcPts val="160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7pPr>
            <a:lvl8pPr indent="-305815" lvl="7" marL="3657600" marR="0" rtl="0" algn="l">
              <a:spcBef>
                <a:spcPts val="160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8pPr>
            <a:lvl9pPr indent="-305815" lvl="8" marL="4114800" marR="0" rtl="0" algn="l">
              <a:spcBef>
                <a:spcPts val="1600"/>
              </a:spcBef>
              <a:spcAft>
                <a:spcPts val="160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9pPr>
          </a:lstStyle>
          <a:p/>
        </p:txBody>
      </p:sp>
      <p:sp>
        <p:nvSpPr>
          <p:cNvPr id="56" name="Google Shape;56;p13"/>
          <p:cNvSpPr txBox="1"/>
          <p:nvPr>
            <p:ph idx="10" type="dt"/>
          </p:nvPr>
        </p:nvSpPr>
        <p:spPr>
          <a:xfrm>
            <a:off x="5997388" y="168369"/>
            <a:ext cx="2133600" cy="2739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7" name="Google Shape;57;p13"/>
          <p:cNvSpPr txBox="1"/>
          <p:nvPr>
            <p:ph idx="11" type="ftr"/>
          </p:nvPr>
        </p:nvSpPr>
        <p:spPr>
          <a:xfrm>
            <a:off x="4641448" y="4389120"/>
            <a:ext cx="3502200" cy="2739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8" name="Google Shape;58;p13"/>
          <p:cNvSpPr txBox="1"/>
          <p:nvPr>
            <p:ph idx="12" type="sldNum"/>
          </p:nvPr>
        </p:nvSpPr>
        <p:spPr>
          <a:xfrm>
            <a:off x="4649096" y="168368"/>
            <a:ext cx="1332300" cy="2739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rgbClr val="FEFEFE"/>
                </a:solidFill>
                <a:latin typeface="Century Gothic"/>
                <a:ea typeface="Century Gothic"/>
                <a:cs typeface="Century Gothic"/>
                <a:sym typeface="Century Gothic"/>
              </a:defRPr>
            </a:lvl1pPr>
            <a:lvl2pPr indent="0" lvl="1" marL="0" marR="0" rtl="0" algn="l">
              <a:spcBef>
                <a:spcPts val="0"/>
              </a:spcBef>
              <a:buNone/>
              <a:defRPr sz="1200">
                <a:solidFill>
                  <a:srgbClr val="FEFEFE"/>
                </a:solidFill>
                <a:latin typeface="Century Gothic"/>
                <a:ea typeface="Century Gothic"/>
                <a:cs typeface="Century Gothic"/>
                <a:sym typeface="Century Gothic"/>
              </a:defRPr>
            </a:lvl2pPr>
            <a:lvl3pPr indent="0" lvl="2" marL="0" marR="0" rtl="0" algn="l">
              <a:spcBef>
                <a:spcPts val="0"/>
              </a:spcBef>
              <a:buNone/>
              <a:defRPr sz="1200">
                <a:solidFill>
                  <a:srgbClr val="FEFEFE"/>
                </a:solidFill>
                <a:latin typeface="Century Gothic"/>
                <a:ea typeface="Century Gothic"/>
                <a:cs typeface="Century Gothic"/>
                <a:sym typeface="Century Gothic"/>
              </a:defRPr>
            </a:lvl3pPr>
            <a:lvl4pPr indent="0" lvl="3" marL="0" marR="0" rtl="0" algn="l">
              <a:spcBef>
                <a:spcPts val="0"/>
              </a:spcBef>
              <a:buNone/>
              <a:defRPr sz="1200">
                <a:solidFill>
                  <a:srgbClr val="FEFEFE"/>
                </a:solidFill>
                <a:latin typeface="Century Gothic"/>
                <a:ea typeface="Century Gothic"/>
                <a:cs typeface="Century Gothic"/>
                <a:sym typeface="Century Gothic"/>
              </a:defRPr>
            </a:lvl4pPr>
            <a:lvl5pPr indent="0" lvl="4" marL="0" marR="0" rtl="0" algn="l">
              <a:spcBef>
                <a:spcPts val="0"/>
              </a:spcBef>
              <a:buNone/>
              <a:defRPr sz="1200">
                <a:solidFill>
                  <a:srgbClr val="FEFEFE"/>
                </a:solidFill>
                <a:latin typeface="Century Gothic"/>
                <a:ea typeface="Century Gothic"/>
                <a:cs typeface="Century Gothic"/>
                <a:sym typeface="Century Gothic"/>
              </a:defRPr>
            </a:lvl5pPr>
            <a:lvl6pPr indent="0" lvl="5" marL="0" marR="0" rtl="0" algn="l">
              <a:spcBef>
                <a:spcPts val="0"/>
              </a:spcBef>
              <a:buNone/>
              <a:defRPr sz="1200">
                <a:solidFill>
                  <a:srgbClr val="FEFEFE"/>
                </a:solidFill>
                <a:latin typeface="Century Gothic"/>
                <a:ea typeface="Century Gothic"/>
                <a:cs typeface="Century Gothic"/>
                <a:sym typeface="Century Gothic"/>
              </a:defRPr>
            </a:lvl6pPr>
            <a:lvl7pPr indent="0" lvl="6" marL="0" marR="0" rtl="0" algn="l">
              <a:spcBef>
                <a:spcPts val="0"/>
              </a:spcBef>
              <a:buNone/>
              <a:defRPr sz="1200">
                <a:solidFill>
                  <a:srgbClr val="FEFEFE"/>
                </a:solidFill>
                <a:latin typeface="Century Gothic"/>
                <a:ea typeface="Century Gothic"/>
                <a:cs typeface="Century Gothic"/>
                <a:sym typeface="Century Gothic"/>
              </a:defRPr>
            </a:lvl7pPr>
            <a:lvl8pPr indent="0" lvl="7" marL="0" marR="0" rtl="0" algn="l">
              <a:spcBef>
                <a:spcPts val="0"/>
              </a:spcBef>
              <a:buNone/>
              <a:defRPr sz="1200">
                <a:solidFill>
                  <a:srgbClr val="FEFEFE"/>
                </a:solidFill>
                <a:latin typeface="Century Gothic"/>
                <a:ea typeface="Century Gothic"/>
                <a:cs typeface="Century Gothic"/>
                <a:sym typeface="Century Gothic"/>
              </a:defRPr>
            </a:lvl8pPr>
            <a:lvl9pPr indent="0" lvl="8" marL="0" marR="0" rtl="0" algn="l">
              <a:spcBef>
                <a:spcPts val="0"/>
              </a:spcBef>
              <a:buNone/>
              <a:defRPr sz="1200">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14"/>
          <p:cNvSpPr txBox="1"/>
          <p:nvPr>
            <p:ph type="title"/>
          </p:nvPr>
        </p:nvSpPr>
        <p:spPr>
          <a:xfrm>
            <a:off x="1043490" y="770748"/>
            <a:ext cx="7024800" cy="8574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4000"/>
              <a:buFont typeface="Century Gothic"/>
              <a:buNone/>
              <a:defRPr b="0" i="0" sz="4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2800"/>
              <a:buNone/>
              <a:defRPr b="0" i="0" sz="1800" u="none" cap="none" strike="noStrike">
                <a:solidFill>
                  <a:schemeClr val="dk2"/>
                </a:solidFill>
              </a:defRPr>
            </a:lvl2pPr>
            <a:lvl3pPr lvl="2" marR="0" rtl="0" algn="l">
              <a:spcBef>
                <a:spcPts val="0"/>
              </a:spcBef>
              <a:spcAft>
                <a:spcPts val="0"/>
              </a:spcAft>
              <a:buSzPts val="2800"/>
              <a:buNone/>
              <a:defRPr b="0" i="0" sz="1800" u="none" cap="none" strike="noStrike">
                <a:solidFill>
                  <a:schemeClr val="dk2"/>
                </a:solidFill>
              </a:defRPr>
            </a:lvl3pPr>
            <a:lvl4pPr lvl="3" marR="0" rtl="0" algn="l">
              <a:spcBef>
                <a:spcPts val="0"/>
              </a:spcBef>
              <a:spcAft>
                <a:spcPts val="0"/>
              </a:spcAft>
              <a:buSzPts val="2800"/>
              <a:buNone/>
              <a:defRPr b="0" i="0" sz="1800" u="none" cap="none" strike="noStrike">
                <a:solidFill>
                  <a:schemeClr val="dk2"/>
                </a:solidFill>
              </a:defRPr>
            </a:lvl4pPr>
            <a:lvl5pPr lvl="4" marR="0" rtl="0" algn="l">
              <a:spcBef>
                <a:spcPts val="0"/>
              </a:spcBef>
              <a:spcAft>
                <a:spcPts val="0"/>
              </a:spcAft>
              <a:buSzPts val="2800"/>
              <a:buNone/>
              <a:defRPr b="0" i="0" sz="1800" u="none" cap="none" strike="noStrike">
                <a:solidFill>
                  <a:schemeClr val="dk2"/>
                </a:solidFill>
              </a:defRPr>
            </a:lvl5pPr>
            <a:lvl6pPr lvl="5" marR="0" rtl="0" algn="l">
              <a:spcBef>
                <a:spcPts val="0"/>
              </a:spcBef>
              <a:spcAft>
                <a:spcPts val="0"/>
              </a:spcAft>
              <a:buSzPts val="2800"/>
              <a:buNone/>
              <a:defRPr b="0" i="0" sz="1800" u="none" cap="none" strike="noStrike">
                <a:solidFill>
                  <a:schemeClr val="dk2"/>
                </a:solidFill>
              </a:defRPr>
            </a:lvl6pPr>
            <a:lvl7pPr lvl="6" marR="0" rtl="0" algn="l">
              <a:spcBef>
                <a:spcPts val="0"/>
              </a:spcBef>
              <a:spcAft>
                <a:spcPts val="0"/>
              </a:spcAft>
              <a:buSzPts val="2800"/>
              <a:buNone/>
              <a:defRPr b="0" i="0" sz="1800" u="none" cap="none" strike="noStrike">
                <a:solidFill>
                  <a:schemeClr val="dk2"/>
                </a:solidFill>
              </a:defRPr>
            </a:lvl7pPr>
            <a:lvl8pPr lvl="7" marR="0" rtl="0" algn="l">
              <a:spcBef>
                <a:spcPts val="0"/>
              </a:spcBef>
              <a:spcAft>
                <a:spcPts val="0"/>
              </a:spcAft>
              <a:buSzPts val="2800"/>
              <a:buNone/>
              <a:defRPr b="0" i="0" sz="1800" u="none" cap="none" strike="noStrike">
                <a:solidFill>
                  <a:schemeClr val="dk2"/>
                </a:solidFill>
              </a:defRPr>
            </a:lvl8pPr>
            <a:lvl9pPr lvl="8" marR="0" rtl="0" algn="l">
              <a:spcBef>
                <a:spcPts val="0"/>
              </a:spcBef>
              <a:spcAft>
                <a:spcPts val="0"/>
              </a:spcAft>
              <a:buSzPts val="2800"/>
              <a:buNone/>
              <a:defRPr b="0" i="0" sz="1800" u="none" cap="none" strike="noStrike">
                <a:solidFill>
                  <a:schemeClr val="dk2"/>
                </a:solidFill>
              </a:defRPr>
            </a:lvl9pPr>
          </a:lstStyle>
          <a:p/>
        </p:txBody>
      </p:sp>
      <p:sp>
        <p:nvSpPr>
          <p:cNvPr id="61" name="Google Shape;61;p14"/>
          <p:cNvSpPr txBox="1"/>
          <p:nvPr>
            <p:ph idx="10" type="dt"/>
          </p:nvPr>
        </p:nvSpPr>
        <p:spPr>
          <a:xfrm>
            <a:off x="5997388" y="168369"/>
            <a:ext cx="2133600" cy="2739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2" name="Google Shape;62;p14"/>
          <p:cNvSpPr txBox="1"/>
          <p:nvPr>
            <p:ph idx="11" type="ftr"/>
          </p:nvPr>
        </p:nvSpPr>
        <p:spPr>
          <a:xfrm>
            <a:off x="4641448" y="4389120"/>
            <a:ext cx="3502200" cy="2739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3" name="Google Shape;63;p14"/>
          <p:cNvSpPr txBox="1"/>
          <p:nvPr>
            <p:ph idx="12" type="sldNum"/>
          </p:nvPr>
        </p:nvSpPr>
        <p:spPr>
          <a:xfrm>
            <a:off x="4649096" y="168368"/>
            <a:ext cx="1332300" cy="2739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rgbClr val="FEFEFE"/>
                </a:solidFill>
                <a:latin typeface="Century Gothic"/>
                <a:ea typeface="Century Gothic"/>
                <a:cs typeface="Century Gothic"/>
                <a:sym typeface="Century Gothic"/>
              </a:defRPr>
            </a:lvl1pPr>
            <a:lvl2pPr indent="0" lvl="1" marL="0" marR="0" rtl="0" algn="l">
              <a:spcBef>
                <a:spcPts val="0"/>
              </a:spcBef>
              <a:buNone/>
              <a:defRPr sz="1200">
                <a:solidFill>
                  <a:srgbClr val="FEFEFE"/>
                </a:solidFill>
                <a:latin typeface="Century Gothic"/>
                <a:ea typeface="Century Gothic"/>
                <a:cs typeface="Century Gothic"/>
                <a:sym typeface="Century Gothic"/>
              </a:defRPr>
            </a:lvl2pPr>
            <a:lvl3pPr indent="0" lvl="2" marL="0" marR="0" rtl="0" algn="l">
              <a:spcBef>
                <a:spcPts val="0"/>
              </a:spcBef>
              <a:buNone/>
              <a:defRPr sz="1200">
                <a:solidFill>
                  <a:srgbClr val="FEFEFE"/>
                </a:solidFill>
                <a:latin typeface="Century Gothic"/>
                <a:ea typeface="Century Gothic"/>
                <a:cs typeface="Century Gothic"/>
                <a:sym typeface="Century Gothic"/>
              </a:defRPr>
            </a:lvl3pPr>
            <a:lvl4pPr indent="0" lvl="3" marL="0" marR="0" rtl="0" algn="l">
              <a:spcBef>
                <a:spcPts val="0"/>
              </a:spcBef>
              <a:buNone/>
              <a:defRPr sz="1200">
                <a:solidFill>
                  <a:srgbClr val="FEFEFE"/>
                </a:solidFill>
                <a:latin typeface="Century Gothic"/>
                <a:ea typeface="Century Gothic"/>
                <a:cs typeface="Century Gothic"/>
                <a:sym typeface="Century Gothic"/>
              </a:defRPr>
            </a:lvl4pPr>
            <a:lvl5pPr indent="0" lvl="4" marL="0" marR="0" rtl="0" algn="l">
              <a:spcBef>
                <a:spcPts val="0"/>
              </a:spcBef>
              <a:buNone/>
              <a:defRPr sz="1200">
                <a:solidFill>
                  <a:srgbClr val="FEFEFE"/>
                </a:solidFill>
                <a:latin typeface="Century Gothic"/>
                <a:ea typeface="Century Gothic"/>
                <a:cs typeface="Century Gothic"/>
                <a:sym typeface="Century Gothic"/>
              </a:defRPr>
            </a:lvl5pPr>
            <a:lvl6pPr indent="0" lvl="5" marL="0" marR="0" rtl="0" algn="l">
              <a:spcBef>
                <a:spcPts val="0"/>
              </a:spcBef>
              <a:buNone/>
              <a:defRPr sz="1200">
                <a:solidFill>
                  <a:srgbClr val="FEFEFE"/>
                </a:solidFill>
                <a:latin typeface="Century Gothic"/>
                <a:ea typeface="Century Gothic"/>
                <a:cs typeface="Century Gothic"/>
                <a:sym typeface="Century Gothic"/>
              </a:defRPr>
            </a:lvl6pPr>
            <a:lvl7pPr indent="0" lvl="6" marL="0" marR="0" rtl="0" algn="l">
              <a:spcBef>
                <a:spcPts val="0"/>
              </a:spcBef>
              <a:buNone/>
              <a:defRPr sz="1200">
                <a:solidFill>
                  <a:srgbClr val="FEFEFE"/>
                </a:solidFill>
                <a:latin typeface="Century Gothic"/>
                <a:ea typeface="Century Gothic"/>
                <a:cs typeface="Century Gothic"/>
                <a:sym typeface="Century Gothic"/>
              </a:defRPr>
            </a:lvl7pPr>
            <a:lvl8pPr indent="0" lvl="7" marL="0" marR="0" rtl="0" algn="l">
              <a:spcBef>
                <a:spcPts val="0"/>
              </a:spcBef>
              <a:buNone/>
              <a:defRPr sz="1200">
                <a:solidFill>
                  <a:srgbClr val="FEFEFE"/>
                </a:solidFill>
                <a:latin typeface="Century Gothic"/>
                <a:ea typeface="Century Gothic"/>
                <a:cs typeface="Century Gothic"/>
                <a:sym typeface="Century Gothic"/>
              </a:defRPr>
            </a:lvl8pPr>
            <a:lvl9pPr indent="0" lvl="8" marL="0" marR="0" rtl="0" algn="l">
              <a:spcBef>
                <a:spcPts val="0"/>
              </a:spcBef>
              <a:buNone/>
              <a:defRPr sz="1200">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
              <a:t>‹#›</a:t>
            </a:fld>
            <a:endParaRPr/>
          </a:p>
        </p:txBody>
      </p:sp>
      <p:sp>
        <p:nvSpPr>
          <p:cNvPr id="64" name="Google Shape;64;p14"/>
          <p:cNvSpPr txBox="1"/>
          <p:nvPr>
            <p:ph idx="1" type="body"/>
          </p:nvPr>
        </p:nvSpPr>
        <p:spPr>
          <a:xfrm>
            <a:off x="1042416" y="1735074"/>
            <a:ext cx="3420000" cy="2619600"/>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334772" lvl="1" marL="914400" marR="0" rtl="0" algn="l">
              <a:spcBef>
                <a:spcPts val="1600"/>
              </a:spcBef>
              <a:spcAft>
                <a:spcPts val="0"/>
              </a:spcAft>
              <a:buClr>
                <a:schemeClr val="accent1"/>
              </a:buClr>
              <a:buSzPts val="1672"/>
              <a:buFont typeface="Noto Sans Symbols"/>
              <a:buChar char="○"/>
              <a:defRPr b="0" i="0" sz="2200" u="none" cap="none" strike="noStrike">
                <a:solidFill>
                  <a:schemeClr val="dk2"/>
                </a:solidFill>
                <a:latin typeface="Century Gothic"/>
                <a:ea typeface="Century Gothic"/>
                <a:cs typeface="Century Gothic"/>
                <a:sym typeface="Century Gothic"/>
              </a:defRPr>
            </a:lvl2pPr>
            <a:lvl3pPr indent="-325119" lvl="2" marL="1371600" marR="0" rtl="0" algn="l">
              <a:spcBef>
                <a:spcPts val="1600"/>
              </a:spcBef>
              <a:spcAft>
                <a:spcPts val="0"/>
              </a:spcAft>
              <a:buClr>
                <a:schemeClr val="accent1"/>
              </a:buClr>
              <a:buSzPts val="1520"/>
              <a:buFont typeface="Noto Sans Symbols"/>
              <a:buChar char="○"/>
              <a:defRPr b="0" i="0" sz="2000" u="none" cap="none" strike="noStrike">
                <a:solidFill>
                  <a:schemeClr val="dk2"/>
                </a:solidFill>
                <a:latin typeface="Century Gothic"/>
                <a:ea typeface="Century Gothic"/>
                <a:cs typeface="Century Gothic"/>
                <a:sym typeface="Century Gothic"/>
              </a:defRPr>
            </a:lvl3pPr>
            <a:lvl4pPr indent="-315467" lvl="3" marL="1828800" marR="0" rtl="0" algn="l">
              <a:spcBef>
                <a:spcPts val="1600"/>
              </a:spcBef>
              <a:spcAft>
                <a:spcPts val="0"/>
              </a:spcAft>
              <a:buClr>
                <a:schemeClr val="accent1"/>
              </a:buClr>
              <a:buSzPts val="1368"/>
              <a:buFont typeface="Noto Sans Symbols"/>
              <a:buChar char="○"/>
              <a:defRPr b="0" i="0" sz="1800" u="none" cap="none" strike="noStrike">
                <a:solidFill>
                  <a:schemeClr val="dk2"/>
                </a:solidFill>
                <a:latin typeface="Century Gothic"/>
                <a:ea typeface="Century Gothic"/>
                <a:cs typeface="Century Gothic"/>
                <a:sym typeface="Century Gothic"/>
              </a:defRPr>
            </a:lvl4pPr>
            <a:lvl5pPr indent="-305816" lvl="4" marL="2286000" marR="0" rtl="0" algn="l">
              <a:spcBef>
                <a:spcPts val="160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296164" lvl="5" marL="2743200" marR="0" rtl="0" algn="l">
              <a:spcBef>
                <a:spcPts val="160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6pPr>
            <a:lvl7pPr indent="-296164" lvl="6" marL="3200400" marR="0" rtl="0" algn="l">
              <a:spcBef>
                <a:spcPts val="160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7pPr>
            <a:lvl8pPr indent="-296164" lvl="7" marL="3657600" marR="0" rtl="0" algn="l">
              <a:spcBef>
                <a:spcPts val="160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8pPr>
            <a:lvl9pPr indent="-296164" lvl="8" marL="4114800" marR="0" rtl="0" algn="l">
              <a:spcBef>
                <a:spcPts val="1600"/>
              </a:spcBef>
              <a:spcAft>
                <a:spcPts val="160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9pPr>
          </a:lstStyle>
          <a:p/>
        </p:txBody>
      </p:sp>
      <p:sp>
        <p:nvSpPr>
          <p:cNvPr id="65" name="Google Shape;65;p14"/>
          <p:cNvSpPr txBox="1"/>
          <p:nvPr>
            <p:ph idx="2" type="body"/>
          </p:nvPr>
        </p:nvSpPr>
        <p:spPr>
          <a:xfrm>
            <a:off x="4645152" y="1735073"/>
            <a:ext cx="3420000" cy="2619600"/>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334772" lvl="1" marL="914400" marR="0" rtl="0" algn="l">
              <a:spcBef>
                <a:spcPts val="1600"/>
              </a:spcBef>
              <a:spcAft>
                <a:spcPts val="0"/>
              </a:spcAft>
              <a:buClr>
                <a:schemeClr val="accent1"/>
              </a:buClr>
              <a:buSzPts val="1672"/>
              <a:buFont typeface="Noto Sans Symbols"/>
              <a:buChar char="○"/>
              <a:defRPr b="0" i="0" sz="2200" u="none" cap="none" strike="noStrike">
                <a:solidFill>
                  <a:schemeClr val="dk2"/>
                </a:solidFill>
                <a:latin typeface="Century Gothic"/>
                <a:ea typeface="Century Gothic"/>
                <a:cs typeface="Century Gothic"/>
                <a:sym typeface="Century Gothic"/>
              </a:defRPr>
            </a:lvl2pPr>
            <a:lvl3pPr indent="-325119" lvl="2" marL="1371600" marR="0" rtl="0" algn="l">
              <a:spcBef>
                <a:spcPts val="1600"/>
              </a:spcBef>
              <a:spcAft>
                <a:spcPts val="0"/>
              </a:spcAft>
              <a:buClr>
                <a:schemeClr val="accent1"/>
              </a:buClr>
              <a:buSzPts val="1520"/>
              <a:buFont typeface="Noto Sans Symbols"/>
              <a:buChar char="○"/>
              <a:defRPr b="0" i="0" sz="2000" u="none" cap="none" strike="noStrike">
                <a:solidFill>
                  <a:schemeClr val="dk2"/>
                </a:solidFill>
                <a:latin typeface="Century Gothic"/>
                <a:ea typeface="Century Gothic"/>
                <a:cs typeface="Century Gothic"/>
                <a:sym typeface="Century Gothic"/>
              </a:defRPr>
            </a:lvl3pPr>
            <a:lvl4pPr indent="-315467" lvl="3" marL="1828800" marR="0" rtl="0" algn="l">
              <a:spcBef>
                <a:spcPts val="1600"/>
              </a:spcBef>
              <a:spcAft>
                <a:spcPts val="0"/>
              </a:spcAft>
              <a:buClr>
                <a:schemeClr val="accent1"/>
              </a:buClr>
              <a:buSzPts val="1368"/>
              <a:buFont typeface="Noto Sans Symbols"/>
              <a:buChar char="○"/>
              <a:defRPr b="0" i="0" sz="1800" u="none" cap="none" strike="noStrike">
                <a:solidFill>
                  <a:schemeClr val="dk2"/>
                </a:solidFill>
                <a:latin typeface="Century Gothic"/>
                <a:ea typeface="Century Gothic"/>
                <a:cs typeface="Century Gothic"/>
                <a:sym typeface="Century Gothic"/>
              </a:defRPr>
            </a:lvl4pPr>
            <a:lvl5pPr indent="-305816" lvl="4" marL="2286000" marR="0" rtl="0" algn="l">
              <a:spcBef>
                <a:spcPts val="160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296164" lvl="5" marL="2743200" marR="0" rtl="0" algn="l">
              <a:spcBef>
                <a:spcPts val="160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6pPr>
            <a:lvl7pPr indent="-296164" lvl="6" marL="3200400" marR="0" rtl="0" algn="l">
              <a:spcBef>
                <a:spcPts val="160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7pPr>
            <a:lvl8pPr indent="-296164" lvl="7" marL="3657600" marR="0" rtl="0" algn="l">
              <a:spcBef>
                <a:spcPts val="160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8pPr>
            <a:lvl9pPr indent="-296164" lvl="8" marL="4114800" marR="0" rtl="0" algn="l">
              <a:spcBef>
                <a:spcPts val="1600"/>
              </a:spcBef>
              <a:spcAft>
                <a:spcPts val="160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www.youtube.com/watch?v=lTMLzXzgB_s"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69" name="Shape 69"/>
        <p:cNvGrpSpPr/>
        <p:nvPr/>
      </p:nvGrpSpPr>
      <p:grpSpPr>
        <a:xfrm>
          <a:off x="0" y="0"/>
          <a:ext cx="0" cy="0"/>
          <a:chOff x="0" y="0"/>
          <a:chExt cx="0" cy="0"/>
        </a:xfrm>
      </p:grpSpPr>
      <p:sp>
        <p:nvSpPr>
          <p:cNvPr id="70" name="Google Shape;70;p15"/>
          <p:cNvSpPr txBox="1"/>
          <p:nvPr>
            <p:ph idx="4294967295" type="title"/>
          </p:nvPr>
        </p:nvSpPr>
        <p:spPr>
          <a:xfrm>
            <a:off x="655925" y="418350"/>
            <a:ext cx="4045200" cy="1482300"/>
          </a:xfrm>
          <a:prstGeom prst="rect">
            <a:avLst/>
          </a:prstGeom>
        </p:spPr>
        <p:txBody>
          <a:bodyPr anchorCtr="0" anchor="t" bIns="91425" lIns="91425" spcFirstLastPara="1" rIns="91425" wrap="square" tIns="91425">
            <a:noAutofit/>
          </a:bodyPr>
          <a:lstStyle/>
          <a:p>
            <a:pPr indent="0" lvl="0" marL="0" rtl="0" algn="ctr">
              <a:spcBef>
                <a:spcPts val="2400"/>
              </a:spcBef>
              <a:spcAft>
                <a:spcPts val="0"/>
              </a:spcAft>
              <a:buNone/>
            </a:pPr>
            <a:r>
              <a:rPr lang="en" sz="1800">
                <a:solidFill>
                  <a:srgbClr val="351C75"/>
                </a:solidFill>
                <a:latin typeface="Special Elite"/>
                <a:ea typeface="Special Elite"/>
                <a:cs typeface="Special Elite"/>
                <a:sym typeface="Special Elite"/>
              </a:rPr>
              <a:t>How can we support students with special needs during Discovery?</a:t>
            </a:r>
            <a:r>
              <a:rPr lang="en" sz="1800">
                <a:solidFill>
                  <a:srgbClr val="351C75"/>
                </a:solidFill>
                <a:latin typeface="Special Elite"/>
                <a:ea typeface="Special Elite"/>
                <a:cs typeface="Special Elite"/>
                <a:sym typeface="Special Elite"/>
              </a:rPr>
              <a:t> </a:t>
            </a:r>
            <a:endParaRPr sz="1800">
              <a:solidFill>
                <a:srgbClr val="351C75"/>
              </a:solidFill>
              <a:latin typeface="Special Elite"/>
              <a:ea typeface="Special Elite"/>
              <a:cs typeface="Special Elite"/>
              <a:sym typeface="Special Elite"/>
            </a:endParaRPr>
          </a:p>
          <a:p>
            <a:pPr indent="0" lvl="0" marL="0" rtl="0" algn="ctr">
              <a:spcBef>
                <a:spcPts val="2400"/>
              </a:spcBef>
              <a:spcAft>
                <a:spcPts val="0"/>
              </a:spcAft>
              <a:buClr>
                <a:schemeClr val="dk1"/>
              </a:buClr>
              <a:buSzPts val="1100"/>
              <a:buFont typeface="Arial"/>
              <a:buNone/>
            </a:pPr>
            <a:r>
              <a:rPr lang="en" sz="1800">
                <a:solidFill>
                  <a:srgbClr val="351C75"/>
                </a:solidFill>
                <a:latin typeface="Special Elite"/>
                <a:ea typeface="Special Elite"/>
                <a:cs typeface="Special Elite"/>
                <a:sym typeface="Special Elite"/>
              </a:rPr>
              <a:t>How might we solve some possible hurdles we can be faced with when working alongside our special needs students?</a:t>
            </a:r>
            <a:endParaRPr sz="1600"/>
          </a:p>
        </p:txBody>
      </p:sp>
      <p:sp>
        <p:nvSpPr>
          <p:cNvPr id="71" name="Google Shape;71;p15"/>
          <p:cNvSpPr txBox="1"/>
          <p:nvPr>
            <p:ph idx="4294967295" type="subTitle"/>
          </p:nvPr>
        </p:nvSpPr>
        <p:spPr>
          <a:xfrm>
            <a:off x="363075" y="31933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Special Elite"/>
                <a:ea typeface="Special Elite"/>
                <a:cs typeface="Special Elite"/>
                <a:sym typeface="Special Elite"/>
              </a:rPr>
              <a:t>A professional learning Module for Learning Support Officers</a:t>
            </a:r>
            <a:endParaRPr sz="1800"/>
          </a:p>
          <a:p>
            <a:pPr indent="0" lvl="0" marL="0" rtl="0" algn="ctr">
              <a:spcBef>
                <a:spcPts val="1600"/>
              </a:spcBef>
              <a:spcAft>
                <a:spcPts val="0"/>
              </a:spcAft>
              <a:buNone/>
            </a:pPr>
            <a:r>
              <a:rPr b="1" lang="en" sz="1800"/>
              <a:t>Module </a:t>
            </a:r>
            <a:r>
              <a:rPr b="1" lang="en"/>
              <a:t>2</a:t>
            </a:r>
            <a:endParaRPr b="1"/>
          </a:p>
          <a:p>
            <a:pPr indent="0" lvl="0" marL="0" rtl="0" algn="ctr">
              <a:spcBef>
                <a:spcPts val="1600"/>
              </a:spcBef>
              <a:spcAft>
                <a:spcPts val="0"/>
              </a:spcAft>
              <a:buNone/>
            </a:pPr>
            <a:r>
              <a:rPr b="1" lang="en"/>
              <a:t>Part A</a:t>
            </a:r>
            <a:endParaRPr b="1"/>
          </a:p>
          <a:p>
            <a:pPr indent="0" lvl="0" marL="0" rtl="0" algn="ctr">
              <a:spcBef>
                <a:spcPts val="1600"/>
              </a:spcBef>
              <a:spcAft>
                <a:spcPts val="1600"/>
              </a:spcAft>
              <a:buNone/>
            </a:pPr>
            <a:r>
              <a:t/>
            </a:r>
            <a:endParaRPr b="1"/>
          </a:p>
        </p:txBody>
      </p:sp>
      <p:pic>
        <p:nvPicPr>
          <p:cNvPr id="72" name="Google Shape;72;p15"/>
          <p:cNvPicPr preferRelativeResize="0"/>
          <p:nvPr/>
        </p:nvPicPr>
        <p:blipFill>
          <a:blip r:embed="rId3">
            <a:alphaModFix/>
          </a:blip>
          <a:stretch>
            <a:fillRect/>
          </a:stretch>
        </p:blipFill>
        <p:spPr>
          <a:xfrm>
            <a:off x="5254450" y="238900"/>
            <a:ext cx="3207100" cy="44123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pecial Elite"/>
                <a:ea typeface="Special Elite"/>
                <a:cs typeface="Special Elite"/>
                <a:sym typeface="Special Elite"/>
              </a:rPr>
              <a:t>Read Reflect Discuss</a:t>
            </a:r>
            <a:endParaRPr>
              <a:latin typeface="Special Elite"/>
              <a:ea typeface="Special Elite"/>
              <a:cs typeface="Special Elite"/>
              <a:sym typeface="Special Elite"/>
            </a:endParaRPr>
          </a:p>
        </p:txBody>
      </p:sp>
      <p:pic>
        <p:nvPicPr>
          <p:cNvPr id="140" name="Google Shape;140;p24"/>
          <p:cNvPicPr preferRelativeResize="0"/>
          <p:nvPr/>
        </p:nvPicPr>
        <p:blipFill>
          <a:blip r:embed="rId3">
            <a:alphaModFix/>
          </a:blip>
          <a:stretch>
            <a:fillRect/>
          </a:stretch>
        </p:blipFill>
        <p:spPr>
          <a:xfrm>
            <a:off x="7749825" y="137050"/>
            <a:ext cx="998500" cy="1373750"/>
          </a:xfrm>
          <a:prstGeom prst="rect">
            <a:avLst/>
          </a:prstGeom>
          <a:noFill/>
          <a:ln>
            <a:noFill/>
          </a:ln>
        </p:spPr>
      </p:pic>
      <p:pic>
        <p:nvPicPr>
          <p:cNvPr id="141" name="Google Shape;141;p24"/>
          <p:cNvPicPr preferRelativeResize="0"/>
          <p:nvPr/>
        </p:nvPicPr>
        <p:blipFill>
          <a:blip r:embed="rId4">
            <a:alphaModFix/>
          </a:blip>
          <a:stretch>
            <a:fillRect/>
          </a:stretch>
        </p:blipFill>
        <p:spPr>
          <a:xfrm>
            <a:off x="152400" y="3145050"/>
            <a:ext cx="1690982" cy="1846050"/>
          </a:xfrm>
          <a:prstGeom prst="rect">
            <a:avLst/>
          </a:prstGeom>
          <a:noFill/>
          <a:ln>
            <a:noFill/>
          </a:ln>
        </p:spPr>
      </p:pic>
      <p:sp>
        <p:nvSpPr>
          <p:cNvPr id="142" name="Google Shape;142;p24"/>
          <p:cNvSpPr txBox="1"/>
          <p:nvPr/>
        </p:nvSpPr>
        <p:spPr>
          <a:xfrm>
            <a:off x="4064900" y="3506925"/>
            <a:ext cx="3813900" cy="77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Reading:  Special Needs or Special Rights?</a:t>
            </a:r>
            <a:endParaRPr/>
          </a:p>
          <a:p>
            <a:pPr indent="0" lvl="0" marL="0" rtl="0" algn="ctr">
              <a:spcBef>
                <a:spcPts val="0"/>
              </a:spcBef>
              <a:spcAft>
                <a:spcPts val="0"/>
              </a:spcAft>
              <a:buNone/>
            </a:pPr>
            <a:r>
              <a:rPr i="1" lang="en"/>
              <a:t>By Lisa Burman </a:t>
            </a:r>
            <a:endParaRPr i="1"/>
          </a:p>
        </p:txBody>
      </p:sp>
      <p:pic>
        <p:nvPicPr>
          <p:cNvPr id="143" name="Google Shape;143;p24"/>
          <p:cNvPicPr preferRelativeResize="0"/>
          <p:nvPr/>
        </p:nvPicPr>
        <p:blipFill>
          <a:blip r:embed="rId5">
            <a:alphaModFix/>
          </a:blip>
          <a:stretch>
            <a:fillRect/>
          </a:stretch>
        </p:blipFill>
        <p:spPr>
          <a:xfrm>
            <a:off x="593000" y="137050"/>
            <a:ext cx="2749011" cy="20138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47" name="Shape 147"/>
        <p:cNvGrpSpPr/>
        <p:nvPr/>
      </p:nvGrpSpPr>
      <p:grpSpPr>
        <a:xfrm>
          <a:off x="0" y="0"/>
          <a:ext cx="0" cy="0"/>
          <a:chOff x="0" y="0"/>
          <a:chExt cx="0" cy="0"/>
        </a:xfrm>
      </p:grpSpPr>
      <p:sp>
        <p:nvSpPr>
          <p:cNvPr id="148" name="Google Shape;148;p25"/>
          <p:cNvSpPr txBox="1"/>
          <p:nvPr>
            <p:ph type="title"/>
          </p:nvPr>
        </p:nvSpPr>
        <p:spPr>
          <a:xfrm>
            <a:off x="311700" y="445025"/>
            <a:ext cx="695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674EA7"/>
                </a:solidFill>
                <a:latin typeface="Special Elite"/>
                <a:ea typeface="Special Elite"/>
                <a:cs typeface="Special Elite"/>
                <a:sym typeface="Special Elite"/>
              </a:rPr>
              <a:t>Felix’s Story </a:t>
            </a:r>
            <a:endParaRPr b="1" sz="2200">
              <a:solidFill>
                <a:srgbClr val="674EA7"/>
              </a:solidFill>
              <a:latin typeface="Special Elite"/>
              <a:ea typeface="Special Elite"/>
              <a:cs typeface="Special Elite"/>
              <a:sym typeface="Special Elite"/>
            </a:endParaRPr>
          </a:p>
        </p:txBody>
      </p:sp>
      <p:pic>
        <p:nvPicPr>
          <p:cNvPr id="149" name="Google Shape;149;p25"/>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150" name="Google Shape;150;p25"/>
          <p:cNvSpPr txBox="1"/>
          <p:nvPr>
            <p:ph idx="1" type="body"/>
          </p:nvPr>
        </p:nvSpPr>
        <p:spPr>
          <a:xfrm>
            <a:off x="204300" y="972750"/>
            <a:ext cx="4628100" cy="319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Special Elite"/>
                <a:ea typeface="Special Elite"/>
                <a:cs typeface="Special Elite"/>
                <a:sym typeface="Special Elite"/>
              </a:rPr>
              <a:t>Attended a kindergarten with a specialised early intervention program</a:t>
            </a:r>
            <a:endParaRPr sz="1200">
              <a:solidFill>
                <a:srgbClr val="000000"/>
              </a:solidFill>
              <a:latin typeface="Special Elite"/>
              <a:ea typeface="Special Elite"/>
              <a:cs typeface="Special Elite"/>
              <a:sym typeface="Special Elite"/>
            </a:endParaRPr>
          </a:p>
          <a:p>
            <a:pPr indent="0" lvl="0" marL="0" rtl="0" algn="ctr">
              <a:lnSpc>
                <a:spcPct val="100000"/>
              </a:lnSpc>
              <a:spcBef>
                <a:spcPts val="1600"/>
              </a:spcBef>
              <a:spcAft>
                <a:spcPts val="0"/>
              </a:spcAft>
              <a:buNone/>
            </a:pPr>
            <a:r>
              <a:rPr b="1" lang="en" sz="1300">
                <a:solidFill>
                  <a:srgbClr val="1155CC"/>
                </a:solidFill>
                <a:latin typeface="Special Elite"/>
                <a:ea typeface="Special Elite"/>
                <a:cs typeface="Special Elite"/>
                <a:sym typeface="Special Elite"/>
              </a:rPr>
              <a:t>Likes</a:t>
            </a:r>
            <a:endParaRPr b="1" sz="1300">
              <a:solidFill>
                <a:srgbClr val="1155CC"/>
              </a:solidFill>
              <a:latin typeface="Special Elite"/>
              <a:ea typeface="Special Elite"/>
              <a:cs typeface="Special Elite"/>
              <a:sym typeface="Special Elite"/>
            </a:endParaRPr>
          </a:p>
          <a:p>
            <a:pPr indent="0" lvl="0" marL="0" rtl="0" algn="ctr">
              <a:lnSpc>
                <a:spcPct val="100000"/>
              </a:lnSpc>
              <a:spcBef>
                <a:spcPts val="1600"/>
              </a:spcBef>
              <a:spcAft>
                <a:spcPts val="0"/>
              </a:spcAft>
              <a:buNone/>
            </a:pPr>
            <a:r>
              <a:rPr b="1" lang="en" sz="1300">
                <a:solidFill>
                  <a:srgbClr val="1155CC"/>
                </a:solidFill>
                <a:latin typeface="Special Elite"/>
                <a:ea typeface="Special Elite"/>
                <a:cs typeface="Special Elite"/>
                <a:sym typeface="Special Elite"/>
              </a:rPr>
              <a:t>Playing in the sandpit and exploring nature</a:t>
            </a:r>
            <a:endParaRPr b="1" sz="1300">
              <a:solidFill>
                <a:srgbClr val="1155CC"/>
              </a:solidFill>
              <a:latin typeface="Special Elite"/>
              <a:ea typeface="Special Elite"/>
              <a:cs typeface="Special Elite"/>
              <a:sym typeface="Special Elite"/>
            </a:endParaRPr>
          </a:p>
          <a:p>
            <a:pPr indent="0" lvl="0" marL="0" rtl="0" algn="ctr">
              <a:lnSpc>
                <a:spcPct val="100000"/>
              </a:lnSpc>
              <a:spcBef>
                <a:spcPts val="1600"/>
              </a:spcBef>
              <a:spcAft>
                <a:spcPts val="0"/>
              </a:spcAft>
              <a:buNone/>
            </a:pPr>
            <a:r>
              <a:rPr b="1" lang="en" sz="1300">
                <a:solidFill>
                  <a:srgbClr val="1155CC"/>
                </a:solidFill>
                <a:latin typeface="Special Elite"/>
                <a:ea typeface="Special Elite"/>
                <a:cs typeface="Special Elite"/>
                <a:sym typeface="Special Elite"/>
              </a:rPr>
              <a:t>Humour and laughing - loves playing tricks on people</a:t>
            </a:r>
            <a:endParaRPr b="1" sz="1300">
              <a:solidFill>
                <a:srgbClr val="1155CC"/>
              </a:solidFill>
              <a:latin typeface="Special Elite"/>
              <a:ea typeface="Special Elite"/>
              <a:cs typeface="Special Elite"/>
              <a:sym typeface="Special Elite"/>
            </a:endParaRPr>
          </a:p>
          <a:p>
            <a:pPr indent="0" lvl="0" marL="0" rtl="0" algn="ctr">
              <a:lnSpc>
                <a:spcPct val="100000"/>
              </a:lnSpc>
              <a:spcBef>
                <a:spcPts val="1600"/>
              </a:spcBef>
              <a:spcAft>
                <a:spcPts val="0"/>
              </a:spcAft>
              <a:buNone/>
            </a:pPr>
            <a:r>
              <a:rPr b="1" lang="en" sz="1300">
                <a:solidFill>
                  <a:srgbClr val="1155CC"/>
                </a:solidFill>
                <a:latin typeface="Special Elite"/>
                <a:ea typeface="Special Elite"/>
                <a:cs typeface="Special Elite"/>
                <a:sym typeface="Special Elite"/>
              </a:rPr>
              <a:t>Block construction</a:t>
            </a:r>
            <a:endParaRPr b="1" sz="1300">
              <a:solidFill>
                <a:srgbClr val="1155CC"/>
              </a:solidFill>
              <a:latin typeface="Special Elite"/>
              <a:ea typeface="Special Elite"/>
              <a:cs typeface="Special Elite"/>
              <a:sym typeface="Special Elite"/>
            </a:endParaRPr>
          </a:p>
          <a:p>
            <a:pPr indent="0" lvl="0" marL="0" rtl="0" algn="ctr">
              <a:lnSpc>
                <a:spcPct val="100000"/>
              </a:lnSpc>
              <a:spcBef>
                <a:spcPts val="1600"/>
              </a:spcBef>
              <a:spcAft>
                <a:spcPts val="0"/>
              </a:spcAft>
              <a:buNone/>
            </a:pPr>
            <a:r>
              <a:rPr b="1" lang="en" sz="1300">
                <a:solidFill>
                  <a:srgbClr val="1155CC"/>
                </a:solidFill>
                <a:latin typeface="Special Elite"/>
                <a:ea typeface="Special Elite"/>
                <a:cs typeface="Special Elite"/>
                <a:sym typeface="Special Elite"/>
              </a:rPr>
              <a:t>Looking at books particularly non fiction</a:t>
            </a:r>
            <a:endParaRPr b="1" sz="1300">
              <a:solidFill>
                <a:srgbClr val="1155CC"/>
              </a:solidFill>
              <a:latin typeface="Special Elite"/>
              <a:ea typeface="Special Elite"/>
              <a:cs typeface="Special Elite"/>
              <a:sym typeface="Special Elite"/>
            </a:endParaRPr>
          </a:p>
          <a:p>
            <a:pPr indent="0" lvl="0" marL="0" rtl="0" algn="ctr">
              <a:lnSpc>
                <a:spcPct val="100000"/>
              </a:lnSpc>
              <a:spcBef>
                <a:spcPts val="1600"/>
              </a:spcBef>
              <a:spcAft>
                <a:spcPts val="0"/>
              </a:spcAft>
              <a:buNone/>
            </a:pPr>
            <a:r>
              <a:rPr b="1" lang="en" sz="1300">
                <a:solidFill>
                  <a:srgbClr val="1155CC"/>
                </a:solidFill>
                <a:latin typeface="Special Elite"/>
                <a:ea typeface="Special Elite"/>
                <a:cs typeface="Special Elite"/>
                <a:sym typeface="Special Elite"/>
              </a:rPr>
              <a:t>Pretend play - has a vivid imagination but also likes to incorporate his </a:t>
            </a:r>
            <a:r>
              <a:rPr b="1" lang="en" sz="1300">
                <a:solidFill>
                  <a:srgbClr val="1155CC"/>
                </a:solidFill>
                <a:latin typeface="Special Elite"/>
                <a:ea typeface="Special Elite"/>
                <a:cs typeface="Special Elite"/>
                <a:sym typeface="Special Elite"/>
              </a:rPr>
              <a:t>general</a:t>
            </a:r>
            <a:r>
              <a:rPr b="1" lang="en" sz="1300">
                <a:solidFill>
                  <a:srgbClr val="1155CC"/>
                </a:solidFill>
                <a:latin typeface="Special Elite"/>
                <a:ea typeface="Special Elite"/>
                <a:cs typeface="Special Elite"/>
                <a:sym typeface="Special Elite"/>
              </a:rPr>
              <a:t> knowledge into the play </a:t>
            </a:r>
            <a:endParaRPr b="1" sz="1300">
              <a:solidFill>
                <a:srgbClr val="1155CC"/>
              </a:solidFill>
              <a:latin typeface="Special Elite"/>
              <a:ea typeface="Special Elite"/>
              <a:cs typeface="Special Elite"/>
              <a:sym typeface="Special Elite"/>
            </a:endParaRPr>
          </a:p>
          <a:p>
            <a:pPr indent="0" lvl="0" marL="0" rtl="0" algn="ctr">
              <a:lnSpc>
                <a:spcPct val="100000"/>
              </a:lnSpc>
              <a:spcBef>
                <a:spcPts val="1600"/>
              </a:spcBef>
              <a:spcAft>
                <a:spcPts val="1600"/>
              </a:spcAft>
              <a:buNone/>
            </a:pPr>
            <a:r>
              <a:rPr b="1" lang="en" sz="1300">
                <a:solidFill>
                  <a:srgbClr val="1155CC"/>
                </a:solidFill>
                <a:latin typeface="Special Elite"/>
                <a:ea typeface="Special Elite"/>
                <a:cs typeface="Special Elite"/>
                <a:sym typeface="Special Elite"/>
              </a:rPr>
              <a:t>Dinosaurs and prehistoric times </a:t>
            </a:r>
            <a:endParaRPr b="1" sz="1300">
              <a:solidFill>
                <a:srgbClr val="1155CC"/>
              </a:solidFill>
              <a:latin typeface="Special Elite"/>
              <a:ea typeface="Special Elite"/>
              <a:cs typeface="Special Elite"/>
              <a:sym typeface="Special Elite"/>
            </a:endParaRPr>
          </a:p>
        </p:txBody>
      </p:sp>
      <p:sp>
        <p:nvSpPr>
          <p:cNvPr id="151" name="Google Shape;151;p25"/>
          <p:cNvSpPr txBox="1"/>
          <p:nvPr/>
        </p:nvSpPr>
        <p:spPr>
          <a:xfrm>
            <a:off x="2857500" y="362425"/>
            <a:ext cx="2082300" cy="57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 sz="1100">
                <a:solidFill>
                  <a:schemeClr val="dk1"/>
                </a:solidFill>
                <a:latin typeface="Special Elite"/>
                <a:ea typeface="Special Elite"/>
                <a:cs typeface="Special Elite"/>
                <a:sym typeface="Special Elite"/>
              </a:rPr>
              <a:t>Prep Student on the Autism Spectrum</a:t>
            </a:r>
            <a:endParaRPr>
              <a:latin typeface="Special Elite"/>
              <a:ea typeface="Special Elite"/>
              <a:cs typeface="Special Elite"/>
              <a:sym typeface="Special Elite"/>
            </a:endParaRPr>
          </a:p>
        </p:txBody>
      </p:sp>
      <p:pic>
        <p:nvPicPr>
          <p:cNvPr id="152" name="Google Shape;152;p25"/>
          <p:cNvPicPr preferRelativeResize="0"/>
          <p:nvPr/>
        </p:nvPicPr>
        <p:blipFill>
          <a:blip r:embed="rId4">
            <a:alphaModFix/>
          </a:blip>
          <a:stretch>
            <a:fillRect/>
          </a:stretch>
        </p:blipFill>
        <p:spPr>
          <a:xfrm>
            <a:off x="5361875" y="792525"/>
            <a:ext cx="2082300" cy="1539785"/>
          </a:xfrm>
          <a:prstGeom prst="rect">
            <a:avLst/>
          </a:prstGeom>
          <a:noFill/>
          <a:ln>
            <a:noFill/>
          </a:ln>
        </p:spPr>
      </p:pic>
      <p:pic>
        <p:nvPicPr>
          <p:cNvPr id="153" name="Google Shape;153;p25"/>
          <p:cNvPicPr preferRelativeResize="0"/>
          <p:nvPr/>
        </p:nvPicPr>
        <p:blipFill>
          <a:blip r:embed="rId5">
            <a:alphaModFix/>
          </a:blip>
          <a:stretch>
            <a:fillRect/>
          </a:stretch>
        </p:blipFill>
        <p:spPr>
          <a:xfrm>
            <a:off x="6296753" y="2753951"/>
            <a:ext cx="1773725" cy="1788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57" name="Shape 157"/>
        <p:cNvGrpSpPr/>
        <p:nvPr/>
      </p:nvGrpSpPr>
      <p:grpSpPr>
        <a:xfrm>
          <a:off x="0" y="0"/>
          <a:ext cx="0" cy="0"/>
          <a:chOff x="0" y="0"/>
          <a:chExt cx="0" cy="0"/>
        </a:xfrm>
      </p:grpSpPr>
      <p:sp>
        <p:nvSpPr>
          <p:cNvPr id="158" name="Google Shape;158;p26"/>
          <p:cNvSpPr txBox="1"/>
          <p:nvPr>
            <p:ph type="title"/>
          </p:nvPr>
        </p:nvSpPr>
        <p:spPr>
          <a:xfrm>
            <a:off x="5091525" y="808700"/>
            <a:ext cx="243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674EA7"/>
                </a:solidFill>
                <a:latin typeface="Special Elite"/>
                <a:ea typeface="Special Elite"/>
                <a:cs typeface="Special Elite"/>
                <a:sym typeface="Special Elite"/>
              </a:rPr>
              <a:t>Felix’s Story </a:t>
            </a:r>
            <a:endParaRPr b="1" sz="2200">
              <a:solidFill>
                <a:srgbClr val="674EA7"/>
              </a:solidFill>
              <a:latin typeface="Special Elite"/>
              <a:ea typeface="Special Elite"/>
              <a:cs typeface="Special Elite"/>
              <a:sym typeface="Special Elite"/>
            </a:endParaRPr>
          </a:p>
        </p:txBody>
      </p:sp>
      <p:pic>
        <p:nvPicPr>
          <p:cNvPr id="159" name="Google Shape;159;p26"/>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160" name="Google Shape;160;p2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500">
              <a:solidFill>
                <a:srgbClr val="741B47"/>
              </a:solidFill>
              <a:latin typeface="Special Elite"/>
              <a:ea typeface="Special Elite"/>
              <a:cs typeface="Special Elite"/>
              <a:sym typeface="Special Elite"/>
            </a:endParaRPr>
          </a:p>
          <a:p>
            <a:pPr indent="0" lvl="0" marL="0" rtl="0" algn="ctr">
              <a:lnSpc>
                <a:spcPct val="115000"/>
              </a:lnSpc>
              <a:spcBef>
                <a:spcPts val="0"/>
              </a:spcBef>
              <a:spcAft>
                <a:spcPts val="0"/>
              </a:spcAft>
              <a:buNone/>
            </a:pPr>
            <a:r>
              <a:rPr lang="en" sz="1300">
                <a:solidFill>
                  <a:srgbClr val="741B47"/>
                </a:solidFill>
                <a:latin typeface="Special Elite"/>
                <a:ea typeface="Special Elite"/>
                <a:cs typeface="Special Elite"/>
                <a:sym typeface="Special Elite"/>
              </a:rPr>
              <a:t>Dislikes</a:t>
            </a:r>
            <a:endParaRPr sz="1300">
              <a:solidFill>
                <a:srgbClr val="741B47"/>
              </a:solidFill>
              <a:latin typeface="Special Elite"/>
              <a:ea typeface="Special Elite"/>
              <a:cs typeface="Special Elite"/>
              <a:sym typeface="Special Elite"/>
            </a:endParaRPr>
          </a:p>
          <a:p>
            <a:pPr indent="0" lvl="0" marL="0" rtl="0" algn="ctr">
              <a:lnSpc>
                <a:spcPct val="115000"/>
              </a:lnSpc>
              <a:spcBef>
                <a:spcPts val="0"/>
              </a:spcBef>
              <a:spcAft>
                <a:spcPts val="0"/>
              </a:spcAft>
              <a:buNone/>
            </a:pPr>
            <a:r>
              <a:t/>
            </a:r>
            <a:endParaRPr sz="1300">
              <a:solidFill>
                <a:srgbClr val="741B47"/>
              </a:solidFill>
              <a:latin typeface="Special Elite"/>
              <a:ea typeface="Special Elite"/>
              <a:cs typeface="Special Elite"/>
              <a:sym typeface="Special Elite"/>
            </a:endParaRPr>
          </a:p>
          <a:p>
            <a:pPr indent="0" lvl="0" marL="0" rtl="0" algn="ctr">
              <a:lnSpc>
                <a:spcPct val="115000"/>
              </a:lnSpc>
              <a:spcBef>
                <a:spcPts val="0"/>
              </a:spcBef>
              <a:spcAft>
                <a:spcPts val="0"/>
              </a:spcAft>
              <a:buNone/>
            </a:pPr>
            <a:r>
              <a:rPr lang="en" sz="1300">
                <a:solidFill>
                  <a:srgbClr val="741B47"/>
                </a:solidFill>
                <a:latin typeface="Special Elite"/>
                <a:ea typeface="Special Elite"/>
                <a:cs typeface="Special Elite"/>
                <a:sym typeface="Special Elite"/>
              </a:rPr>
              <a:t>Being the centre of attention</a:t>
            </a:r>
            <a:endParaRPr sz="1300">
              <a:solidFill>
                <a:srgbClr val="741B47"/>
              </a:solidFill>
              <a:latin typeface="Special Elite"/>
              <a:ea typeface="Special Elite"/>
              <a:cs typeface="Special Elite"/>
              <a:sym typeface="Special Elite"/>
            </a:endParaRPr>
          </a:p>
          <a:p>
            <a:pPr indent="0" lvl="0" marL="0" rtl="0" algn="ctr">
              <a:lnSpc>
                <a:spcPct val="115000"/>
              </a:lnSpc>
              <a:spcBef>
                <a:spcPts val="0"/>
              </a:spcBef>
              <a:spcAft>
                <a:spcPts val="0"/>
              </a:spcAft>
              <a:buNone/>
            </a:pPr>
            <a:r>
              <a:t/>
            </a:r>
            <a:endParaRPr sz="1300">
              <a:solidFill>
                <a:srgbClr val="741B47"/>
              </a:solidFill>
              <a:latin typeface="Special Elite"/>
              <a:ea typeface="Special Elite"/>
              <a:cs typeface="Special Elite"/>
              <a:sym typeface="Special Elite"/>
            </a:endParaRPr>
          </a:p>
          <a:p>
            <a:pPr indent="0" lvl="0" marL="0" rtl="0" algn="ctr">
              <a:lnSpc>
                <a:spcPct val="115000"/>
              </a:lnSpc>
              <a:spcBef>
                <a:spcPts val="0"/>
              </a:spcBef>
              <a:spcAft>
                <a:spcPts val="0"/>
              </a:spcAft>
              <a:buNone/>
            </a:pPr>
            <a:r>
              <a:rPr lang="en" sz="1300">
                <a:solidFill>
                  <a:srgbClr val="741B47"/>
                </a:solidFill>
                <a:latin typeface="Special Elite"/>
                <a:ea typeface="Special Elite"/>
                <a:cs typeface="Special Elite"/>
                <a:sym typeface="Special Elite"/>
              </a:rPr>
              <a:t>Being asked to do something he has no interest in</a:t>
            </a:r>
            <a:endParaRPr sz="1300">
              <a:solidFill>
                <a:srgbClr val="741B47"/>
              </a:solidFill>
              <a:latin typeface="Special Elite"/>
              <a:ea typeface="Special Elite"/>
              <a:cs typeface="Special Elite"/>
              <a:sym typeface="Special Elite"/>
            </a:endParaRPr>
          </a:p>
          <a:p>
            <a:pPr indent="0" lvl="0" marL="0" rtl="0" algn="ctr">
              <a:lnSpc>
                <a:spcPct val="115000"/>
              </a:lnSpc>
              <a:spcBef>
                <a:spcPts val="0"/>
              </a:spcBef>
              <a:spcAft>
                <a:spcPts val="0"/>
              </a:spcAft>
              <a:buNone/>
            </a:pPr>
            <a:r>
              <a:t/>
            </a:r>
            <a:endParaRPr sz="1300">
              <a:solidFill>
                <a:srgbClr val="741B47"/>
              </a:solidFill>
              <a:latin typeface="Special Elite"/>
              <a:ea typeface="Special Elite"/>
              <a:cs typeface="Special Elite"/>
              <a:sym typeface="Special Elite"/>
            </a:endParaRPr>
          </a:p>
          <a:p>
            <a:pPr indent="0" lvl="0" marL="0" rtl="0" algn="ctr">
              <a:lnSpc>
                <a:spcPct val="115000"/>
              </a:lnSpc>
              <a:spcBef>
                <a:spcPts val="0"/>
              </a:spcBef>
              <a:spcAft>
                <a:spcPts val="0"/>
              </a:spcAft>
              <a:buNone/>
            </a:pPr>
            <a:r>
              <a:rPr lang="en" sz="1300">
                <a:solidFill>
                  <a:srgbClr val="741B47"/>
                </a:solidFill>
                <a:latin typeface="Special Elite"/>
                <a:ea typeface="Special Elite"/>
                <a:cs typeface="Special Elite"/>
                <a:sym typeface="Special Elite"/>
              </a:rPr>
              <a:t>Loud people</a:t>
            </a:r>
            <a:endParaRPr sz="1300">
              <a:solidFill>
                <a:srgbClr val="741B47"/>
              </a:solidFill>
              <a:latin typeface="Special Elite"/>
              <a:ea typeface="Special Elite"/>
              <a:cs typeface="Special Elite"/>
              <a:sym typeface="Special Elite"/>
            </a:endParaRPr>
          </a:p>
          <a:p>
            <a:pPr indent="0" lvl="0" marL="0" rtl="0" algn="ctr">
              <a:lnSpc>
                <a:spcPct val="115000"/>
              </a:lnSpc>
              <a:spcBef>
                <a:spcPts val="0"/>
              </a:spcBef>
              <a:spcAft>
                <a:spcPts val="0"/>
              </a:spcAft>
              <a:buNone/>
            </a:pPr>
            <a:r>
              <a:t/>
            </a:r>
            <a:endParaRPr sz="1300">
              <a:solidFill>
                <a:srgbClr val="741B47"/>
              </a:solidFill>
              <a:latin typeface="Special Elite"/>
              <a:ea typeface="Special Elite"/>
              <a:cs typeface="Special Elite"/>
              <a:sym typeface="Special Elite"/>
            </a:endParaRPr>
          </a:p>
          <a:p>
            <a:pPr indent="0" lvl="0" marL="0" rtl="0" algn="ctr">
              <a:lnSpc>
                <a:spcPct val="115000"/>
              </a:lnSpc>
              <a:spcBef>
                <a:spcPts val="0"/>
              </a:spcBef>
              <a:spcAft>
                <a:spcPts val="0"/>
              </a:spcAft>
              <a:buNone/>
            </a:pPr>
            <a:r>
              <a:rPr lang="en" sz="1300">
                <a:solidFill>
                  <a:srgbClr val="741B47"/>
                </a:solidFill>
                <a:latin typeface="Special Elite"/>
                <a:ea typeface="Special Elite"/>
                <a:cs typeface="Special Elite"/>
                <a:sym typeface="Special Elite"/>
              </a:rPr>
              <a:t>Having to sit still for a long time </a:t>
            </a:r>
            <a:endParaRPr sz="1300">
              <a:solidFill>
                <a:srgbClr val="741B47"/>
              </a:solidFill>
              <a:latin typeface="Special Elite"/>
              <a:ea typeface="Special Elite"/>
              <a:cs typeface="Special Elite"/>
              <a:sym typeface="Special Elite"/>
            </a:endParaRPr>
          </a:p>
          <a:p>
            <a:pPr indent="0" lvl="0" marL="0" rtl="0" algn="ctr">
              <a:lnSpc>
                <a:spcPct val="115000"/>
              </a:lnSpc>
              <a:spcBef>
                <a:spcPts val="0"/>
              </a:spcBef>
              <a:spcAft>
                <a:spcPts val="0"/>
              </a:spcAft>
              <a:buNone/>
            </a:pPr>
            <a:r>
              <a:t/>
            </a:r>
            <a:endParaRPr sz="1300">
              <a:solidFill>
                <a:srgbClr val="741B47"/>
              </a:solidFill>
              <a:latin typeface="Special Elite"/>
              <a:ea typeface="Special Elite"/>
              <a:cs typeface="Special Elite"/>
              <a:sym typeface="Special Elite"/>
            </a:endParaRPr>
          </a:p>
          <a:p>
            <a:pPr indent="0" lvl="0" marL="0" rtl="0" algn="ctr">
              <a:lnSpc>
                <a:spcPct val="115000"/>
              </a:lnSpc>
              <a:spcBef>
                <a:spcPts val="0"/>
              </a:spcBef>
              <a:spcAft>
                <a:spcPts val="0"/>
              </a:spcAft>
              <a:buNone/>
            </a:pPr>
            <a:r>
              <a:rPr lang="en" sz="1300">
                <a:solidFill>
                  <a:srgbClr val="741B47"/>
                </a:solidFill>
                <a:latin typeface="Special Elite"/>
                <a:ea typeface="Special Elite"/>
                <a:cs typeface="Special Elite"/>
                <a:sym typeface="Special Elite"/>
              </a:rPr>
              <a:t>Having other people (usually children) watch over his shoulder when working</a:t>
            </a:r>
            <a:endParaRPr sz="1300">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500">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500">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500">
              <a:solidFill>
                <a:srgbClr val="741B47"/>
              </a:solidFill>
              <a:latin typeface="Special Elite"/>
              <a:ea typeface="Special Elite"/>
              <a:cs typeface="Special Elite"/>
              <a:sym typeface="Special Elite"/>
            </a:endParaRPr>
          </a:p>
        </p:txBody>
      </p:sp>
      <p:pic>
        <p:nvPicPr>
          <p:cNvPr id="161" name="Google Shape;161;p26"/>
          <p:cNvPicPr preferRelativeResize="0"/>
          <p:nvPr/>
        </p:nvPicPr>
        <p:blipFill>
          <a:blip r:embed="rId4">
            <a:alphaModFix/>
          </a:blip>
          <a:stretch>
            <a:fillRect/>
          </a:stretch>
        </p:blipFill>
        <p:spPr>
          <a:xfrm>
            <a:off x="152400" y="152400"/>
            <a:ext cx="4527600" cy="466362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65" name="Shape 165"/>
        <p:cNvGrpSpPr/>
        <p:nvPr/>
      </p:nvGrpSpPr>
      <p:grpSpPr>
        <a:xfrm>
          <a:off x="0" y="0"/>
          <a:ext cx="0" cy="0"/>
          <a:chOff x="0" y="0"/>
          <a:chExt cx="0" cy="0"/>
        </a:xfrm>
      </p:grpSpPr>
      <p:sp>
        <p:nvSpPr>
          <p:cNvPr id="166" name="Google Shape;166;p27"/>
          <p:cNvSpPr txBox="1"/>
          <p:nvPr>
            <p:ph type="title"/>
          </p:nvPr>
        </p:nvSpPr>
        <p:spPr>
          <a:xfrm>
            <a:off x="311700" y="445025"/>
            <a:ext cx="695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674EA7"/>
                </a:solidFill>
                <a:latin typeface="Special Elite"/>
                <a:ea typeface="Special Elite"/>
                <a:cs typeface="Special Elite"/>
                <a:sym typeface="Special Elite"/>
              </a:rPr>
              <a:t>Supporting</a:t>
            </a:r>
            <a:r>
              <a:rPr b="1" lang="en" sz="2200">
                <a:solidFill>
                  <a:srgbClr val="674EA7"/>
                </a:solidFill>
                <a:latin typeface="Special Elite"/>
                <a:ea typeface="Special Elite"/>
                <a:cs typeface="Special Elite"/>
                <a:sym typeface="Special Elite"/>
              </a:rPr>
              <a:t> </a:t>
            </a:r>
            <a:r>
              <a:rPr b="1" lang="en" sz="2200">
                <a:solidFill>
                  <a:srgbClr val="674EA7"/>
                </a:solidFill>
                <a:latin typeface="Special Elite"/>
                <a:ea typeface="Special Elite"/>
                <a:cs typeface="Special Elite"/>
                <a:sym typeface="Special Elite"/>
              </a:rPr>
              <a:t>Felix in Discovery </a:t>
            </a:r>
            <a:endParaRPr b="1" sz="2200">
              <a:solidFill>
                <a:srgbClr val="674EA7"/>
              </a:solidFill>
              <a:latin typeface="Special Elite"/>
              <a:ea typeface="Special Elite"/>
              <a:cs typeface="Special Elite"/>
              <a:sym typeface="Special Elite"/>
            </a:endParaRPr>
          </a:p>
        </p:txBody>
      </p:sp>
      <p:pic>
        <p:nvPicPr>
          <p:cNvPr id="167" name="Google Shape;167;p27"/>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168" name="Google Shape;168;p27"/>
          <p:cNvSpPr txBox="1"/>
          <p:nvPr>
            <p:ph idx="1" type="body"/>
          </p:nvPr>
        </p:nvSpPr>
        <p:spPr>
          <a:xfrm>
            <a:off x="204300" y="972750"/>
            <a:ext cx="4232700" cy="387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u="sng">
                <a:solidFill>
                  <a:srgbClr val="1155CC"/>
                </a:solidFill>
                <a:latin typeface="Special Elite"/>
                <a:ea typeface="Special Elite"/>
                <a:cs typeface="Special Elite"/>
                <a:sym typeface="Special Elite"/>
              </a:rPr>
              <a:t>ACTION </a:t>
            </a:r>
            <a:endParaRPr sz="1600" u="sng">
              <a:solidFill>
                <a:srgbClr val="000000"/>
              </a:solidFill>
              <a:latin typeface="Special Elite"/>
              <a:ea typeface="Special Elite"/>
              <a:cs typeface="Special Elite"/>
              <a:sym typeface="Special Elite"/>
            </a:endParaRPr>
          </a:p>
          <a:p>
            <a:pPr indent="0" lvl="0" marL="0" rtl="0" algn="ctr">
              <a:lnSpc>
                <a:spcPct val="100000"/>
              </a:lnSpc>
              <a:spcBef>
                <a:spcPts val="1600"/>
              </a:spcBef>
              <a:spcAft>
                <a:spcPts val="0"/>
              </a:spcAft>
              <a:buNone/>
            </a:pPr>
            <a:r>
              <a:rPr b="1" lang="en">
                <a:solidFill>
                  <a:srgbClr val="1155CC"/>
                </a:solidFill>
                <a:latin typeface="Special Elite"/>
                <a:ea typeface="Special Elite"/>
                <a:cs typeface="Special Elite"/>
                <a:sym typeface="Special Elite"/>
              </a:rPr>
              <a:t>Tapped into his interest in Pretend Play, Dinosaurs, nature and the sand pit </a:t>
            </a:r>
            <a:endParaRPr b="1">
              <a:solidFill>
                <a:srgbClr val="1155CC"/>
              </a:solidFill>
              <a:latin typeface="Special Elite"/>
              <a:ea typeface="Special Elite"/>
              <a:cs typeface="Special Elite"/>
              <a:sym typeface="Special Elite"/>
            </a:endParaRPr>
          </a:p>
          <a:p>
            <a:pPr indent="0" lvl="0" marL="0" rtl="0" algn="ctr">
              <a:lnSpc>
                <a:spcPct val="100000"/>
              </a:lnSpc>
              <a:spcBef>
                <a:spcPts val="1600"/>
              </a:spcBef>
              <a:spcAft>
                <a:spcPts val="0"/>
              </a:spcAft>
              <a:buNone/>
            </a:pPr>
            <a:r>
              <a:rPr b="1" lang="en">
                <a:solidFill>
                  <a:srgbClr val="1155CC"/>
                </a:solidFill>
                <a:latin typeface="Special Elite"/>
                <a:ea typeface="Special Elite"/>
                <a:cs typeface="Special Elite"/>
                <a:sym typeface="Special Elite"/>
              </a:rPr>
              <a:t>Small World Play with Dinosaurs and made sure there was sand.  Invited Felix to join the LSO and one other child for a nature walk to collect items the Dinosaurs might need</a:t>
            </a:r>
            <a:endParaRPr b="1">
              <a:solidFill>
                <a:srgbClr val="1155CC"/>
              </a:solidFill>
              <a:latin typeface="Special Elite"/>
              <a:ea typeface="Special Elite"/>
              <a:cs typeface="Special Elite"/>
              <a:sym typeface="Special Elite"/>
            </a:endParaRPr>
          </a:p>
          <a:p>
            <a:pPr indent="0" lvl="0" marL="0" rtl="0" algn="ctr">
              <a:lnSpc>
                <a:spcPct val="100000"/>
              </a:lnSpc>
              <a:spcBef>
                <a:spcPts val="1600"/>
              </a:spcBef>
              <a:spcAft>
                <a:spcPts val="0"/>
              </a:spcAft>
              <a:buNone/>
            </a:pPr>
            <a:r>
              <a:rPr b="1" lang="en">
                <a:solidFill>
                  <a:srgbClr val="1155CC"/>
                </a:solidFill>
                <a:latin typeface="Special Elite"/>
                <a:ea typeface="Special Elite"/>
                <a:cs typeface="Special Elite"/>
                <a:sym typeface="Special Elite"/>
              </a:rPr>
              <a:t>This enabled him to contribute to the area as well as talk about his extensive knowledge in a supported way</a:t>
            </a:r>
            <a:endParaRPr b="1">
              <a:solidFill>
                <a:srgbClr val="1155CC"/>
              </a:solidFill>
              <a:latin typeface="Special Elite"/>
              <a:ea typeface="Special Elite"/>
              <a:cs typeface="Special Elite"/>
              <a:sym typeface="Special Elite"/>
            </a:endParaRPr>
          </a:p>
          <a:p>
            <a:pPr indent="0" lvl="0" marL="0" rtl="0" algn="ctr">
              <a:lnSpc>
                <a:spcPct val="100000"/>
              </a:lnSpc>
              <a:spcBef>
                <a:spcPts val="1600"/>
              </a:spcBef>
              <a:spcAft>
                <a:spcPts val="0"/>
              </a:spcAft>
              <a:buNone/>
            </a:pPr>
            <a:r>
              <a:t/>
            </a:r>
            <a:endParaRPr b="1" sz="1300">
              <a:solidFill>
                <a:srgbClr val="1155CC"/>
              </a:solidFill>
              <a:latin typeface="Special Elite"/>
              <a:ea typeface="Special Elite"/>
              <a:cs typeface="Special Elite"/>
              <a:sym typeface="Special Elite"/>
            </a:endParaRPr>
          </a:p>
          <a:p>
            <a:pPr indent="0" lvl="0" marL="0" rtl="0" algn="l">
              <a:lnSpc>
                <a:spcPct val="100000"/>
              </a:lnSpc>
              <a:spcBef>
                <a:spcPts val="1600"/>
              </a:spcBef>
              <a:spcAft>
                <a:spcPts val="0"/>
              </a:spcAft>
              <a:buNone/>
            </a:pPr>
            <a:r>
              <a:t/>
            </a:r>
            <a:endParaRPr b="1" sz="1300">
              <a:solidFill>
                <a:srgbClr val="1155CC"/>
              </a:solidFill>
              <a:latin typeface="Special Elite"/>
              <a:ea typeface="Special Elite"/>
              <a:cs typeface="Special Elite"/>
              <a:sym typeface="Special Elite"/>
            </a:endParaRPr>
          </a:p>
          <a:p>
            <a:pPr indent="0" lvl="0" marL="0" rtl="0" algn="l">
              <a:lnSpc>
                <a:spcPct val="100000"/>
              </a:lnSpc>
              <a:spcBef>
                <a:spcPts val="1600"/>
              </a:spcBef>
              <a:spcAft>
                <a:spcPts val="1600"/>
              </a:spcAft>
              <a:buNone/>
            </a:pPr>
            <a:r>
              <a:t/>
            </a:r>
            <a:endParaRPr b="1" sz="1300">
              <a:solidFill>
                <a:srgbClr val="1155CC"/>
              </a:solidFill>
              <a:latin typeface="Special Elite"/>
              <a:ea typeface="Special Elite"/>
              <a:cs typeface="Special Elite"/>
              <a:sym typeface="Special Elite"/>
            </a:endParaRPr>
          </a:p>
        </p:txBody>
      </p:sp>
      <p:sp>
        <p:nvSpPr>
          <p:cNvPr id="169" name="Google Shape;169;p27"/>
          <p:cNvSpPr txBox="1"/>
          <p:nvPr/>
        </p:nvSpPr>
        <p:spPr>
          <a:xfrm>
            <a:off x="2857500" y="362425"/>
            <a:ext cx="2082300" cy="57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a:latin typeface="Special Elite"/>
              <a:ea typeface="Special Elite"/>
              <a:cs typeface="Special Elite"/>
              <a:sym typeface="Special Elite"/>
            </a:endParaRPr>
          </a:p>
        </p:txBody>
      </p:sp>
      <p:pic>
        <p:nvPicPr>
          <p:cNvPr id="170" name="Google Shape;170;p27"/>
          <p:cNvPicPr preferRelativeResize="0"/>
          <p:nvPr/>
        </p:nvPicPr>
        <p:blipFill rotWithShape="1">
          <a:blip r:embed="rId4">
            <a:alphaModFix/>
          </a:blip>
          <a:srcRect b="0" l="0" r="0" t="20723"/>
          <a:stretch/>
        </p:blipFill>
        <p:spPr>
          <a:xfrm>
            <a:off x="4572000" y="1932700"/>
            <a:ext cx="4429972" cy="26339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74" name="Shape 174"/>
        <p:cNvGrpSpPr/>
        <p:nvPr/>
      </p:nvGrpSpPr>
      <p:grpSpPr>
        <a:xfrm>
          <a:off x="0" y="0"/>
          <a:ext cx="0" cy="0"/>
          <a:chOff x="0" y="0"/>
          <a:chExt cx="0" cy="0"/>
        </a:xfrm>
      </p:grpSpPr>
      <p:sp>
        <p:nvSpPr>
          <p:cNvPr id="175" name="Google Shape;175;p28"/>
          <p:cNvSpPr txBox="1"/>
          <p:nvPr>
            <p:ph type="title"/>
          </p:nvPr>
        </p:nvSpPr>
        <p:spPr>
          <a:xfrm>
            <a:off x="4572000" y="445025"/>
            <a:ext cx="2971800" cy="95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rgbClr val="674EA7"/>
                </a:solidFill>
                <a:latin typeface="Special Elite"/>
                <a:ea typeface="Special Elite"/>
                <a:cs typeface="Special Elite"/>
                <a:sym typeface="Special Elite"/>
              </a:rPr>
              <a:t>Supporting Felix in Discovery </a:t>
            </a:r>
            <a:endParaRPr b="1" sz="2200">
              <a:solidFill>
                <a:srgbClr val="674EA7"/>
              </a:solidFill>
              <a:latin typeface="Special Elite"/>
              <a:ea typeface="Special Elite"/>
              <a:cs typeface="Special Elite"/>
              <a:sym typeface="Special Elite"/>
            </a:endParaRPr>
          </a:p>
        </p:txBody>
      </p:sp>
      <p:pic>
        <p:nvPicPr>
          <p:cNvPr id="176" name="Google Shape;176;p28"/>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177" name="Google Shape;177;p28"/>
          <p:cNvSpPr txBox="1"/>
          <p:nvPr>
            <p:ph idx="2" type="body"/>
          </p:nvPr>
        </p:nvSpPr>
        <p:spPr>
          <a:xfrm>
            <a:off x="385100" y="445025"/>
            <a:ext cx="4093500" cy="4189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741B47"/>
                </a:solidFill>
                <a:latin typeface="Special Elite"/>
                <a:ea typeface="Special Elite"/>
                <a:cs typeface="Special Elite"/>
                <a:sym typeface="Special Elite"/>
              </a:rPr>
              <a:t>Felix was supported to understand other children might join him at the small world over a number of weeks - numbers were monitored  - social skills were the focus here </a:t>
            </a:r>
            <a:endParaRPr sz="1600">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600">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rPr lang="en" sz="1600" u="sng">
                <a:solidFill>
                  <a:srgbClr val="741B47"/>
                </a:solidFill>
                <a:latin typeface="Special Elite"/>
                <a:ea typeface="Special Elite"/>
                <a:cs typeface="Special Elite"/>
                <a:sym typeface="Special Elite"/>
              </a:rPr>
              <a:t>Provocation 1</a:t>
            </a:r>
            <a:endParaRPr sz="1600" u="sng">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rPr lang="en" sz="1600">
                <a:solidFill>
                  <a:srgbClr val="741B47"/>
                </a:solidFill>
                <a:latin typeface="Special Elite"/>
                <a:ea typeface="Special Elite"/>
                <a:cs typeface="Special Elite"/>
                <a:sym typeface="Special Elite"/>
              </a:rPr>
              <a:t>Placement of non fiction books at the small world the following week </a:t>
            </a:r>
            <a:endParaRPr sz="1600">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600">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rPr lang="en" sz="1600" u="sng">
                <a:solidFill>
                  <a:srgbClr val="741B47"/>
                </a:solidFill>
                <a:latin typeface="Special Elite"/>
                <a:ea typeface="Special Elite"/>
                <a:cs typeface="Special Elite"/>
                <a:sym typeface="Special Elite"/>
              </a:rPr>
              <a:t>Provocation 2</a:t>
            </a:r>
            <a:endParaRPr sz="1600" u="sng">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rPr lang="en" sz="1600">
                <a:solidFill>
                  <a:srgbClr val="741B47"/>
                </a:solidFill>
                <a:latin typeface="Special Elite"/>
                <a:ea typeface="Special Elite"/>
                <a:cs typeface="Special Elite"/>
                <a:sym typeface="Special Elite"/>
              </a:rPr>
              <a:t>Paper and pencil - could you record down some of your knowledge to share with others?  Drew pictures and talked about the dinosaurs</a:t>
            </a:r>
            <a:endParaRPr sz="1600">
              <a:solidFill>
                <a:srgbClr val="741B47"/>
              </a:solidFill>
              <a:latin typeface="Special Elite"/>
              <a:ea typeface="Special Elite"/>
              <a:cs typeface="Special Elite"/>
              <a:sym typeface="Special Elite"/>
            </a:endParaRPr>
          </a:p>
        </p:txBody>
      </p:sp>
      <p:pic>
        <p:nvPicPr>
          <p:cNvPr id="178" name="Google Shape;178;p28"/>
          <p:cNvPicPr preferRelativeResize="0"/>
          <p:nvPr/>
        </p:nvPicPr>
        <p:blipFill>
          <a:blip r:embed="rId4">
            <a:alphaModFix/>
          </a:blip>
          <a:stretch>
            <a:fillRect/>
          </a:stretch>
        </p:blipFill>
        <p:spPr>
          <a:xfrm>
            <a:off x="5088050" y="1581947"/>
            <a:ext cx="2455750" cy="329120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82" name="Shape 182"/>
        <p:cNvGrpSpPr/>
        <p:nvPr/>
      </p:nvGrpSpPr>
      <p:grpSpPr>
        <a:xfrm>
          <a:off x="0" y="0"/>
          <a:ext cx="0" cy="0"/>
          <a:chOff x="0" y="0"/>
          <a:chExt cx="0" cy="0"/>
        </a:xfrm>
      </p:grpSpPr>
      <p:sp>
        <p:nvSpPr>
          <p:cNvPr id="183" name="Google Shape;183;p29"/>
          <p:cNvSpPr txBox="1"/>
          <p:nvPr>
            <p:ph type="title"/>
          </p:nvPr>
        </p:nvSpPr>
        <p:spPr>
          <a:xfrm>
            <a:off x="311700" y="445025"/>
            <a:ext cx="695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674EA7"/>
                </a:solidFill>
                <a:latin typeface="Special Elite"/>
                <a:ea typeface="Special Elite"/>
                <a:cs typeface="Special Elite"/>
                <a:sym typeface="Special Elite"/>
              </a:rPr>
              <a:t>Supporting Felix in Discovery </a:t>
            </a:r>
            <a:endParaRPr b="1" sz="2200">
              <a:solidFill>
                <a:srgbClr val="674EA7"/>
              </a:solidFill>
              <a:latin typeface="Special Elite"/>
              <a:ea typeface="Special Elite"/>
              <a:cs typeface="Special Elite"/>
              <a:sym typeface="Special Elite"/>
            </a:endParaRPr>
          </a:p>
        </p:txBody>
      </p:sp>
      <p:pic>
        <p:nvPicPr>
          <p:cNvPr id="184" name="Google Shape;184;p29"/>
          <p:cNvPicPr preferRelativeResize="0"/>
          <p:nvPr/>
        </p:nvPicPr>
        <p:blipFill>
          <a:blip r:embed="rId3">
            <a:alphaModFix/>
          </a:blip>
          <a:stretch>
            <a:fillRect/>
          </a:stretch>
        </p:blipFill>
        <p:spPr>
          <a:xfrm>
            <a:off x="7916075" y="178625"/>
            <a:ext cx="998500" cy="1373750"/>
          </a:xfrm>
          <a:prstGeom prst="rect">
            <a:avLst/>
          </a:prstGeom>
          <a:noFill/>
          <a:ln>
            <a:noFill/>
          </a:ln>
        </p:spPr>
      </p:pic>
      <p:sp>
        <p:nvSpPr>
          <p:cNvPr id="185" name="Google Shape;185;p29"/>
          <p:cNvSpPr txBox="1"/>
          <p:nvPr>
            <p:ph idx="1" type="body"/>
          </p:nvPr>
        </p:nvSpPr>
        <p:spPr>
          <a:xfrm>
            <a:off x="671900" y="1215725"/>
            <a:ext cx="3754500" cy="32940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800">
                <a:solidFill>
                  <a:srgbClr val="1155CC"/>
                </a:solidFill>
                <a:latin typeface="Special Elite"/>
                <a:ea typeface="Special Elite"/>
                <a:cs typeface="Special Elite"/>
                <a:sym typeface="Special Elite"/>
              </a:rPr>
              <a:t>Felix was </a:t>
            </a:r>
            <a:r>
              <a:rPr b="1" lang="en" sz="1800">
                <a:solidFill>
                  <a:srgbClr val="1155CC"/>
                </a:solidFill>
                <a:latin typeface="Special Elite"/>
                <a:ea typeface="Special Elite"/>
                <a:cs typeface="Special Elite"/>
                <a:sym typeface="Special Elite"/>
              </a:rPr>
              <a:t>encouraged</a:t>
            </a:r>
            <a:r>
              <a:rPr b="1" lang="en" sz="1800">
                <a:solidFill>
                  <a:srgbClr val="1155CC"/>
                </a:solidFill>
                <a:latin typeface="Special Elite"/>
                <a:ea typeface="Special Elite"/>
                <a:cs typeface="Special Elite"/>
                <a:sym typeface="Special Elite"/>
              </a:rPr>
              <a:t> to share his </a:t>
            </a:r>
            <a:r>
              <a:rPr b="1" lang="en" sz="1800">
                <a:solidFill>
                  <a:srgbClr val="1155CC"/>
                </a:solidFill>
                <a:latin typeface="Special Elite"/>
                <a:ea typeface="Special Elite"/>
                <a:cs typeface="Special Elite"/>
                <a:sym typeface="Special Elite"/>
              </a:rPr>
              <a:t>expertise</a:t>
            </a:r>
            <a:r>
              <a:rPr b="1" lang="en" sz="1800">
                <a:solidFill>
                  <a:srgbClr val="1155CC"/>
                </a:solidFill>
                <a:latin typeface="Special Elite"/>
                <a:ea typeface="Special Elite"/>
                <a:cs typeface="Special Elite"/>
                <a:sym typeface="Special Elite"/>
              </a:rPr>
              <a:t> and knowledge with  a small group of classmates who expressed an interest - this group was facilitated by the LSO</a:t>
            </a:r>
            <a:endParaRPr b="1" sz="1800">
              <a:solidFill>
                <a:srgbClr val="1155CC"/>
              </a:solidFill>
              <a:latin typeface="Special Elite"/>
              <a:ea typeface="Special Elite"/>
              <a:cs typeface="Special Elite"/>
              <a:sym typeface="Special Elite"/>
            </a:endParaRPr>
          </a:p>
          <a:p>
            <a:pPr indent="0" lvl="0" marL="0" rtl="0" algn="ctr">
              <a:lnSpc>
                <a:spcPct val="100000"/>
              </a:lnSpc>
              <a:spcBef>
                <a:spcPts val="1600"/>
              </a:spcBef>
              <a:spcAft>
                <a:spcPts val="0"/>
              </a:spcAft>
              <a:buNone/>
            </a:pPr>
            <a:r>
              <a:rPr b="1" lang="en" sz="1800">
                <a:solidFill>
                  <a:srgbClr val="1155CC"/>
                </a:solidFill>
                <a:latin typeface="Special Elite"/>
                <a:ea typeface="Special Elite"/>
                <a:cs typeface="Special Elite"/>
                <a:sym typeface="Special Elite"/>
              </a:rPr>
              <a:t>This enabled him to practise communication and social skills </a:t>
            </a:r>
            <a:endParaRPr b="1" sz="1800">
              <a:solidFill>
                <a:srgbClr val="1155CC"/>
              </a:solidFill>
              <a:latin typeface="Special Elite"/>
              <a:ea typeface="Special Elite"/>
              <a:cs typeface="Special Elite"/>
              <a:sym typeface="Special Elite"/>
            </a:endParaRPr>
          </a:p>
          <a:p>
            <a:pPr indent="0" lvl="0" marL="0" rtl="0" algn="ctr">
              <a:lnSpc>
                <a:spcPct val="100000"/>
              </a:lnSpc>
              <a:spcBef>
                <a:spcPts val="1600"/>
              </a:spcBef>
              <a:spcAft>
                <a:spcPts val="0"/>
              </a:spcAft>
              <a:buNone/>
            </a:pPr>
            <a:r>
              <a:t/>
            </a:r>
            <a:endParaRPr b="1" sz="1300">
              <a:solidFill>
                <a:srgbClr val="1155CC"/>
              </a:solidFill>
              <a:latin typeface="Special Elite"/>
              <a:ea typeface="Special Elite"/>
              <a:cs typeface="Special Elite"/>
              <a:sym typeface="Special Elite"/>
            </a:endParaRPr>
          </a:p>
          <a:p>
            <a:pPr indent="0" lvl="0" marL="0" rtl="0" algn="l">
              <a:lnSpc>
                <a:spcPct val="100000"/>
              </a:lnSpc>
              <a:spcBef>
                <a:spcPts val="1600"/>
              </a:spcBef>
              <a:spcAft>
                <a:spcPts val="0"/>
              </a:spcAft>
              <a:buNone/>
            </a:pPr>
            <a:r>
              <a:t/>
            </a:r>
            <a:endParaRPr b="1" sz="1300">
              <a:solidFill>
                <a:srgbClr val="1155CC"/>
              </a:solidFill>
              <a:latin typeface="Special Elite"/>
              <a:ea typeface="Special Elite"/>
              <a:cs typeface="Special Elite"/>
              <a:sym typeface="Special Elite"/>
            </a:endParaRPr>
          </a:p>
          <a:p>
            <a:pPr indent="0" lvl="0" marL="0" rtl="0" algn="l">
              <a:lnSpc>
                <a:spcPct val="100000"/>
              </a:lnSpc>
              <a:spcBef>
                <a:spcPts val="1600"/>
              </a:spcBef>
              <a:spcAft>
                <a:spcPts val="1600"/>
              </a:spcAft>
              <a:buNone/>
            </a:pPr>
            <a:r>
              <a:t/>
            </a:r>
            <a:endParaRPr b="1" sz="1300">
              <a:solidFill>
                <a:srgbClr val="1155CC"/>
              </a:solidFill>
              <a:latin typeface="Special Elite"/>
              <a:ea typeface="Special Elite"/>
              <a:cs typeface="Special Elite"/>
              <a:sym typeface="Special Elite"/>
            </a:endParaRPr>
          </a:p>
        </p:txBody>
      </p:sp>
      <p:sp>
        <p:nvSpPr>
          <p:cNvPr id="186" name="Google Shape;186;p29"/>
          <p:cNvSpPr txBox="1"/>
          <p:nvPr>
            <p:ph idx="2" type="body"/>
          </p:nvPr>
        </p:nvSpPr>
        <p:spPr>
          <a:xfrm>
            <a:off x="5257800" y="1942875"/>
            <a:ext cx="3054900" cy="2421300"/>
          </a:xfrm>
          <a:prstGeom prst="rect">
            <a:avLst/>
          </a:prstGeom>
          <a:solidFill>
            <a:srgbClr val="E69138"/>
          </a:solidFill>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000000"/>
                </a:solidFill>
                <a:latin typeface="Special Elite"/>
                <a:ea typeface="Special Elite"/>
                <a:cs typeface="Special Elite"/>
                <a:sym typeface="Special Elite"/>
              </a:rPr>
              <a:t>The goal was not to build </a:t>
            </a:r>
            <a:endParaRPr sz="1600">
              <a:solidFill>
                <a:srgbClr val="000000"/>
              </a:solidFill>
              <a:latin typeface="Special Elite"/>
              <a:ea typeface="Special Elite"/>
              <a:cs typeface="Special Elite"/>
              <a:sym typeface="Special Elite"/>
            </a:endParaRPr>
          </a:p>
          <a:p>
            <a:pPr indent="0" lvl="0" marL="0" rtl="0" algn="ctr">
              <a:lnSpc>
                <a:spcPct val="100000"/>
              </a:lnSpc>
              <a:spcBef>
                <a:spcPts val="0"/>
              </a:spcBef>
              <a:spcAft>
                <a:spcPts val="0"/>
              </a:spcAft>
              <a:buNone/>
            </a:pPr>
            <a:r>
              <a:rPr lang="en" sz="1600">
                <a:solidFill>
                  <a:srgbClr val="000000"/>
                </a:solidFill>
                <a:latin typeface="Special Elite"/>
                <a:ea typeface="Special Elite"/>
                <a:cs typeface="Special Elite"/>
                <a:sym typeface="Special Elite"/>
              </a:rPr>
              <a:t>Felix’s content knowledge but to help and assist him to build on the social skills and communication skills he needed to be successful in school and in life.  </a:t>
            </a:r>
            <a:endParaRPr sz="1600">
              <a:solidFill>
                <a:srgbClr val="000000"/>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a:solidFill>
                <a:srgbClr val="741B47"/>
              </a:solidFill>
              <a:latin typeface="Special Elite"/>
              <a:ea typeface="Special Elite"/>
              <a:cs typeface="Special Elite"/>
              <a:sym typeface="Special Elit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90" name="Shape 190"/>
        <p:cNvGrpSpPr/>
        <p:nvPr/>
      </p:nvGrpSpPr>
      <p:grpSpPr>
        <a:xfrm>
          <a:off x="0" y="0"/>
          <a:ext cx="0" cy="0"/>
          <a:chOff x="0" y="0"/>
          <a:chExt cx="0" cy="0"/>
        </a:xfrm>
      </p:grpSpPr>
      <p:sp>
        <p:nvSpPr>
          <p:cNvPr id="191" name="Google Shape;191;p30"/>
          <p:cNvSpPr txBox="1"/>
          <p:nvPr>
            <p:ph type="title"/>
          </p:nvPr>
        </p:nvSpPr>
        <p:spPr>
          <a:xfrm>
            <a:off x="4073225" y="178625"/>
            <a:ext cx="3542700" cy="75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rgbClr val="674EA7"/>
                </a:solidFill>
                <a:latin typeface="Special Elite"/>
                <a:ea typeface="Special Elite"/>
                <a:cs typeface="Special Elite"/>
                <a:sym typeface="Special Elite"/>
              </a:rPr>
              <a:t>Supporting Felix</a:t>
            </a:r>
            <a:endParaRPr b="1" sz="2200">
              <a:solidFill>
                <a:srgbClr val="674EA7"/>
              </a:solidFill>
              <a:latin typeface="Special Elite"/>
              <a:ea typeface="Special Elite"/>
              <a:cs typeface="Special Elite"/>
              <a:sym typeface="Special Elite"/>
            </a:endParaRPr>
          </a:p>
          <a:p>
            <a:pPr indent="0" lvl="0" marL="0" rtl="0" algn="ctr">
              <a:spcBef>
                <a:spcPts val="0"/>
              </a:spcBef>
              <a:spcAft>
                <a:spcPts val="0"/>
              </a:spcAft>
              <a:buNone/>
            </a:pPr>
            <a:r>
              <a:rPr b="1" lang="en" sz="2200">
                <a:solidFill>
                  <a:srgbClr val="674EA7"/>
                </a:solidFill>
                <a:latin typeface="Special Elite"/>
                <a:ea typeface="Special Elite"/>
                <a:cs typeface="Special Elite"/>
                <a:sym typeface="Special Elite"/>
              </a:rPr>
              <a:t>in Discovery </a:t>
            </a:r>
            <a:endParaRPr b="1" sz="2200">
              <a:solidFill>
                <a:srgbClr val="674EA7"/>
              </a:solidFill>
              <a:latin typeface="Special Elite"/>
              <a:ea typeface="Special Elite"/>
              <a:cs typeface="Special Elite"/>
              <a:sym typeface="Special Elite"/>
            </a:endParaRPr>
          </a:p>
        </p:txBody>
      </p:sp>
      <p:pic>
        <p:nvPicPr>
          <p:cNvPr id="192" name="Google Shape;192;p30"/>
          <p:cNvPicPr preferRelativeResize="0"/>
          <p:nvPr/>
        </p:nvPicPr>
        <p:blipFill>
          <a:blip r:embed="rId3">
            <a:alphaModFix/>
          </a:blip>
          <a:stretch>
            <a:fillRect/>
          </a:stretch>
        </p:blipFill>
        <p:spPr>
          <a:xfrm>
            <a:off x="8240810" y="178625"/>
            <a:ext cx="673764" cy="926975"/>
          </a:xfrm>
          <a:prstGeom prst="rect">
            <a:avLst/>
          </a:prstGeom>
          <a:noFill/>
          <a:ln>
            <a:noFill/>
          </a:ln>
        </p:spPr>
      </p:pic>
      <p:sp>
        <p:nvSpPr>
          <p:cNvPr id="193" name="Google Shape;193;p30"/>
          <p:cNvSpPr txBox="1"/>
          <p:nvPr>
            <p:ph idx="2" type="body"/>
          </p:nvPr>
        </p:nvSpPr>
        <p:spPr>
          <a:xfrm>
            <a:off x="3927775" y="1279925"/>
            <a:ext cx="4873200" cy="1463400"/>
          </a:xfrm>
          <a:prstGeom prst="rect">
            <a:avLst/>
          </a:prstGeom>
          <a:solidFill>
            <a:srgbClr val="E69138"/>
          </a:solidFill>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000000"/>
                </a:solidFill>
                <a:latin typeface="Special Elite"/>
                <a:ea typeface="Special Elite"/>
                <a:cs typeface="Special Elite"/>
                <a:sym typeface="Special Elite"/>
              </a:rPr>
              <a:t>The goal was not to build </a:t>
            </a:r>
            <a:endParaRPr sz="1600">
              <a:solidFill>
                <a:srgbClr val="000000"/>
              </a:solidFill>
              <a:latin typeface="Special Elite"/>
              <a:ea typeface="Special Elite"/>
              <a:cs typeface="Special Elite"/>
              <a:sym typeface="Special Elite"/>
            </a:endParaRPr>
          </a:p>
          <a:p>
            <a:pPr indent="0" lvl="0" marL="0" rtl="0" algn="ctr">
              <a:lnSpc>
                <a:spcPct val="100000"/>
              </a:lnSpc>
              <a:spcBef>
                <a:spcPts val="0"/>
              </a:spcBef>
              <a:spcAft>
                <a:spcPts val="0"/>
              </a:spcAft>
              <a:buNone/>
            </a:pPr>
            <a:r>
              <a:rPr lang="en" sz="1600">
                <a:solidFill>
                  <a:srgbClr val="000000"/>
                </a:solidFill>
                <a:latin typeface="Special Elite"/>
                <a:ea typeface="Special Elite"/>
                <a:cs typeface="Special Elite"/>
                <a:sym typeface="Special Elite"/>
              </a:rPr>
              <a:t>Felix’s content knowledge but to help and assist him to build on the social skills and communication skills he needed to be successful in school and in life.  </a:t>
            </a:r>
            <a:endParaRPr sz="1600">
              <a:solidFill>
                <a:srgbClr val="000000"/>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a:solidFill>
                <a:srgbClr val="741B47"/>
              </a:solidFill>
              <a:latin typeface="Special Elite"/>
              <a:ea typeface="Special Elite"/>
              <a:cs typeface="Special Elite"/>
              <a:sym typeface="Special Elite"/>
            </a:endParaRPr>
          </a:p>
        </p:txBody>
      </p:sp>
      <p:sp>
        <p:nvSpPr>
          <p:cNvPr id="194" name="Google Shape;194;p30"/>
          <p:cNvSpPr txBox="1"/>
          <p:nvPr/>
        </p:nvSpPr>
        <p:spPr>
          <a:xfrm>
            <a:off x="3927775" y="2857500"/>
            <a:ext cx="4873200" cy="20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85200C"/>
                </a:solidFill>
                <a:latin typeface="Special Elite"/>
                <a:ea typeface="Special Elite"/>
                <a:cs typeface="Special Elite"/>
                <a:sym typeface="Special Elite"/>
              </a:rPr>
              <a:t>Strategic placement of some blocks close by to where the Small World was placed to encourage his interest </a:t>
            </a:r>
            <a:endParaRPr sz="1600">
              <a:solidFill>
                <a:srgbClr val="85200C"/>
              </a:solidFill>
              <a:latin typeface="Special Elite"/>
              <a:ea typeface="Special Elite"/>
              <a:cs typeface="Special Elite"/>
              <a:sym typeface="Special Elite"/>
            </a:endParaRPr>
          </a:p>
          <a:p>
            <a:pPr indent="0" lvl="0" marL="0" rtl="0" algn="ctr">
              <a:spcBef>
                <a:spcPts val="0"/>
              </a:spcBef>
              <a:spcAft>
                <a:spcPts val="0"/>
              </a:spcAft>
              <a:buNone/>
            </a:pPr>
            <a:r>
              <a:rPr lang="en" sz="1600">
                <a:solidFill>
                  <a:srgbClr val="85200C"/>
                </a:solidFill>
                <a:latin typeface="Special Elite"/>
                <a:ea typeface="Special Elite"/>
                <a:cs typeface="Special Elite"/>
                <a:sym typeface="Special Elite"/>
              </a:rPr>
              <a:t>He took this invitation and he was observed in parallel play in that area but watched others - again social interactions became the focus for him here as he provided tips to others (with support of LSO)</a:t>
            </a:r>
            <a:endParaRPr sz="1600">
              <a:solidFill>
                <a:srgbClr val="85200C"/>
              </a:solidFill>
              <a:latin typeface="Special Elite"/>
              <a:ea typeface="Special Elite"/>
              <a:cs typeface="Special Elite"/>
              <a:sym typeface="Special Elite"/>
            </a:endParaRPr>
          </a:p>
        </p:txBody>
      </p:sp>
      <p:pic>
        <p:nvPicPr>
          <p:cNvPr id="195" name="Google Shape;195;p30"/>
          <p:cNvPicPr preferRelativeResize="0"/>
          <p:nvPr/>
        </p:nvPicPr>
        <p:blipFill>
          <a:blip r:embed="rId4">
            <a:alphaModFix/>
          </a:blip>
          <a:stretch>
            <a:fillRect/>
          </a:stretch>
        </p:blipFill>
        <p:spPr>
          <a:xfrm>
            <a:off x="152400" y="152400"/>
            <a:ext cx="3225801" cy="48387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99" name="Shape 199"/>
        <p:cNvGrpSpPr/>
        <p:nvPr/>
      </p:nvGrpSpPr>
      <p:grpSpPr>
        <a:xfrm>
          <a:off x="0" y="0"/>
          <a:ext cx="0" cy="0"/>
          <a:chOff x="0" y="0"/>
          <a:chExt cx="0" cy="0"/>
        </a:xfrm>
      </p:grpSpPr>
      <p:sp>
        <p:nvSpPr>
          <p:cNvPr id="200" name="Google Shape;200;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Special Elite"/>
                <a:ea typeface="Special Elite"/>
                <a:cs typeface="Special Elite"/>
                <a:sym typeface="Special Elite"/>
              </a:rPr>
              <a:t>Your turn!</a:t>
            </a:r>
            <a:endParaRPr>
              <a:solidFill>
                <a:srgbClr val="FF0000"/>
              </a:solidFill>
              <a:latin typeface="Special Elite"/>
              <a:ea typeface="Special Elite"/>
              <a:cs typeface="Special Elite"/>
              <a:sym typeface="Special Elite"/>
            </a:endParaRPr>
          </a:p>
        </p:txBody>
      </p:sp>
      <p:sp>
        <p:nvSpPr>
          <p:cNvPr id="201" name="Google Shape;201;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351C75"/>
                </a:solidFill>
                <a:latin typeface="Special Elite"/>
                <a:ea typeface="Special Elite"/>
                <a:cs typeface="Special Elite"/>
                <a:sym typeface="Special Elite"/>
              </a:rPr>
              <a:t>Stop and think about a child that you work closely with:</a:t>
            </a:r>
            <a:endParaRPr sz="1700">
              <a:solidFill>
                <a:srgbClr val="351C75"/>
              </a:solidFill>
              <a:latin typeface="Special Elite"/>
              <a:ea typeface="Special Elite"/>
              <a:cs typeface="Special Elite"/>
              <a:sym typeface="Special Elite"/>
            </a:endParaRPr>
          </a:p>
          <a:p>
            <a:pPr indent="-336550" lvl="0" marL="457200" rtl="0" algn="l">
              <a:spcBef>
                <a:spcPts val="1600"/>
              </a:spcBef>
              <a:spcAft>
                <a:spcPts val="0"/>
              </a:spcAft>
              <a:buClr>
                <a:srgbClr val="351C75"/>
              </a:buClr>
              <a:buSzPts val="1700"/>
              <a:buFont typeface="Special Elite"/>
              <a:buChar char="●"/>
            </a:pPr>
            <a:r>
              <a:rPr lang="en" sz="1700">
                <a:solidFill>
                  <a:srgbClr val="351C75"/>
                </a:solidFill>
                <a:latin typeface="Special Elite"/>
                <a:ea typeface="Special Elite"/>
                <a:cs typeface="Special Elite"/>
                <a:sym typeface="Special Elite"/>
              </a:rPr>
              <a:t>What are their strengths?</a:t>
            </a:r>
            <a:endParaRPr sz="1700">
              <a:solidFill>
                <a:srgbClr val="351C75"/>
              </a:solidFill>
              <a:latin typeface="Special Elite"/>
              <a:ea typeface="Special Elite"/>
              <a:cs typeface="Special Elite"/>
              <a:sym typeface="Special Elite"/>
            </a:endParaRPr>
          </a:p>
          <a:p>
            <a:pPr indent="-336550" lvl="0" marL="457200" rtl="0" algn="l">
              <a:spcBef>
                <a:spcPts val="0"/>
              </a:spcBef>
              <a:spcAft>
                <a:spcPts val="0"/>
              </a:spcAft>
              <a:buClr>
                <a:srgbClr val="351C75"/>
              </a:buClr>
              <a:buSzPts val="1700"/>
              <a:buFont typeface="Special Elite"/>
              <a:buChar char="●"/>
            </a:pPr>
            <a:r>
              <a:rPr lang="en" sz="1700">
                <a:solidFill>
                  <a:srgbClr val="351C75"/>
                </a:solidFill>
                <a:latin typeface="Special Elite"/>
                <a:ea typeface="Special Elite"/>
                <a:cs typeface="Special Elite"/>
                <a:sym typeface="Special Elite"/>
              </a:rPr>
              <a:t>What do they like?</a:t>
            </a:r>
            <a:endParaRPr sz="1700">
              <a:solidFill>
                <a:srgbClr val="351C75"/>
              </a:solidFill>
              <a:latin typeface="Special Elite"/>
              <a:ea typeface="Special Elite"/>
              <a:cs typeface="Special Elite"/>
              <a:sym typeface="Special Elite"/>
            </a:endParaRPr>
          </a:p>
          <a:p>
            <a:pPr indent="-336550" lvl="0" marL="457200" rtl="0" algn="l">
              <a:spcBef>
                <a:spcPts val="0"/>
              </a:spcBef>
              <a:spcAft>
                <a:spcPts val="0"/>
              </a:spcAft>
              <a:buClr>
                <a:srgbClr val="351C75"/>
              </a:buClr>
              <a:buSzPts val="1700"/>
              <a:buFont typeface="Special Elite"/>
              <a:buChar char="●"/>
            </a:pPr>
            <a:r>
              <a:rPr lang="en" sz="1700">
                <a:solidFill>
                  <a:srgbClr val="351C75"/>
                </a:solidFill>
                <a:latin typeface="Special Elite"/>
                <a:ea typeface="Special Elite"/>
                <a:cs typeface="Special Elite"/>
                <a:sym typeface="Special Elite"/>
              </a:rPr>
              <a:t>What do they dislike?</a:t>
            </a:r>
            <a:endParaRPr sz="1700">
              <a:solidFill>
                <a:srgbClr val="351C75"/>
              </a:solidFill>
              <a:latin typeface="Special Elite"/>
              <a:ea typeface="Special Elite"/>
              <a:cs typeface="Special Elite"/>
              <a:sym typeface="Special Elite"/>
            </a:endParaRPr>
          </a:p>
          <a:p>
            <a:pPr indent="-336550" lvl="0" marL="457200" rtl="0" algn="l">
              <a:spcBef>
                <a:spcPts val="0"/>
              </a:spcBef>
              <a:spcAft>
                <a:spcPts val="0"/>
              </a:spcAft>
              <a:buClr>
                <a:srgbClr val="351C75"/>
              </a:buClr>
              <a:buSzPts val="1700"/>
              <a:buFont typeface="Special Elite"/>
              <a:buChar char="●"/>
            </a:pPr>
            <a:r>
              <a:rPr lang="en" sz="1700">
                <a:solidFill>
                  <a:srgbClr val="351C75"/>
                </a:solidFill>
                <a:latin typeface="Special Elite"/>
                <a:ea typeface="Special Elite"/>
                <a:cs typeface="Special Elite"/>
                <a:sym typeface="Special Elite"/>
              </a:rPr>
              <a:t>What have you noticed about them during Discovery?</a:t>
            </a:r>
            <a:endParaRPr sz="1700">
              <a:solidFill>
                <a:srgbClr val="351C75"/>
              </a:solidFill>
              <a:latin typeface="Special Elite"/>
              <a:ea typeface="Special Elite"/>
              <a:cs typeface="Special Elite"/>
              <a:sym typeface="Special Elite"/>
            </a:endParaRPr>
          </a:p>
          <a:p>
            <a:pPr indent="-336550" lvl="0" marL="457200" rtl="0" algn="l">
              <a:spcBef>
                <a:spcPts val="0"/>
              </a:spcBef>
              <a:spcAft>
                <a:spcPts val="0"/>
              </a:spcAft>
              <a:buClr>
                <a:srgbClr val="351C75"/>
              </a:buClr>
              <a:buSzPts val="1700"/>
              <a:buFont typeface="Special Elite"/>
              <a:buChar char="●"/>
            </a:pPr>
            <a:r>
              <a:rPr lang="en" sz="1700">
                <a:solidFill>
                  <a:srgbClr val="351C75"/>
                </a:solidFill>
                <a:latin typeface="Special Elite"/>
                <a:ea typeface="Special Elite"/>
                <a:cs typeface="Special Elite"/>
                <a:sym typeface="Special Elite"/>
              </a:rPr>
              <a:t>How might you use their strengths and likes to ‘nudge’ them to take the next step?</a:t>
            </a:r>
            <a:endParaRPr sz="1700">
              <a:solidFill>
                <a:srgbClr val="351C75"/>
              </a:solidFill>
              <a:latin typeface="Special Elite"/>
              <a:ea typeface="Special Elite"/>
              <a:cs typeface="Special Elite"/>
              <a:sym typeface="Special Elite"/>
            </a:endParaRPr>
          </a:p>
          <a:p>
            <a:pPr indent="-336550" lvl="0" marL="457200" rtl="0" algn="l">
              <a:spcBef>
                <a:spcPts val="0"/>
              </a:spcBef>
              <a:spcAft>
                <a:spcPts val="0"/>
              </a:spcAft>
              <a:buClr>
                <a:srgbClr val="351C75"/>
              </a:buClr>
              <a:buSzPts val="1700"/>
              <a:buFont typeface="Special Elite"/>
              <a:buChar char="●"/>
            </a:pPr>
            <a:r>
              <a:rPr lang="en" sz="1700">
                <a:solidFill>
                  <a:srgbClr val="351C75"/>
                </a:solidFill>
                <a:latin typeface="Special Elite"/>
                <a:ea typeface="Special Elite"/>
                <a:cs typeface="Special Elite"/>
                <a:sym typeface="Special Elite"/>
              </a:rPr>
              <a:t>What goal might you set for them?</a:t>
            </a:r>
            <a:endParaRPr sz="1700">
              <a:solidFill>
                <a:srgbClr val="351C75"/>
              </a:solidFill>
              <a:latin typeface="Special Elite"/>
              <a:ea typeface="Special Elite"/>
              <a:cs typeface="Special Elite"/>
              <a:sym typeface="Special Elite"/>
            </a:endParaRPr>
          </a:p>
          <a:p>
            <a:pPr indent="-336550" lvl="0" marL="457200" rtl="0" algn="l">
              <a:spcBef>
                <a:spcPts val="0"/>
              </a:spcBef>
              <a:spcAft>
                <a:spcPts val="0"/>
              </a:spcAft>
              <a:buClr>
                <a:srgbClr val="351C75"/>
              </a:buClr>
              <a:buSzPts val="1700"/>
              <a:buFont typeface="Special Elite"/>
              <a:buChar char="●"/>
            </a:pPr>
            <a:r>
              <a:rPr lang="en" sz="1700">
                <a:solidFill>
                  <a:srgbClr val="351C75"/>
                </a:solidFill>
                <a:latin typeface="Special Elite"/>
                <a:ea typeface="Special Elite"/>
                <a:cs typeface="Special Elite"/>
                <a:sym typeface="Special Elite"/>
              </a:rPr>
              <a:t>How could you support them with this?</a:t>
            </a:r>
            <a:endParaRPr sz="1700">
              <a:solidFill>
                <a:srgbClr val="351C75"/>
              </a:solidFill>
              <a:latin typeface="Special Elite"/>
              <a:ea typeface="Special Elite"/>
              <a:cs typeface="Special Elite"/>
              <a:sym typeface="Special Elite"/>
            </a:endParaRPr>
          </a:p>
          <a:p>
            <a:pPr indent="-336550" lvl="0" marL="457200" rtl="0" algn="l">
              <a:spcBef>
                <a:spcPts val="0"/>
              </a:spcBef>
              <a:spcAft>
                <a:spcPts val="0"/>
              </a:spcAft>
              <a:buClr>
                <a:srgbClr val="351C75"/>
              </a:buClr>
              <a:buSzPts val="1700"/>
              <a:buFont typeface="Special Elite"/>
              <a:buChar char="●"/>
            </a:pPr>
            <a:r>
              <a:rPr lang="en" sz="1700">
                <a:solidFill>
                  <a:srgbClr val="351C75"/>
                </a:solidFill>
                <a:latin typeface="Special Elite"/>
                <a:ea typeface="Special Elite"/>
                <a:cs typeface="Special Elite"/>
                <a:sym typeface="Special Elite"/>
              </a:rPr>
              <a:t>What else do you need to know?</a:t>
            </a:r>
            <a:endParaRPr sz="1700">
              <a:solidFill>
                <a:srgbClr val="351C75"/>
              </a:solidFill>
              <a:latin typeface="Special Elite"/>
              <a:ea typeface="Special Elite"/>
              <a:cs typeface="Special Elite"/>
              <a:sym typeface="Special Elite"/>
            </a:endParaRPr>
          </a:p>
        </p:txBody>
      </p:sp>
      <p:pic>
        <p:nvPicPr>
          <p:cNvPr id="202" name="Google Shape;202;p31"/>
          <p:cNvPicPr preferRelativeResize="0"/>
          <p:nvPr/>
        </p:nvPicPr>
        <p:blipFill>
          <a:blip r:embed="rId3">
            <a:alphaModFix/>
          </a:blip>
          <a:stretch>
            <a:fillRect/>
          </a:stretch>
        </p:blipFill>
        <p:spPr>
          <a:xfrm>
            <a:off x="7141325" y="211225"/>
            <a:ext cx="1690982" cy="1846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206" name="Shape 206"/>
        <p:cNvGrpSpPr/>
        <p:nvPr/>
      </p:nvGrpSpPr>
      <p:grpSpPr>
        <a:xfrm>
          <a:off x="0" y="0"/>
          <a:ext cx="0" cy="0"/>
          <a:chOff x="0" y="0"/>
          <a:chExt cx="0" cy="0"/>
        </a:xfrm>
      </p:grpSpPr>
      <p:sp>
        <p:nvSpPr>
          <p:cNvPr id="207" name="Google Shape;207;p32"/>
          <p:cNvSpPr txBox="1"/>
          <p:nvPr>
            <p:ph type="title"/>
          </p:nvPr>
        </p:nvSpPr>
        <p:spPr>
          <a:xfrm>
            <a:off x="311700" y="390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Special Elite"/>
                <a:ea typeface="Special Elite"/>
                <a:cs typeface="Special Elite"/>
                <a:sym typeface="Special Elite"/>
              </a:rPr>
              <a:t>How was Felix viewed as Competent </a:t>
            </a:r>
            <a:endParaRPr>
              <a:solidFill>
                <a:srgbClr val="FF0000"/>
              </a:solidFill>
              <a:latin typeface="Special Elite"/>
              <a:ea typeface="Special Elite"/>
              <a:cs typeface="Special Elite"/>
              <a:sym typeface="Special Elite"/>
            </a:endParaRPr>
          </a:p>
          <a:p>
            <a:pPr indent="0" lvl="0" marL="0" rtl="0" algn="l">
              <a:spcBef>
                <a:spcPts val="0"/>
              </a:spcBef>
              <a:spcAft>
                <a:spcPts val="0"/>
              </a:spcAft>
              <a:buNone/>
            </a:pPr>
            <a:r>
              <a:rPr lang="en">
                <a:solidFill>
                  <a:srgbClr val="FF0000"/>
                </a:solidFill>
                <a:latin typeface="Special Elite"/>
                <a:ea typeface="Special Elite"/>
                <a:cs typeface="Special Elite"/>
                <a:sym typeface="Special Elite"/>
              </a:rPr>
              <a:t>and Capable?</a:t>
            </a:r>
            <a:endParaRPr>
              <a:solidFill>
                <a:srgbClr val="FF0000"/>
              </a:solidFill>
              <a:latin typeface="Special Elite"/>
              <a:ea typeface="Special Elite"/>
              <a:cs typeface="Special Elite"/>
              <a:sym typeface="Special Elite"/>
            </a:endParaRPr>
          </a:p>
        </p:txBody>
      </p:sp>
      <p:sp>
        <p:nvSpPr>
          <p:cNvPr id="208" name="Google Shape;208;p32"/>
          <p:cNvSpPr txBox="1"/>
          <p:nvPr>
            <p:ph idx="1" type="body"/>
          </p:nvPr>
        </p:nvSpPr>
        <p:spPr>
          <a:xfrm>
            <a:off x="311700" y="1512800"/>
            <a:ext cx="8520600" cy="3056100"/>
          </a:xfrm>
          <a:prstGeom prst="rect">
            <a:avLst/>
          </a:prstGeom>
        </p:spPr>
        <p:txBody>
          <a:bodyPr anchorCtr="0" anchor="t" bIns="91425" lIns="91425" spcFirstLastPara="1" rIns="91425" wrap="square" tIns="91425">
            <a:noAutofit/>
          </a:bodyPr>
          <a:lstStyle/>
          <a:p>
            <a:pPr indent="-336550" lvl="0" marL="457200" rtl="0" algn="l">
              <a:lnSpc>
                <a:spcPct val="100000"/>
              </a:lnSpc>
              <a:spcBef>
                <a:spcPts val="0"/>
              </a:spcBef>
              <a:spcAft>
                <a:spcPts val="0"/>
              </a:spcAft>
              <a:buClr>
                <a:srgbClr val="351C75"/>
              </a:buClr>
              <a:buSzPts val="1700"/>
              <a:buFont typeface="Special Elite"/>
              <a:buChar char="●"/>
            </a:pPr>
            <a:r>
              <a:rPr lang="en" sz="1700">
                <a:solidFill>
                  <a:srgbClr val="351C75"/>
                </a:solidFill>
                <a:latin typeface="Special Elite"/>
                <a:ea typeface="Special Elite"/>
                <a:cs typeface="Special Elite"/>
                <a:sym typeface="Special Elite"/>
              </a:rPr>
              <a:t>His teacher and LSO provided opportunities for learning the skills identified on his PLP in contexts that were familiar  </a:t>
            </a:r>
            <a:endParaRPr sz="1700">
              <a:solidFill>
                <a:srgbClr val="351C75"/>
              </a:solidFill>
              <a:latin typeface="Special Elite"/>
              <a:ea typeface="Special Elite"/>
              <a:cs typeface="Special Elite"/>
              <a:sym typeface="Special Elite"/>
            </a:endParaRPr>
          </a:p>
          <a:p>
            <a:pPr indent="0" lvl="0" marL="0" rtl="0" algn="l">
              <a:lnSpc>
                <a:spcPct val="100000"/>
              </a:lnSpc>
              <a:spcBef>
                <a:spcPts val="1600"/>
              </a:spcBef>
              <a:spcAft>
                <a:spcPts val="0"/>
              </a:spcAft>
              <a:buNone/>
            </a:pPr>
            <a:r>
              <a:t/>
            </a:r>
            <a:endParaRPr sz="1700">
              <a:solidFill>
                <a:srgbClr val="351C75"/>
              </a:solidFill>
              <a:latin typeface="Special Elite"/>
              <a:ea typeface="Special Elite"/>
              <a:cs typeface="Special Elite"/>
              <a:sym typeface="Special Elite"/>
            </a:endParaRPr>
          </a:p>
          <a:p>
            <a:pPr indent="-336550" lvl="0" marL="457200" rtl="0" algn="l">
              <a:lnSpc>
                <a:spcPct val="100000"/>
              </a:lnSpc>
              <a:spcBef>
                <a:spcPts val="1600"/>
              </a:spcBef>
              <a:spcAft>
                <a:spcPts val="0"/>
              </a:spcAft>
              <a:buClr>
                <a:srgbClr val="351C75"/>
              </a:buClr>
              <a:buSzPts val="1700"/>
              <a:buFont typeface="Special Elite"/>
              <a:buChar char="●"/>
            </a:pPr>
            <a:r>
              <a:rPr lang="en" sz="1700">
                <a:solidFill>
                  <a:srgbClr val="351C75"/>
                </a:solidFill>
                <a:latin typeface="Special Elite"/>
                <a:ea typeface="Special Elite"/>
                <a:cs typeface="Special Elite"/>
                <a:sym typeface="Special Elite"/>
              </a:rPr>
              <a:t>His teacher and LSO allowed him to show what he could do and provided opportunity for that  e.g. having others join in, sharing knowledge with others in supported ways</a:t>
            </a:r>
            <a:endParaRPr sz="1700">
              <a:solidFill>
                <a:srgbClr val="351C75"/>
              </a:solidFill>
              <a:latin typeface="Special Elite"/>
              <a:ea typeface="Special Elite"/>
              <a:cs typeface="Special Elite"/>
              <a:sym typeface="Special Elite"/>
            </a:endParaRPr>
          </a:p>
          <a:p>
            <a:pPr indent="0" lvl="0" marL="0" rtl="0" algn="l">
              <a:lnSpc>
                <a:spcPct val="100000"/>
              </a:lnSpc>
              <a:spcBef>
                <a:spcPts val="1600"/>
              </a:spcBef>
              <a:spcAft>
                <a:spcPts val="0"/>
              </a:spcAft>
              <a:buNone/>
            </a:pPr>
            <a:r>
              <a:t/>
            </a:r>
            <a:endParaRPr sz="1700">
              <a:solidFill>
                <a:srgbClr val="351C75"/>
              </a:solidFill>
              <a:latin typeface="Special Elite"/>
              <a:ea typeface="Special Elite"/>
              <a:cs typeface="Special Elite"/>
              <a:sym typeface="Special Elite"/>
            </a:endParaRPr>
          </a:p>
          <a:p>
            <a:pPr indent="-336550" lvl="0" marL="457200" rtl="0" algn="l">
              <a:lnSpc>
                <a:spcPct val="100000"/>
              </a:lnSpc>
              <a:spcBef>
                <a:spcPts val="1600"/>
              </a:spcBef>
              <a:spcAft>
                <a:spcPts val="0"/>
              </a:spcAft>
              <a:buClr>
                <a:srgbClr val="351C75"/>
              </a:buClr>
              <a:buSzPts val="1700"/>
              <a:buFont typeface="Special Elite"/>
              <a:buChar char="●"/>
            </a:pPr>
            <a:r>
              <a:rPr lang="en" sz="1700">
                <a:solidFill>
                  <a:srgbClr val="351C75"/>
                </a:solidFill>
                <a:latin typeface="Special Elite"/>
                <a:ea typeface="Special Elite"/>
                <a:cs typeface="Special Elite"/>
                <a:sym typeface="Special Elite"/>
              </a:rPr>
              <a:t>His LSO was a co-player and influencer, providing enough of a nudge that he was able to try things that were a little outside his comfort zone</a:t>
            </a:r>
            <a:endParaRPr sz="1700">
              <a:solidFill>
                <a:srgbClr val="351C75"/>
              </a:solidFill>
              <a:latin typeface="Special Elite"/>
              <a:ea typeface="Special Elite"/>
              <a:cs typeface="Special Elite"/>
              <a:sym typeface="Special Elit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212" name="Shape 212"/>
        <p:cNvGrpSpPr/>
        <p:nvPr/>
      </p:nvGrpSpPr>
      <p:grpSpPr>
        <a:xfrm>
          <a:off x="0" y="0"/>
          <a:ext cx="0" cy="0"/>
          <a:chOff x="0" y="0"/>
          <a:chExt cx="0" cy="0"/>
        </a:xfrm>
      </p:grpSpPr>
      <p:sp>
        <p:nvSpPr>
          <p:cNvPr id="213" name="Google Shape;213;p33"/>
          <p:cNvSpPr txBox="1"/>
          <p:nvPr>
            <p:ph type="title"/>
          </p:nvPr>
        </p:nvSpPr>
        <p:spPr>
          <a:xfrm>
            <a:off x="954625" y="1405625"/>
            <a:ext cx="56208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pecial Elite"/>
                <a:ea typeface="Special Elite"/>
                <a:cs typeface="Special Elite"/>
                <a:sym typeface="Special Elite"/>
              </a:rPr>
              <a:t>Reflect Record Discuss</a:t>
            </a:r>
            <a:endParaRPr>
              <a:latin typeface="Special Elite"/>
              <a:ea typeface="Special Elite"/>
              <a:cs typeface="Special Elite"/>
              <a:sym typeface="Special Elite"/>
            </a:endParaRPr>
          </a:p>
        </p:txBody>
      </p:sp>
      <p:pic>
        <p:nvPicPr>
          <p:cNvPr id="214" name="Google Shape;214;p33"/>
          <p:cNvPicPr preferRelativeResize="0"/>
          <p:nvPr/>
        </p:nvPicPr>
        <p:blipFill>
          <a:blip r:embed="rId3">
            <a:alphaModFix/>
          </a:blip>
          <a:stretch>
            <a:fillRect/>
          </a:stretch>
        </p:blipFill>
        <p:spPr>
          <a:xfrm>
            <a:off x="7749825" y="137050"/>
            <a:ext cx="998500" cy="1373750"/>
          </a:xfrm>
          <a:prstGeom prst="rect">
            <a:avLst/>
          </a:prstGeom>
          <a:noFill/>
          <a:ln>
            <a:noFill/>
          </a:ln>
        </p:spPr>
      </p:pic>
      <p:pic>
        <p:nvPicPr>
          <p:cNvPr id="215" name="Google Shape;215;p33"/>
          <p:cNvPicPr preferRelativeResize="0"/>
          <p:nvPr/>
        </p:nvPicPr>
        <p:blipFill>
          <a:blip r:embed="rId4">
            <a:alphaModFix/>
          </a:blip>
          <a:stretch>
            <a:fillRect/>
          </a:stretch>
        </p:blipFill>
        <p:spPr>
          <a:xfrm>
            <a:off x="152400" y="3145050"/>
            <a:ext cx="1690982" cy="1846050"/>
          </a:xfrm>
          <a:prstGeom prst="rect">
            <a:avLst/>
          </a:prstGeom>
          <a:noFill/>
          <a:ln>
            <a:noFill/>
          </a:ln>
        </p:spPr>
      </p:pic>
      <p:pic>
        <p:nvPicPr>
          <p:cNvPr id="216" name="Google Shape;216;p33"/>
          <p:cNvPicPr preferRelativeResize="0"/>
          <p:nvPr/>
        </p:nvPicPr>
        <p:blipFill>
          <a:blip r:embed="rId5">
            <a:alphaModFix/>
          </a:blip>
          <a:stretch>
            <a:fillRect/>
          </a:stretch>
        </p:blipFill>
        <p:spPr>
          <a:xfrm>
            <a:off x="5007601" y="2247425"/>
            <a:ext cx="2975651" cy="21798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00FF"/>
                </a:solidFill>
                <a:latin typeface="Special Elite"/>
                <a:ea typeface="Special Elite"/>
                <a:cs typeface="Special Elite"/>
                <a:sym typeface="Special Elite"/>
              </a:rPr>
              <a:t>Overview</a:t>
            </a:r>
            <a:endParaRPr>
              <a:solidFill>
                <a:srgbClr val="9900FF"/>
              </a:solidFill>
              <a:latin typeface="Special Elite"/>
              <a:ea typeface="Special Elite"/>
              <a:cs typeface="Special Elite"/>
              <a:sym typeface="Special Elite"/>
            </a:endParaRPr>
          </a:p>
        </p:txBody>
      </p:sp>
      <p:sp>
        <p:nvSpPr>
          <p:cNvPr id="78" name="Google Shape;78;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400">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rPr lang="en">
                <a:solidFill>
                  <a:srgbClr val="000000"/>
                </a:solidFill>
              </a:rPr>
              <a:t>Explore some strategies for supporting students with special needs during a Discovery session</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rPr lang="en">
                <a:solidFill>
                  <a:srgbClr val="000000"/>
                </a:solidFill>
              </a:rPr>
              <a:t>Consider some possible solutions to common problems that we may experience during Discovery </a:t>
            </a:r>
            <a:br>
              <a:rPr lang="en" sz="1400">
                <a:solidFill>
                  <a:srgbClr val="CC0000"/>
                </a:solidFill>
              </a:rPr>
            </a:br>
            <a:endParaRPr sz="1400">
              <a:solidFill>
                <a:srgbClr val="CC0000"/>
              </a:solidFil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79" name="Google Shape;79;p16"/>
          <p:cNvPicPr preferRelativeResize="0"/>
          <p:nvPr/>
        </p:nvPicPr>
        <p:blipFill>
          <a:blip r:embed="rId3">
            <a:alphaModFix/>
          </a:blip>
          <a:stretch>
            <a:fillRect/>
          </a:stretch>
        </p:blipFill>
        <p:spPr>
          <a:xfrm>
            <a:off x="7749825" y="137050"/>
            <a:ext cx="998500" cy="1373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83" name="Shape 83"/>
        <p:cNvGrpSpPr/>
        <p:nvPr/>
      </p:nvGrpSpPr>
      <p:grpSpPr>
        <a:xfrm>
          <a:off x="0" y="0"/>
          <a:ext cx="0" cy="0"/>
          <a:chOff x="0" y="0"/>
          <a:chExt cx="0" cy="0"/>
        </a:xfrm>
      </p:grpSpPr>
      <p:sp>
        <p:nvSpPr>
          <p:cNvPr id="84" name="Google Shape;84;p1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pecial Elite"/>
                <a:ea typeface="Special Elite"/>
                <a:cs typeface="Special Elite"/>
                <a:sym typeface="Special Elite"/>
              </a:rPr>
              <a:t>How can we support students with special needs during Discovery</a:t>
            </a:r>
            <a:r>
              <a:rPr lang="en">
                <a:latin typeface="Special Elite"/>
                <a:ea typeface="Special Elite"/>
                <a:cs typeface="Special Elite"/>
                <a:sym typeface="Special Elite"/>
              </a:rPr>
              <a:t>?</a:t>
            </a:r>
            <a:endParaRPr>
              <a:latin typeface="Special Elite"/>
              <a:ea typeface="Special Elite"/>
              <a:cs typeface="Special Elite"/>
              <a:sym typeface="Special Elite"/>
            </a:endParaRPr>
          </a:p>
        </p:txBody>
      </p:sp>
      <p:pic>
        <p:nvPicPr>
          <p:cNvPr id="85" name="Google Shape;85;p17"/>
          <p:cNvPicPr preferRelativeResize="0"/>
          <p:nvPr/>
        </p:nvPicPr>
        <p:blipFill>
          <a:blip r:embed="rId3">
            <a:alphaModFix/>
          </a:blip>
          <a:stretch>
            <a:fillRect/>
          </a:stretch>
        </p:blipFill>
        <p:spPr>
          <a:xfrm>
            <a:off x="7749825" y="137050"/>
            <a:ext cx="998500" cy="1373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89" name="Shape 89"/>
        <p:cNvGrpSpPr/>
        <p:nvPr/>
      </p:nvGrpSpPr>
      <p:grpSpPr>
        <a:xfrm>
          <a:off x="0" y="0"/>
          <a:ext cx="0" cy="0"/>
          <a:chOff x="0" y="0"/>
          <a:chExt cx="0" cy="0"/>
        </a:xfrm>
      </p:grpSpPr>
      <p:sp>
        <p:nvSpPr>
          <p:cNvPr id="90" name="Google Shape;90;p18"/>
          <p:cNvSpPr txBox="1"/>
          <p:nvPr>
            <p:ph idx="1" type="body"/>
          </p:nvPr>
        </p:nvSpPr>
        <p:spPr>
          <a:xfrm>
            <a:off x="311700" y="415625"/>
            <a:ext cx="3117300" cy="450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00000"/>
                </a:solidFill>
                <a:latin typeface="Bad Script"/>
                <a:ea typeface="Bad Script"/>
                <a:cs typeface="Bad Script"/>
                <a:sym typeface="Bad Script"/>
              </a:rPr>
              <a:t>Many of the children you work with have different mindsets and ways of working than other students. </a:t>
            </a:r>
            <a:endParaRPr sz="2000">
              <a:solidFill>
                <a:srgbClr val="000000"/>
              </a:solidFill>
              <a:latin typeface="Bad Script"/>
              <a:ea typeface="Bad Script"/>
              <a:cs typeface="Bad Script"/>
              <a:sym typeface="Bad Script"/>
            </a:endParaRPr>
          </a:p>
          <a:p>
            <a:pPr indent="0" lvl="0" marL="0" rtl="0" algn="ctr">
              <a:spcBef>
                <a:spcPts val="1600"/>
              </a:spcBef>
              <a:spcAft>
                <a:spcPts val="0"/>
              </a:spcAft>
              <a:buNone/>
            </a:pPr>
            <a:r>
              <a:rPr b="1" lang="en" sz="2000">
                <a:solidFill>
                  <a:srgbClr val="000000"/>
                </a:solidFill>
                <a:latin typeface="Bad Script"/>
                <a:ea typeface="Bad Script"/>
                <a:cs typeface="Bad Script"/>
                <a:sym typeface="Bad Script"/>
              </a:rPr>
              <a:t>Not more, not less, just different!</a:t>
            </a:r>
            <a:endParaRPr b="1" sz="2000">
              <a:solidFill>
                <a:srgbClr val="000000"/>
              </a:solidFill>
              <a:latin typeface="Bad Script"/>
              <a:ea typeface="Bad Script"/>
              <a:cs typeface="Bad Script"/>
              <a:sym typeface="Bad Script"/>
            </a:endParaRPr>
          </a:p>
          <a:p>
            <a:pPr indent="0" lvl="0" marL="0" rtl="0" algn="ctr">
              <a:spcBef>
                <a:spcPts val="1600"/>
              </a:spcBef>
              <a:spcAft>
                <a:spcPts val="1600"/>
              </a:spcAft>
              <a:buNone/>
            </a:pPr>
            <a:r>
              <a:rPr b="1" lang="en" sz="2000">
                <a:solidFill>
                  <a:srgbClr val="000000"/>
                </a:solidFill>
                <a:latin typeface="Bad Script"/>
                <a:ea typeface="Bad Script"/>
                <a:cs typeface="Bad Script"/>
                <a:sym typeface="Bad Script"/>
              </a:rPr>
              <a:t>Understanding </a:t>
            </a:r>
            <a:r>
              <a:rPr lang="en" sz="2000">
                <a:solidFill>
                  <a:srgbClr val="000000"/>
                </a:solidFill>
                <a:latin typeface="Bad Script"/>
                <a:ea typeface="Bad Script"/>
                <a:cs typeface="Bad Script"/>
                <a:sym typeface="Bad Script"/>
              </a:rPr>
              <a:t>and r</a:t>
            </a:r>
            <a:r>
              <a:rPr b="1" lang="en" sz="2000">
                <a:solidFill>
                  <a:srgbClr val="000000"/>
                </a:solidFill>
                <a:latin typeface="Bad Script"/>
                <a:ea typeface="Bad Script"/>
                <a:cs typeface="Bad Script"/>
                <a:sym typeface="Bad Script"/>
              </a:rPr>
              <a:t>especting how they operate,</a:t>
            </a:r>
            <a:r>
              <a:rPr lang="en" sz="2000">
                <a:solidFill>
                  <a:srgbClr val="000000"/>
                </a:solidFill>
                <a:latin typeface="Bad Script"/>
                <a:ea typeface="Bad Script"/>
                <a:cs typeface="Bad Script"/>
                <a:sym typeface="Bad Script"/>
              </a:rPr>
              <a:t> and </a:t>
            </a:r>
            <a:r>
              <a:rPr b="1" lang="en" sz="2000">
                <a:solidFill>
                  <a:srgbClr val="000000"/>
                </a:solidFill>
                <a:latin typeface="Bad Script"/>
                <a:ea typeface="Bad Script"/>
                <a:cs typeface="Bad Script"/>
                <a:sym typeface="Bad Script"/>
              </a:rPr>
              <a:t>what makes them tick</a:t>
            </a:r>
            <a:r>
              <a:rPr lang="en" sz="2000">
                <a:solidFill>
                  <a:srgbClr val="000000"/>
                </a:solidFill>
                <a:latin typeface="Bad Script"/>
                <a:ea typeface="Bad Script"/>
                <a:cs typeface="Bad Script"/>
                <a:sym typeface="Bad Script"/>
              </a:rPr>
              <a:t> is often the key to helping them </a:t>
            </a:r>
            <a:r>
              <a:rPr b="1" lang="en" sz="2000">
                <a:solidFill>
                  <a:srgbClr val="000000"/>
                </a:solidFill>
                <a:latin typeface="Bad Script"/>
                <a:ea typeface="Bad Script"/>
                <a:cs typeface="Bad Script"/>
                <a:sym typeface="Bad Script"/>
              </a:rPr>
              <a:t>make the most </a:t>
            </a:r>
            <a:r>
              <a:rPr lang="en" sz="2000">
                <a:solidFill>
                  <a:srgbClr val="000000"/>
                </a:solidFill>
                <a:latin typeface="Bad Script"/>
                <a:ea typeface="Bad Script"/>
                <a:cs typeface="Bad Script"/>
                <a:sym typeface="Bad Script"/>
              </a:rPr>
              <a:t>of learning opportunities.</a:t>
            </a:r>
            <a:endParaRPr sz="2000">
              <a:solidFill>
                <a:srgbClr val="000000"/>
              </a:solidFill>
              <a:latin typeface="Bad Script"/>
              <a:ea typeface="Bad Script"/>
              <a:cs typeface="Bad Script"/>
              <a:sym typeface="Bad Script"/>
            </a:endParaRPr>
          </a:p>
        </p:txBody>
      </p:sp>
      <p:pic>
        <p:nvPicPr>
          <p:cNvPr descr="Kids with a formal diagnosis, such as autism, Asperger's, ADHD, learning disabilities, Sensory Processing Disorder, and Central Auditory Processing Disorder -- along those who just need to move while learning--often find it challenging to shine in a traditional classroom. The kids who collaborated to write and star in this &quot;Dear Teacher&quot; video represent such students. So, they wanted to share with educators how their brain works and offer simple ways teachers can help." id="91" name="Google Shape;91;p18" title="Dear Teacher: Heartfelt Advice for Teachers from Students">
            <a:hlinkClick r:id="rId3"/>
          </p:cNvPr>
          <p:cNvPicPr preferRelativeResize="0"/>
          <p:nvPr/>
        </p:nvPicPr>
        <p:blipFill>
          <a:blip r:embed="rId4">
            <a:alphaModFix/>
          </a:blip>
          <a:stretch>
            <a:fillRect/>
          </a:stretch>
        </p:blipFill>
        <p:spPr>
          <a:xfrm>
            <a:off x="3760475" y="671950"/>
            <a:ext cx="457200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695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674EA7"/>
                </a:solidFill>
                <a:latin typeface="Special Elite"/>
                <a:ea typeface="Special Elite"/>
                <a:cs typeface="Special Elite"/>
                <a:sym typeface="Special Elite"/>
              </a:rPr>
              <a:t>The important role of the LSO!</a:t>
            </a:r>
            <a:endParaRPr b="1" sz="2200">
              <a:solidFill>
                <a:srgbClr val="674EA7"/>
              </a:solidFill>
              <a:latin typeface="Special Elite"/>
              <a:ea typeface="Special Elite"/>
              <a:cs typeface="Special Elite"/>
              <a:sym typeface="Special Elite"/>
            </a:endParaRPr>
          </a:p>
        </p:txBody>
      </p:sp>
      <p:pic>
        <p:nvPicPr>
          <p:cNvPr id="97" name="Google Shape;97;p19"/>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98" name="Google Shape;98;p19"/>
          <p:cNvSpPr txBox="1"/>
          <p:nvPr>
            <p:ph idx="1" type="body"/>
          </p:nvPr>
        </p:nvSpPr>
        <p:spPr>
          <a:xfrm>
            <a:off x="311700" y="1152475"/>
            <a:ext cx="4135500" cy="38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latin typeface="Special Elite"/>
                <a:ea typeface="Special Elite"/>
                <a:cs typeface="Special Elite"/>
                <a:sym typeface="Special Elite"/>
              </a:rPr>
              <a:t>Often the LSO will be asked to;</a:t>
            </a:r>
            <a:endParaRPr sz="1800">
              <a:solidFill>
                <a:srgbClr val="000000"/>
              </a:solidFill>
              <a:latin typeface="Special Elite"/>
              <a:ea typeface="Special Elite"/>
              <a:cs typeface="Special Elite"/>
              <a:sym typeface="Special Elite"/>
            </a:endParaRPr>
          </a:p>
          <a:p>
            <a:pPr indent="-342900" lvl="0" marL="457200" rtl="0" algn="l">
              <a:spcBef>
                <a:spcPts val="1600"/>
              </a:spcBef>
              <a:spcAft>
                <a:spcPts val="0"/>
              </a:spcAft>
              <a:buClr>
                <a:schemeClr val="dk1"/>
              </a:buClr>
              <a:buSzPts val="1800"/>
              <a:buFont typeface="Special Elite"/>
              <a:buChar char="●"/>
            </a:pPr>
            <a:r>
              <a:rPr lang="en" sz="1800">
                <a:solidFill>
                  <a:schemeClr val="dk1"/>
                </a:solidFill>
                <a:latin typeface="Special Elite"/>
                <a:ea typeface="Special Elite"/>
                <a:cs typeface="Special Elite"/>
                <a:sym typeface="Special Elite"/>
              </a:rPr>
              <a:t>Support students with special needs during Discovery OR all students in general</a:t>
            </a:r>
            <a:endParaRPr sz="1800">
              <a:solidFill>
                <a:schemeClr val="dk1"/>
              </a:solidFill>
              <a:latin typeface="Special Elite"/>
              <a:ea typeface="Special Elite"/>
              <a:cs typeface="Special Elite"/>
              <a:sym typeface="Special Elite"/>
            </a:endParaRPr>
          </a:p>
          <a:p>
            <a:pPr indent="-342900" lvl="0" marL="457200" rtl="0" algn="l">
              <a:spcBef>
                <a:spcPts val="0"/>
              </a:spcBef>
              <a:spcAft>
                <a:spcPts val="0"/>
              </a:spcAft>
              <a:buClr>
                <a:schemeClr val="dk1"/>
              </a:buClr>
              <a:buSzPts val="1800"/>
              <a:buFont typeface="Special Elite"/>
              <a:buChar char="●"/>
            </a:pPr>
            <a:r>
              <a:rPr lang="en" sz="1800">
                <a:solidFill>
                  <a:schemeClr val="dk1"/>
                </a:solidFill>
                <a:latin typeface="Special Elite"/>
                <a:ea typeface="Special Elite"/>
                <a:cs typeface="Special Elite"/>
                <a:sym typeface="Special Elite"/>
              </a:rPr>
              <a:t>Observe and record behaviours of specific children </a:t>
            </a:r>
            <a:endParaRPr sz="1800">
              <a:solidFill>
                <a:schemeClr val="dk1"/>
              </a:solidFill>
              <a:latin typeface="Special Elite"/>
              <a:ea typeface="Special Elite"/>
              <a:cs typeface="Special Elite"/>
              <a:sym typeface="Special Elite"/>
            </a:endParaRPr>
          </a:p>
          <a:p>
            <a:pPr indent="-342900" lvl="0" marL="457200" rtl="0" algn="l">
              <a:spcBef>
                <a:spcPts val="0"/>
              </a:spcBef>
              <a:spcAft>
                <a:spcPts val="0"/>
              </a:spcAft>
              <a:buClr>
                <a:schemeClr val="dk1"/>
              </a:buClr>
              <a:buSzPts val="1800"/>
              <a:buFont typeface="Special Elite"/>
              <a:buChar char="●"/>
            </a:pPr>
            <a:r>
              <a:rPr lang="en" sz="1800">
                <a:solidFill>
                  <a:schemeClr val="dk1"/>
                </a:solidFill>
                <a:latin typeface="Special Elite"/>
                <a:ea typeface="Special Elite"/>
                <a:cs typeface="Special Elite"/>
                <a:sym typeface="Special Elite"/>
              </a:rPr>
              <a:t>Support a particular area requiring adult supervision </a:t>
            </a:r>
            <a:endParaRPr sz="1800">
              <a:solidFill>
                <a:schemeClr val="dk1"/>
              </a:solidFill>
              <a:latin typeface="Special Elite"/>
              <a:ea typeface="Special Elite"/>
              <a:cs typeface="Special Elite"/>
              <a:sym typeface="Special Elite"/>
            </a:endParaRPr>
          </a:p>
          <a:p>
            <a:pPr indent="0" lvl="0" marL="0" rtl="0" algn="l">
              <a:spcBef>
                <a:spcPts val="1600"/>
              </a:spcBef>
              <a:spcAft>
                <a:spcPts val="0"/>
              </a:spcAft>
              <a:buNone/>
            </a:pPr>
            <a:r>
              <a:t/>
            </a:r>
            <a:endParaRPr sz="1500">
              <a:solidFill>
                <a:schemeClr val="dk1"/>
              </a:solidFill>
              <a:latin typeface="Special Elite"/>
              <a:ea typeface="Special Elite"/>
              <a:cs typeface="Special Elite"/>
              <a:sym typeface="Special Elite"/>
            </a:endParaRPr>
          </a:p>
          <a:p>
            <a:pPr indent="0" lvl="0" marL="0" rtl="0" algn="l">
              <a:spcBef>
                <a:spcPts val="1600"/>
              </a:spcBef>
              <a:spcAft>
                <a:spcPts val="0"/>
              </a:spcAft>
              <a:buClr>
                <a:schemeClr val="dk1"/>
              </a:buClr>
              <a:buSzPts val="1100"/>
              <a:buFont typeface="Arial"/>
              <a:buNone/>
            </a:pPr>
            <a:r>
              <a:t/>
            </a:r>
            <a:endParaRPr sz="1500">
              <a:solidFill>
                <a:schemeClr val="dk1"/>
              </a:solidFill>
              <a:latin typeface="Special Elite"/>
              <a:ea typeface="Special Elite"/>
              <a:cs typeface="Special Elite"/>
              <a:sym typeface="Special Elite"/>
            </a:endParaRPr>
          </a:p>
          <a:p>
            <a:pPr indent="0" lvl="0" marL="0" rtl="0" algn="l">
              <a:spcBef>
                <a:spcPts val="1600"/>
              </a:spcBef>
              <a:spcAft>
                <a:spcPts val="0"/>
              </a:spcAft>
              <a:buNone/>
            </a:pPr>
            <a:r>
              <a:t/>
            </a:r>
            <a:endParaRPr sz="1100">
              <a:solidFill>
                <a:srgbClr val="000000"/>
              </a:solidFill>
            </a:endParaRPr>
          </a:p>
          <a:p>
            <a:pPr indent="0" lvl="0" marL="0" rtl="0" algn="l">
              <a:spcBef>
                <a:spcPts val="1600"/>
              </a:spcBef>
              <a:spcAft>
                <a:spcPts val="1600"/>
              </a:spcAft>
              <a:buNone/>
            </a:pPr>
            <a:r>
              <a:t/>
            </a:r>
            <a:endParaRPr sz="1100">
              <a:solidFill>
                <a:srgbClr val="000000"/>
              </a:solidFill>
            </a:endParaRPr>
          </a:p>
        </p:txBody>
      </p:sp>
      <p:pic>
        <p:nvPicPr>
          <p:cNvPr id="99" name="Google Shape;99;p19"/>
          <p:cNvPicPr preferRelativeResize="0"/>
          <p:nvPr/>
        </p:nvPicPr>
        <p:blipFill rotWithShape="1">
          <a:blip r:embed="rId4">
            <a:alphaModFix/>
          </a:blip>
          <a:srcRect b="0" l="0" r="10746" t="22002"/>
          <a:stretch/>
        </p:blipFill>
        <p:spPr>
          <a:xfrm>
            <a:off x="5092200" y="2047000"/>
            <a:ext cx="3876675" cy="25407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03" name="Shape 103"/>
        <p:cNvGrpSpPr/>
        <p:nvPr/>
      </p:nvGrpSpPr>
      <p:grpSpPr>
        <a:xfrm>
          <a:off x="0" y="0"/>
          <a:ext cx="0" cy="0"/>
          <a:chOff x="0" y="0"/>
          <a:chExt cx="0" cy="0"/>
        </a:xfrm>
      </p:grpSpPr>
      <p:sp>
        <p:nvSpPr>
          <p:cNvPr id="104" name="Google Shape;104;p20"/>
          <p:cNvSpPr txBox="1"/>
          <p:nvPr>
            <p:ph type="title"/>
          </p:nvPr>
        </p:nvSpPr>
        <p:spPr>
          <a:xfrm>
            <a:off x="4291450" y="445025"/>
            <a:ext cx="2973900" cy="9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674EA7"/>
                </a:solidFill>
                <a:latin typeface="Special Elite"/>
                <a:ea typeface="Special Elite"/>
                <a:cs typeface="Special Elite"/>
                <a:sym typeface="Special Elite"/>
              </a:rPr>
              <a:t>The important role of the LSO!</a:t>
            </a:r>
            <a:endParaRPr b="1" sz="2200">
              <a:solidFill>
                <a:srgbClr val="674EA7"/>
              </a:solidFill>
              <a:latin typeface="Special Elite"/>
              <a:ea typeface="Special Elite"/>
              <a:cs typeface="Special Elite"/>
              <a:sym typeface="Special Elite"/>
            </a:endParaRPr>
          </a:p>
        </p:txBody>
      </p:sp>
      <p:pic>
        <p:nvPicPr>
          <p:cNvPr id="105" name="Google Shape;105;p20"/>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106" name="Google Shape;106;p20"/>
          <p:cNvSpPr txBox="1"/>
          <p:nvPr>
            <p:ph idx="2" type="body"/>
          </p:nvPr>
        </p:nvSpPr>
        <p:spPr>
          <a:xfrm>
            <a:off x="4364800" y="1402625"/>
            <a:ext cx="3999900" cy="2618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900">
                <a:solidFill>
                  <a:srgbClr val="0000FF"/>
                </a:solidFill>
                <a:latin typeface="Special Elite"/>
                <a:ea typeface="Special Elite"/>
                <a:cs typeface="Special Elite"/>
                <a:sym typeface="Special Elite"/>
              </a:rPr>
              <a:t>When supporting individual students, Discovery is an opportunity to work towards some of the goals set for the student in the PLP in an authentic way</a:t>
            </a:r>
            <a:endParaRPr sz="1900">
              <a:solidFill>
                <a:srgbClr val="0000FF"/>
              </a:solidFill>
              <a:latin typeface="Special Elite"/>
              <a:ea typeface="Special Elite"/>
              <a:cs typeface="Special Elite"/>
              <a:sym typeface="Special Elite"/>
            </a:endParaRPr>
          </a:p>
          <a:p>
            <a:pPr indent="0" lvl="0" marL="0" rtl="0" algn="ctr">
              <a:lnSpc>
                <a:spcPct val="100000"/>
              </a:lnSpc>
              <a:spcBef>
                <a:spcPts val="0"/>
              </a:spcBef>
              <a:spcAft>
                <a:spcPts val="0"/>
              </a:spcAft>
              <a:buNone/>
            </a:pPr>
            <a:r>
              <a:rPr lang="en" sz="1900">
                <a:solidFill>
                  <a:srgbClr val="0000FF"/>
                </a:solidFill>
                <a:latin typeface="Special Elite"/>
                <a:ea typeface="Special Elite"/>
                <a:cs typeface="Special Elite"/>
                <a:sym typeface="Special Elite"/>
              </a:rPr>
              <a:t>using their strengths, talents and interests</a:t>
            </a:r>
            <a:endParaRPr sz="1900">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1"/>
              </a:solidFill>
              <a:latin typeface="Special Elite"/>
              <a:ea typeface="Special Elite"/>
              <a:cs typeface="Special Elite"/>
              <a:sym typeface="Special Elite"/>
            </a:endParaRPr>
          </a:p>
        </p:txBody>
      </p:sp>
      <p:sp>
        <p:nvSpPr>
          <p:cNvPr id="107" name="Google Shape;107;p20"/>
          <p:cNvSpPr txBox="1"/>
          <p:nvPr/>
        </p:nvSpPr>
        <p:spPr>
          <a:xfrm>
            <a:off x="808475" y="4021025"/>
            <a:ext cx="7708200" cy="90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741B47"/>
                </a:solidFill>
                <a:latin typeface="Special Elite"/>
                <a:ea typeface="Special Elite"/>
                <a:cs typeface="Special Elite"/>
                <a:sym typeface="Special Elite"/>
              </a:rPr>
              <a:t>Discovery may also provide an opportunity for scaffolded application or trying out of skills and strategies that may have been a focus at another time in the day e.g. an explicit social skills group </a:t>
            </a:r>
            <a:endParaRPr sz="1600">
              <a:solidFill>
                <a:srgbClr val="741B47"/>
              </a:solidFill>
              <a:latin typeface="Special Elite"/>
              <a:ea typeface="Special Elite"/>
              <a:cs typeface="Special Elite"/>
              <a:sym typeface="Special Elite"/>
            </a:endParaRPr>
          </a:p>
        </p:txBody>
      </p:sp>
      <p:pic>
        <p:nvPicPr>
          <p:cNvPr id="108" name="Google Shape;108;p20"/>
          <p:cNvPicPr preferRelativeResize="0"/>
          <p:nvPr/>
        </p:nvPicPr>
        <p:blipFill>
          <a:blip r:embed="rId4">
            <a:alphaModFix/>
          </a:blip>
          <a:stretch>
            <a:fillRect/>
          </a:stretch>
        </p:blipFill>
        <p:spPr>
          <a:xfrm>
            <a:off x="1160325" y="193975"/>
            <a:ext cx="2565225" cy="3868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695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674EA7"/>
                </a:solidFill>
                <a:latin typeface="Special Elite"/>
                <a:ea typeface="Special Elite"/>
                <a:cs typeface="Special Elite"/>
                <a:sym typeface="Special Elite"/>
              </a:rPr>
              <a:t>The important role of the LSO!</a:t>
            </a:r>
            <a:endParaRPr b="1" sz="2200">
              <a:solidFill>
                <a:srgbClr val="674EA7"/>
              </a:solidFill>
              <a:latin typeface="Special Elite"/>
              <a:ea typeface="Special Elite"/>
              <a:cs typeface="Special Elite"/>
              <a:sym typeface="Special Elite"/>
            </a:endParaRPr>
          </a:p>
        </p:txBody>
      </p:sp>
      <p:pic>
        <p:nvPicPr>
          <p:cNvPr id="114" name="Google Shape;114;p21"/>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115" name="Google Shape;115;p21"/>
          <p:cNvSpPr txBox="1"/>
          <p:nvPr>
            <p:ph idx="1" type="body"/>
          </p:nvPr>
        </p:nvSpPr>
        <p:spPr>
          <a:xfrm>
            <a:off x="311700" y="1152475"/>
            <a:ext cx="4628100" cy="38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Special Elite"/>
                <a:ea typeface="Special Elite"/>
                <a:cs typeface="Special Elite"/>
                <a:sym typeface="Special Elite"/>
              </a:rPr>
              <a:t>Many special needs students THRIVE during Discovery as they can move around and pursue areas that directly interest them </a:t>
            </a:r>
            <a:endParaRPr sz="1500">
              <a:solidFill>
                <a:schemeClr val="dk1"/>
              </a:solidFill>
              <a:latin typeface="Special Elite"/>
              <a:ea typeface="Special Elite"/>
              <a:cs typeface="Special Elite"/>
              <a:sym typeface="Special Elite"/>
            </a:endParaRPr>
          </a:p>
          <a:p>
            <a:pPr indent="0" lvl="0" marL="0" rtl="0" algn="l">
              <a:spcBef>
                <a:spcPts val="1600"/>
              </a:spcBef>
              <a:spcAft>
                <a:spcPts val="0"/>
              </a:spcAft>
              <a:buClr>
                <a:schemeClr val="dk1"/>
              </a:buClr>
              <a:buSzPts val="1100"/>
              <a:buFont typeface="Arial"/>
              <a:buNone/>
            </a:pPr>
            <a:r>
              <a:t/>
            </a:r>
            <a:endParaRPr sz="1500">
              <a:solidFill>
                <a:schemeClr val="dk1"/>
              </a:solidFill>
              <a:latin typeface="Special Elite"/>
              <a:ea typeface="Special Elite"/>
              <a:cs typeface="Special Elite"/>
              <a:sym typeface="Special Elite"/>
            </a:endParaRPr>
          </a:p>
          <a:p>
            <a:pPr indent="0" lvl="0" marL="0" rtl="0" algn="l">
              <a:spcBef>
                <a:spcPts val="1600"/>
              </a:spcBef>
              <a:spcAft>
                <a:spcPts val="0"/>
              </a:spcAft>
              <a:buNone/>
            </a:pPr>
            <a:r>
              <a:rPr lang="en" sz="1600">
                <a:solidFill>
                  <a:srgbClr val="741B47"/>
                </a:solidFill>
                <a:latin typeface="Special Elite"/>
                <a:ea typeface="Special Elite"/>
                <a:cs typeface="Special Elite"/>
                <a:sym typeface="Special Elite"/>
              </a:rPr>
              <a:t>Use this time to encourage them by </a:t>
            </a:r>
            <a:endParaRPr sz="1600">
              <a:solidFill>
                <a:srgbClr val="741B47"/>
              </a:solidFill>
              <a:latin typeface="Special Elite"/>
              <a:ea typeface="Special Elite"/>
              <a:cs typeface="Special Elite"/>
              <a:sym typeface="Special Elite"/>
            </a:endParaRPr>
          </a:p>
          <a:p>
            <a:pPr indent="-330200" lvl="0" marL="457200" rtl="0" algn="l">
              <a:spcBef>
                <a:spcPts val="1600"/>
              </a:spcBef>
              <a:spcAft>
                <a:spcPts val="0"/>
              </a:spcAft>
              <a:buClr>
                <a:srgbClr val="741B47"/>
              </a:buClr>
              <a:buSzPts val="1600"/>
              <a:buFont typeface="Special Elite"/>
              <a:buChar char="●"/>
            </a:pPr>
            <a:r>
              <a:rPr lang="en" sz="1600">
                <a:solidFill>
                  <a:srgbClr val="741B47"/>
                </a:solidFill>
                <a:latin typeface="Special Elite"/>
                <a:ea typeface="Special Elite"/>
                <a:cs typeface="Special Elite"/>
                <a:sym typeface="Special Elite"/>
              </a:rPr>
              <a:t>giving positive reinforcement</a:t>
            </a:r>
            <a:endParaRPr sz="1600">
              <a:solidFill>
                <a:srgbClr val="741B47"/>
              </a:solidFill>
              <a:latin typeface="Special Elite"/>
              <a:ea typeface="Special Elite"/>
              <a:cs typeface="Special Elite"/>
              <a:sym typeface="Special Elite"/>
            </a:endParaRPr>
          </a:p>
          <a:p>
            <a:pPr indent="-330200" lvl="0" marL="457200" rtl="0" algn="l">
              <a:spcBef>
                <a:spcPts val="0"/>
              </a:spcBef>
              <a:spcAft>
                <a:spcPts val="0"/>
              </a:spcAft>
              <a:buClr>
                <a:srgbClr val="741B47"/>
              </a:buClr>
              <a:buSzPts val="1600"/>
              <a:buFont typeface="Special Elite"/>
              <a:buChar char="●"/>
            </a:pPr>
            <a:r>
              <a:rPr lang="en" sz="1600">
                <a:solidFill>
                  <a:srgbClr val="741B47"/>
                </a:solidFill>
                <a:latin typeface="Special Elite"/>
                <a:ea typeface="Special Elite"/>
                <a:cs typeface="Special Elite"/>
                <a:sym typeface="Special Elite"/>
              </a:rPr>
              <a:t>engaging with them in conversation to develop oral skills</a:t>
            </a:r>
            <a:endParaRPr sz="1600">
              <a:solidFill>
                <a:srgbClr val="741B47"/>
              </a:solidFill>
              <a:latin typeface="Special Elite"/>
              <a:ea typeface="Special Elite"/>
              <a:cs typeface="Special Elite"/>
              <a:sym typeface="Special Elite"/>
            </a:endParaRPr>
          </a:p>
          <a:p>
            <a:pPr indent="-330200" lvl="0" marL="457200" rtl="0" algn="l">
              <a:spcBef>
                <a:spcPts val="0"/>
              </a:spcBef>
              <a:spcAft>
                <a:spcPts val="0"/>
              </a:spcAft>
              <a:buClr>
                <a:srgbClr val="741B47"/>
              </a:buClr>
              <a:buSzPts val="1600"/>
              <a:buFont typeface="Special Elite"/>
              <a:buChar char="●"/>
            </a:pPr>
            <a:r>
              <a:rPr lang="en" sz="1600">
                <a:solidFill>
                  <a:srgbClr val="741B47"/>
                </a:solidFill>
                <a:latin typeface="Special Elite"/>
                <a:ea typeface="Special Elite"/>
                <a:cs typeface="Special Elite"/>
                <a:sym typeface="Special Elite"/>
              </a:rPr>
              <a:t>Prompt them to problem solve or to work with others (as appropriate)</a:t>
            </a:r>
            <a:endParaRPr sz="1600">
              <a:solidFill>
                <a:srgbClr val="741B47"/>
              </a:solidFill>
              <a:latin typeface="Special Elite"/>
              <a:ea typeface="Special Elite"/>
              <a:cs typeface="Special Elite"/>
              <a:sym typeface="Special Elite"/>
            </a:endParaRPr>
          </a:p>
          <a:p>
            <a:pPr indent="0" lvl="0" marL="0" rtl="0" algn="l">
              <a:spcBef>
                <a:spcPts val="1600"/>
              </a:spcBef>
              <a:spcAft>
                <a:spcPts val="1600"/>
              </a:spcAft>
              <a:buNone/>
            </a:pPr>
            <a:r>
              <a:t/>
            </a:r>
            <a:endParaRPr sz="1100">
              <a:solidFill>
                <a:srgbClr val="000000"/>
              </a:solidFill>
            </a:endParaRPr>
          </a:p>
        </p:txBody>
      </p:sp>
      <p:sp>
        <p:nvSpPr>
          <p:cNvPr id="116" name="Google Shape;116;p2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a:p>
            <a:pPr indent="0" lvl="0" marL="0" rtl="0" algn="ctr">
              <a:lnSpc>
                <a:spcPct val="100000"/>
              </a:lnSpc>
              <a:spcBef>
                <a:spcPts val="0"/>
              </a:spcBef>
              <a:spcAft>
                <a:spcPts val="0"/>
              </a:spcAft>
              <a:buNone/>
            </a:pPr>
            <a:r>
              <a:rPr lang="en" sz="1900">
                <a:solidFill>
                  <a:srgbClr val="0000FF"/>
                </a:solidFill>
                <a:latin typeface="Special Elite"/>
                <a:ea typeface="Special Elite"/>
                <a:cs typeface="Special Elite"/>
                <a:sym typeface="Special Elite"/>
              </a:rPr>
              <a:t>What works for one student may not work with others so we need to take a ‘trial and error” approach to find out what works best for the student you are working with </a:t>
            </a:r>
            <a:endParaRPr sz="1900">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695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Image of the Child </a:t>
            </a:r>
            <a:endParaRPr b="1" sz="2200">
              <a:solidFill>
                <a:srgbClr val="9900FF"/>
              </a:solidFill>
              <a:latin typeface="Special Elite"/>
              <a:ea typeface="Special Elite"/>
              <a:cs typeface="Special Elite"/>
              <a:sym typeface="Special Elite"/>
            </a:endParaRPr>
          </a:p>
        </p:txBody>
      </p:sp>
      <p:pic>
        <p:nvPicPr>
          <p:cNvPr id="122" name="Google Shape;122;p22"/>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123" name="Google Shape;123;p22"/>
          <p:cNvSpPr txBox="1"/>
          <p:nvPr>
            <p:ph idx="1" type="body"/>
          </p:nvPr>
        </p:nvSpPr>
        <p:spPr>
          <a:xfrm>
            <a:off x="311700" y="952825"/>
            <a:ext cx="4628100" cy="3815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900" u="sng">
                <a:solidFill>
                  <a:srgbClr val="0000FF"/>
                </a:solidFill>
                <a:latin typeface="Special Elite"/>
                <a:ea typeface="Special Elite"/>
                <a:cs typeface="Special Elite"/>
                <a:sym typeface="Special Elite"/>
              </a:rPr>
              <a:t>4 Views of the Child </a:t>
            </a:r>
            <a:endParaRPr sz="1500">
              <a:solidFill>
                <a:srgbClr val="000000"/>
              </a:solidFill>
              <a:latin typeface="Special Elite"/>
              <a:ea typeface="Special Elite"/>
              <a:cs typeface="Special Elite"/>
              <a:sym typeface="Special Elite"/>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Special Elite"/>
              <a:ea typeface="Special Elite"/>
              <a:cs typeface="Special Elite"/>
              <a:sym typeface="Special Elite"/>
            </a:endParaRPr>
          </a:p>
          <a:p>
            <a:pPr indent="0" lvl="0" marL="0" rtl="0" algn="l">
              <a:spcBef>
                <a:spcPts val="1600"/>
              </a:spcBef>
              <a:spcAft>
                <a:spcPts val="0"/>
              </a:spcAft>
              <a:buClr>
                <a:schemeClr val="dk1"/>
              </a:buClr>
              <a:buSzPts val="1100"/>
              <a:buFont typeface="Arial"/>
              <a:buNone/>
            </a:pPr>
            <a:r>
              <a:rPr b="1" lang="en" sz="1500">
                <a:solidFill>
                  <a:schemeClr val="dk1"/>
                </a:solidFill>
                <a:latin typeface="Special Elite"/>
                <a:ea typeface="Special Elite"/>
                <a:cs typeface="Special Elite"/>
                <a:sym typeface="Special Elite"/>
              </a:rPr>
              <a:t>	</a:t>
            </a:r>
            <a:endParaRPr b="1" sz="1500">
              <a:solidFill>
                <a:schemeClr val="dk1"/>
              </a:solidFill>
              <a:latin typeface="Special Elite"/>
              <a:ea typeface="Special Elite"/>
              <a:cs typeface="Special Elite"/>
              <a:sym typeface="Special Elite"/>
            </a:endParaRPr>
          </a:p>
          <a:p>
            <a:pPr indent="0" lvl="0" marL="0" rtl="0" algn="l">
              <a:spcBef>
                <a:spcPts val="1600"/>
              </a:spcBef>
              <a:spcAft>
                <a:spcPts val="0"/>
              </a:spcAft>
              <a:buNone/>
            </a:pPr>
            <a:r>
              <a:t/>
            </a:r>
            <a:endParaRPr sz="1100">
              <a:solidFill>
                <a:srgbClr val="000000"/>
              </a:solidFill>
            </a:endParaRPr>
          </a:p>
          <a:p>
            <a:pPr indent="0" lvl="0" marL="0" rtl="0" algn="l">
              <a:spcBef>
                <a:spcPts val="1600"/>
              </a:spcBef>
              <a:spcAft>
                <a:spcPts val="1600"/>
              </a:spcAft>
              <a:buNone/>
            </a:pPr>
            <a:r>
              <a:t/>
            </a:r>
            <a:endParaRPr sz="1100">
              <a:solidFill>
                <a:srgbClr val="000000"/>
              </a:solidFill>
            </a:endParaRPr>
          </a:p>
        </p:txBody>
      </p:sp>
      <p:sp>
        <p:nvSpPr>
          <p:cNvPr id="124" name="Google Shape;124;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a:p>
            <a:pPr indent="0" lvl="0" marL="0" rtl="0" algn="ctr">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a:p>
            <a:pPr indent="0" lvl="0" marL="0" rtl="0" algn="ctr">
              <a:lnSpc>
                <a:spcPct val="100000"/>
              </a:lnSpc>
              <a:spcBef>
                <a:spcPts val="0"/>
              </a:spcBef>
              <a:spcAft>
                <a:spcPts val="0"/>
              </a:spcAft>
              <a:buNone/>
            </a:pPr>
            <a:r>
              <a:t/>
            </a:r>
            <a:endParaRPr sz="1700">
              <a:solidFill>
                <a:schemeClr val="dk1"/>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p:txBody>
      </p:sp>
      <p:graphicFrame>
        <p:nvGraphicFramePr>
          <p:cNvPr id="125" name="Google Shape;125;p22"/>
          <p:cNvGraphicFramePr/>
          <p:nvPr/>
        </p:nvGraphicFramePr>
        <p:xfrm>
          <a:off x="704950" y="1510800"/>
          <a:ext cx="3000000" cy="3000000"/>
        </p:xfrm>
        <a:graphic>
          <a:graphicData uri="http://schemas.openxmlformats.org/drawingml/2006/table">
            <a:tbl>
              <a:tblPr>
                <a:noFill/>
                <a:tableStyleId>{7AC7D418-2996-4C1E-BFB3-917063550AE8}</a:tableStyleId>
              </a:tblPr>
              <a:tblGrid>
                <a:gridCol w="3619500"/>
                <a:gridCol w="3619500"/>
              </a:tblGrid>
              <a:tr h="381000">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Special Elite"/>
                          <a:ea typeface="Special Elite"/>
                          <a:cs typeface="Special Elite"/>
                          <a:sym typeface="Special Elite"/>
                        </a:rPr>
                        <a:t>Innocent and Fragile</a:t>
                      </a:r>
                      <a:endParaRPr b="1">
                        <a:solidFill>
                          <a:schemeClr val="dk1"/>
                        </a:solidFill>
                        <a:latin typeface="Special Elite"/>
                        <a:ea typeface="Special Elite"/>
                        <a:cs typeface="Special Elite"/>
                        <a:sym typeface="Special Elite"/>
                      </a:endParaRPr>
                    </a:p>
                    <a:p>
                      <a:pPr indent="0" lvl="0" marL="0" rtl="0" algn="l">
                        <a:spcBef>
                          <a:spcPts val="1600"/>
                        </a:spcBef>
                        <a:spcAft>
                          <a:spcPts val="0"/>
                        </a:spcAft>
                        <a:buClr>
                          <a:schemeClr val="dk1"/>
                        </a:buClr>
                        <a:buSzPts val="1100"/>
                        <a:buFont typeface="Arial"/>
                        <a:buNone/>
                      </a:pPr>
                      <a:r>
                        <a:rPr lang="en">
                          <a:solidFill>
                            <a:schemeClr val="dk1"/>
                          </a:solidFill>
                          <a:latin typeface="Special Elite"/>
                          <a:ea typeface="Special Elite"/>
                          <a:cs typeface="Special Elite"/>
                          <a:sym typeface="Special Elite"/>
                        </a:rPr>
                        <a:t>	We must protect them</a:t>
                      </a:r>
                      <a:endParaRPr>
                        <a:solidFill>
                          <a:schemeClr val="dk1"/>
                        </a:solidFill>
                        <a:latin typeface="Special Elite"/>
                        <a:ea typeface="Special Elite"/>
                        <a:cs typeface="Special Elite"/>
                        <a:sym typeface="Special Elite"/>
                      </a:endParaRPr>
                    </a:p>
                    <a:p>
                      <a:pPr indent="0" lvl="0" marL="0" rtl="0" algn="l">
                        <a:spcBef>
                          <a:spcPts val="1600"/>
                        </a:spcBef>
                        <a:spcAft>
                          <a:spcPts val="0"/>
                        </a:spcAft>
                        <a:buClr>
                          <a:schemeClr val="dk1"/>
                        </a:buClr>
                        <a:buSzPts val="1100"/>
                        <a:buFont typeface="Arial"/>
                        <a:buNone/>
                      </a:pPr>
                      <a:r>
                        <a:t/>
                      </a:r>
                      <a:endParaRPr b="1">
                        <a:solidFill>
                          <a:schemeClr val="dk1"/>
                        </a:solidFill>
                        <a:latin typeface="Special Elite"/>
                        <a:ea typeface="Special Elite"/>
                        <a:cs typeface="Special Elite"/>
                        <a:sym typeface="Special Elite"/>
                      </a:endParaRPr>
                    </a:p>
                    <a:p>
                      <a:pPr indent="0" lvl="0" marL="0" rtl="0" algn="l">
                        <a:spcBef>
                          <a:spcPts val="160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Special Elite"/>
                          <a:ea typeface="Special Elite"/>
                          <a:cs typeface="Special Elite"/>
                          <a:sym typeface="Special Elite"/>
                        </a:rPr>
                        <a:t>Threatening</a:t>
                      </a:r>
                      <a:endParaRPr b="1">
                        <a:solidFill>
                          <a:schemeClr val="dk1"/>
                        </a:solidFill>
                        <a:latin typeface="Special Elite"/>
                        <a:ea typeface="Special Elite"/>
                        <a:cs typeface="Special Elite"/>
                        <a:sym typeface="Special Elite"/>
                      </a:endParaRPr>
                    </a:p>
                    <a:p>
                      <a:pPr indent="0" lvl="0" marL="0" rtl="0" algn="l">
                        <a:spcBef>
                          <a:spcPts val="1600"/>
                        </a:spcBef>
                        <a:spcAft>
                          <a:spcPts val="0"/>
                        </a:spcAft>
                        <a:buClr>
                          <a:schemeClr val="dk1"/>
                        </a:buClr>
                        <a:buSzPts val="1100"/>
                        <a:buFont typeface="Arial"/>
                        <a:buNone/>
                      </a:pPr>
                      <a:r>
                        <a:rPr lang="en">
                          <a:solidFill>
                            <a:schemeClr val="dk1"/>
                          </a:solidFill>
                          <a:latin typeface="Special Elite"/>
                          <a:ea typeface="Special Elite"/>
                          <a:cs typeface="Special Elite"/>
                          <a:sym typeface="Special Elite"/>
                        </a:rPr>
                        <a:t>	We must control them or the     situation</a:t>
                      </a:r>
                      <a:endParaRPr>
                        <a:solidFill>
                          <a:schemeClr val="dk1"/>
                        </a:solidFill>
                        <a:latin typeface="Special Elite"/>
                        <a:ea typeface="Special Elite"/>
                        <a:cs typeface="Special Elite"/>
                        <a:sym typeface="Special Elite"/>
                      </a:endParaRPr>
                    </a:p>
                    <a:p>
                      <a:pPr indent="0" lvl="0" marL="0" rtl="0" algn="l">
                        <a:spcBef>
                          <a:spcPts val="160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a:solidFill>
                            <a:schemeClr val="dk1"/>
                          </a:solidFill>
                          <a:latin typeface="Special Elite"/>
                          <a:ea typeface="Special Elite"/>
                          <a:cs typeface="Special Elite"/>
                          <a:sym typeface="Special Elite"/>
                        </a:rPr>
                        <a:t>Empty</a:t>
                      </a:r>
                      <a:endParaRPr b="1">
                        <a:solidFill>
                          <a:schemeClr val="dk1"/>
                        </a:solidFill>
                        <a:latin typeface="Special Elite"/>
                        <a:ea typeface="Special Elite"/>
                        <a:cs typeface="Special Elite"/>
                        <a:sym typeface="Special Elite"/>
                      </a:endParaRPr>
                    </a:p>
                    <a:p>
                      <a:pPr indent="0" lvl="0" marL="0" rtl="0" algn="l">
                        <a:spcBef>
                          <a:spcPts val="1600"/>
                        </a:spcBef>
                        <a:spcAft>
                          <a:spcPts val="1600"/>
                        </a:spcAft>
                        <a:buNone/>
                      </a:pPr>
                      <a:r>
                        <a:rPr lang="en">
                          <a:solidFill>
                            <a:schemeClr val="dk1"/>
                          </a:solidFill>
                          <a:latin typeface="Special Elite"/>
                          <a:ea typeface="Special Elite"/>
                          <a:cs typeface="Special Elite"/>
                          <a:sym typeface="Special Elite"/>
                        </a:rPr>
                        <a:t>	We must teach them everything</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dk1"/>
                          </a:solidFill>
                          <a:latin typeface="Special Elite"/>
                          <a:ea typeface="Special Elite"/>
                          <a:cs typeface="Special Elite"/>
                          <a:sym typeface="Special Elite"/>
                        </a:rPr>
                        <a:t>Competent and Capable </a:t>
                      </a:r>
                      <a:endParaRPr b="1">
                        <a:solidFill>
                          <a:schemeClr val="dk1"/>
                        </a:solidFill>
                        <a:latin typeface="Special Elite"/>
                        <a:ea typeface="Special Elite"/>
                        <a:cs typeface="Special Elite"/>
                        <a:sym typeface="Special Elite"/>
                      </a:endParaRPr>
                    </a:p>
                    <a:p>
                      <a:pPr indent="0" lvl="0" marL="457200" rtl="0" algn="l">
                        <a:spcBef>
                          <a:spcPts val="1600"/>
                        </a:spcBef>
                        <a:spcAft>
                          <a:spcPts val="0"/>
                        </a:spcAft>
                        <a:buNone/>
                      </a:pPr>
                      <a:r>
                        <a:rPr lang="en">
                          <a:solidFill>
                            <a:schemeClr val="dk1"/>
                          </a:solidFill>
                          <a:latin typeface="Special Elite"/>
                          <a:ea typeface="Special Elite"/>
                          <a:cs typeface="Special Elite"/>
                          <a:sym typeface="Special Elite"/>
                        </a:rPr>
                        <a:t>We must challenge them, trust them with their learning and listen to their perspective </a:t>
                      </a:r>
                      <a:r>
                        <a:rPr b="1" lang="en">
                          <a:solidFill>
                            <a:schemeClr val="dk1"/>
                          </a:solidFill>
                          <a:latin typeface="Special Elite"/>
                          <a:ea typeface="Special Elite"/>
                          <a:cs typeface="Special Elite"/>
                          <a:sym typeface="Special Elite"/>
                        </a:rPr>
                        <a:t> </a:t>
                      </a:r>
                      <a:endParaRPr>
                        <a:solidFill>
                          <a:schemeClr val="dk1"/>
                        </a:solidFill>
                        <a:latin typeface="Special Elite"/>
                        <a:ea typeface="Special Elite"/>
                        <a:cs typeface="Special Elite"/>
                        <a:sym typeface="Special Elite"/>
                      </a:endParaRPr>
                    </a:p>
                    <a:p>
                      <a:pPr indent="0" lvl="0" marL="0" rtl="0" algn="l">
                        <a:spcBef>
                          <a:spcPts val="160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445025"/>
            <a:ext cx="695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Image of the Child </a:t>
            </a:r>
            <a:endParaRPr b="1" sz="2200">
              <a:solidFill>
                <a:srgbClr val="9900FF"/>
              </a:solidFill>
              <a:latin typeface="Special Elite"/>
              <a:ea typeface="Special Elite"/>
              <a:cs typeface="Special Elite"/>
              <a:sym typeface="Special Elite"/>
            </a:endParaRPr>
          </a:p>
        </p:txBody>
      </p:sp>
      <p:pic>
        <p:nvPicPr>
          <p:cNvPr id="131" name="Google Shape;131;p23"/>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132" name="Google Shape;132;p23"/>
          <p:cNvSpPr txBox="1"/>
          <p:nvPr>
            <p:ph idx="1" type="body"/>
          </p:nvPr>
        </p:nvSpPr>
        <p:spPr>
          <a:xfrm>
            <a:off x="311700" y="952825"/>
            <a:ext cx="4628100" cy="3815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900" u="sng">
                <a:solidFill>
                  <a:srgbClr val="0000FF"/>
                </a:solidFill>
                <a:latin typeface="Special Elite"/>
                <a:ea typeface="Special Elite"/>
                <a:cs typeface="Special Elite"/>
                <a:sym typeface="Special Elite"/>
              </a:rPr>
              <a:t>4 Views of the Child </a:t>
            </a:r>
            <a:endParaRPr sz="1500">
              <a:solidFill>
                <a:srgbClr val="000000"/>
              </a:solidFill>
              <a:latin typeface="Special Elite"/>
              <a:ea typeface="Special Elite"/>
              <a:cs typeface="Special Elite"/>
              <a:sym typeface="Special Elite"/>
            </a:endParaRPr>
          </a:p>
          <a:p>
            <a:pPr indent="0" lvl="0" marL="457200" rtl="0" algn="l">
              <a:lnSpc>
                <a:spcPct val="100000"/>
              </a:lnSpc>
              <a:spcBef>
                <a:spcPts val="0"/>
              </a:spcBef>
              <a:spcAft>
                <a:spcPts val="0"/>
              </a:spcAft>
              <a:buClr>
                <a:schemeClr val="dk1"/>
              </a:buClr>
              <a:buSzPts val="1100"/>
              <a:buFont typeface="Arial"/>
              <a:buNone/>
            </a:pPr>
            <a:r>
              <a:t/>
            </a:r>
            <a:endParaRPr b="1">
              <a:solidFill>
                <a:schemeClr val="dk1"/>
              </a:solidFill>
              <a:latin typeface="Special Elite"/>
              <a:ea typeface="Special Elite"/>
              <a:cs typeface="Special Elite"/>
              <a:sym typeface="Special Elite"/>
            </a:endParaRPr>
          </a:p>
          <a:p>
            <a:pPr indent="0" lvl="0" marL="0" rtl="0" algn="l">
              <a:spcBef>
                <a:spcPts val="1600"/>
              </a:spcBef>
              <a:spcAft>
                <a:spcPts val="0"/>
              </a:spcAft>
              <a:buClr>
                <a:schemeClr val="dk1"/>
              </a:buClr>
              <a:buSzPts val="1100"/>
              <a:buFont typeface="Arial"/>
              <a:buNone/>
            </a:pPr>
            <a:r>
              <a:rPr b="1" lang="en" sz="1500">
                <a:solidFill>
                  <a:schemeClr val="dk1"/>
                </a:solidFill>
                <a:latin typeface="Special Elite"/>
                <a:ea typeface="Special Elite"/>
                <a:cs typeface="Special Elite"/>
                <a:sym typeface="Special Elite"/>
              </a:rPr>
              <a:t>	</a:t>
            </a:r>
            <a:endParaRPr b="1" sz="1500">
              <a:solidFill>
                <a:schemeClr val="dk1"/>
              </a:solidFill>
              <a:latin typeface="Special Elite"/>
              <a:ea typeface="Special Elite"/>
              <a:cs typeface="Special Elite"/>
              <a:sym typeface="Special Elite"/>
            </a:endParaRPr>
          </a:p>
          <a:p>
            <a:pPr indent="0" lvl="0" marL="0" rtl="0" algn="l">
              <a:spcBef>
                <a:spcPts val="1600"/>
              </a:spcBef>
              <a:spcAft>
                <a:spcPts val="0"/>
              </a:spcAft>
              <a:buNone/>
            </a:pPr>
            <a:r>
              <a:t/>
            </a:r>
            <a:endParaRPr sz="1100">
              <a:solidFill>
                <a:srgbClr val="000000"/>
              </a:solidFill>
            </a:endParaRPr>
          </a:p>
          <a:p>
            <a:pPr indent="0" lvl="0" marL="0" rtl="0" algn="l">
              <a:spcBef>
                <a:spcPts val="1600"/>
              </a:spcBef>
              <a:spcAft>
                <a:spcPts val="1600"/>
              </a:spcAft>
              <a:buNone/>
            </a:pPr>
            <a:r>
              <a:t/>
            </a:r>
            <a:endParaRPr sz="1100">
              <a:solidFill>
                <a:srgbClr val="000000"/>
              </a:solidFill>
            </a:endParaRPr>
          </a:p>
        </p:txBody>
      </p:sp>
      <p:sp>
        <p:nvSpPr>
          <p:cNvPr id="133" name="Google Shape;133;p2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a:p>
            <a:pPr indent="0" lvl="0" marL="0" rtl="0" algn="ctr">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a:p>
            <a:pPr indent="0" lvl="0" marL="0" rtl="0" algn="ctr">
              <a:lnSpc>
                <a:spcPct val="100000"/>
              </a:lnSpc>
              <a:spcBef>
                <a:spcPts val="0"/>
              </a:spcBef>
              <a:spcAft>
                <a:spcPts val="0"/>
              </a:spcAft>
              <a:buNone/>
            </a:pPr>
            <a:r>
              <a:rPr lang="en" sz="1700">
                <a:solidFill>
                  <a:schemeClr val="dk1"/>
                </a:solidFill>
                <a:latin typeface="Special Elite"/>
                <a:ea typeface="Special Elite"/>
                <a:cs typeface="Special Elite"/>
                <a:sym typeface="Special Elite"/>
              </a:rPr>
              <a:t>When we are clear on what view influences our beliefs then we can use this to view to inform and drive our approach when working with special needs students in Discovery </a:t>
            </a:r>
            <a:endParaRPr sz="1700">
              <a:solidFill>
                <a:schemeClr val="dk1"/>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p:txBody>
      </p:sp>
      <p:pic>
        <p:nvPicPr>
          <p:cNvPr id="134" name="Google Shape;134;p23"/>
          <p:cNvPicPr preferRelativeResize="0"/>
          <p:nvPr/>
        </p:nvPicPr>
        <p:blipFill>
          <a:blip r:embed="rId4">
            <a:alphaModFix/>
          </a:blip>
          <a:stretch>
            <a:fillRect/>
          </a:stretch>
        </p:blipFill>
        <p:spPr>
          <a:xfrm>
            <a:off x="1328900" y="2001588"/>
            <a:ext cx="3048000" cy="2295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